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8324"/>
  <workbookPr codeName="ThisWorkbook" defaultThemeVersion="124226"/>
  <mc:AlternateContent xmlns:mc="http://schemas.openxmlformats.org/markup-compatibility/2006">
    <mc:Choice Requires="x15">
      <x15ac:absPath xmlns:x15ac="http://schemas.microsoft.com/office/spreadsheetml/2010/11/ac" url="L:\WebComm\0_CMS-prep\BCBS\qis_mon_2503\CMS\"/>
    </mc:Choice>
  </mc:AlternateContent>
  <xr:revisionPtr revIDLastSave="0" documentId="8_{3EC94CAD-6364-4E08-9912-7CD1E1FE8D86}" xr6:coauthVersionLast="47" xr6:coauthVersionMax="47" xr10:uidLastSave="{00000000-0000-0000-0000-000000000000}"/>
  <bookViews>
    <workbookView xWindow="3315" yWindow="3180" windowWidth="35085" windowHeight="18420" xr2:uid="{00000000-000D-0000-FFFF-FFFF00000000}"/>
  </bookViews>
  <sheets>
    <sheet name="List of contents" sheetId="1" r:id="rId1"/>
    <sheet name="Graph 1" sheetId="3" r:id="rId2"/>
    <sheet name="Graph 2" sheetId="4" r:id="rId3"/>
    <sheet name="Graph 3" sheetId="5" r:id="rId4"/>
    <sheet name="Graph 4" sheetId="6" r:id="rId5"/>
    <sheet name="Graph 5" sheetId="7" r:id="rId6"/>
    <sheet name="Graph 6" sheetId="8" r:id="rId7"/>
    <sheet name="Graph 7" sheetId="9" r:id="rId8"/>
    <sheet name="Graph 8" sheetId="10" r:id="rId9"/>
    <sheet name="Graph 9" sheetId="11" r:id="rId10"/>
    <sheet name="Graph 10" sheetId="12" r:id="rId11"/>
    <sheet name="Graph 11" sheetId="13" r:id="rId12"/>
    <sheet name="Graph 12" sheetId="14" r:id="rId13"/>
    <sheet name="Graph 13" sheetId="15" r:id="rId14"/>
    <sheet name="Graph 14" sheetId="16" r:id="rId15"/>
    <sheet name="Graph 15" sheetId="17" r:id="rId16"/>
    <sheet name="Graph 16" sheetId="18" r:id="rId17"/>
    <sheet name="Graph 17" sheetId="19" r:id="rId18"/>
    <sheet name="Graph 18" sheetId="20" r:id="rId19"/>
    <sheet name="Graph 19" sheetId="21" r:id="rId20"/>
    <sheet name="Graph 20" sheetId="22" r:id="rId21"/>
    <sheet name="Graph 21" sheetId="23" r:id="rId22"/>
    <sheet name="Graph 22" sheetId="24" r:id="rId23"/>
    <sheet name="Graph 23" sheetId="25" r:id="rId24"/>
    <sheet name="Graph 24" sheetId="26" r:id="rId25"/>
    <sheet name="Graph 25" sheetId="27" r:id="rId26"/>
    <sheet name="Graph 26" sheetId="28" r:id="rId27"/>
    <sheet name="Graph 27" sheetId="29" r:id="rId28"/>
    <sheet name="Graph 28" sheetId="30" r:id="rId29"/>
    <sheet name="Graph 29" sheetId="31" r:id="rId30"/>
    <sheet name="Graph 30" sheetId="32" r:id="rId31"/>
    <sheet name="Graph 31" sheetId="33" r:id="rId32"/>
    <sheet name="Graph 32" sheetId="34" r:id="rId33"/>
    <sheet name="Graph 33" sheetId="35" r:id="rId34"/>
    <sheet name="Graph 34" sheetId="36" r:id="rId35"/>
    <sheet name="Graph 35" sheetId="37" r:id="rId36"/>
    <sheet name="Graph 36" sheetId="38" r:id="rId37"/>
    <sheet name="Graph 37" sheetId="39" r:id="rId38"/>
    <sheet name="Graph 38" sheetId="40" r:id="rId39"/>
    <sheet name="Graph 39" sheetId="41" r:id="rId40"/>
    <sheet name="Graph 40" sheetId="42" r:id="rId41"/>
    <sheet name="Graph 41" sheetId="43" r:id="rId42"/>
    <sheet name="Graph 42" sheetId="44" r:id="rId43"/>
    <sheet name="Graph 43" sheetId="45" r:id="rId44"/>
    <sheet name="Graph 11a" sheetId="46" r:id="rId45"/>
    <sheet name="Graph 11b" sheetId="47" r:id="rId46"/>
    <sheet name="Graph 11c" sheetId="48" r:id="rId47"/>
    <sheet name="Graph 11d" sheetId="49" r:id="rId48"/>
    <sheet name="Graph 11e" sheetId="50" r:id="rId49"/>
    <sheet name="Graph 11f" sheetId="51" r:id="rId50"/>
    <sheet name="Graph 11g" sheetId="52" r:id="rId51"/>
    <sheet name="Graph 11h" sheetId="53" r:id="rId52"/>
    <sheet name="Graph 11i" sheetId="54" r:id="rId53"/>
    <sheet name="Graph 11j" sheetId="55" r:id="rId54"/>
    <sheet name="Graph 11k" sheetId="56" r:id="rId55"/>
    <sheet name="Graph 11l" sheetId="57" r:id="rId56"/>
    <sheet name="Graph 11m" sheetId="58" r:id="rId57"/>
    <sheet name="Graph 13a" sheetId="59" r:id="rId58"/>
    <sheet name="Graph 13a_2" sheetId="60" r:id="rId59"/>
    <sheet name="Graph 15a" sheetId="61" r:id="rId60"/>
    <sheet name="Graph 15b" sheetId="62" r:id="rId61"/>
    <sheet name="Graph 15c" sheetId="63" r:id="rId62"/>
    <sheet name="Graph 17a" sheetId="64" r:id="rId63"/>
    <sheet name="Graph 17ba" sheetId="65" r:id="rId64"/>
    <sheet name="Graph 17c" sheetId="66" r:id="rId65"/>
    <sheet name="Graph 25a" sheetId="67" r:id="rId66"/>
    <sheet name="Graph 25b" sheetId="68" r:id="rId67"/>
    <sheet name="Graph 25c" sheetId="69" r:id="rId68"/>
    <sheet name="Graph 25d" sheetId="70" r:id="rId69"/>
    <sheet name="Graph 25e" sheetId="71" r:id="rId70"/>
    <sheet name="Graph 25f" sheetId="72" r:id="rId71"/>
    <sheet name="Graph 25g" sheetId="73" r:id="rId72"/>
    <sheet name="Graph 25h" sheetId="74" r:id="rId73"/>
    <sheet name="Graph 25i" sheetId="75" r:id="rId74"/>
    <sheet name="Graph 25j" sheetId="76" r:id="rId75"/>
    <sheet name="Graph 25k" sheetId="77" r:id="rId76"/>
    <sheet name="Graph 25l" sheetId="78" r:id="rId77"/>
    <sheet name="Graph 25m" sheetId="79" r:id="rId78"/>
    <sheet name="Graph 25n" sheetId="80" r:id="rId79"/>
    <sheet name="Graph 25o" sheetId="81" r:id="rId80"/>
    <sheet name="Graph 26a" sheetId="82" r:id="rId81"/>
    <sheet name="Graph 26b" sheetId="83" r:id="rId82"/>
    <sheet name="Graph 26c" sheetId="84" r:id="rId83"/>
    <sheet name="Graph 26d" sheetId="85" r:id="rId84"/>
    <sheet name="Graph 26e" sheetId="86" r:id="rId85"/>
    <sheet name="Graph 26f" sheetId="87" r:id="rId86"/>
    <sheet name="Graph 26g" sheetId="88" r:id="rId87"/>
    <sheet name="Graph 26h" sheetId="89" r:id="rId88"/>
    <sheet name="Graph 26i" sheetId="90" r:id="rId89"/>
    <sheet name="Graph 26j" sheetId="91" r:id="rId90"/>
    <sheet name="Graph 26k" sheetId="92" r:id="rId91"/>
    <sheet name="Graph 26l" sheetId="93" r:id="rId92"/>
    <sheet name="Graph 26m" sheetId="94" r:id="rId93"/>
    <sheet name="Graph 26n" sheetId="95" r:id="rId94"/>
    <sheet name="Graph 26o" sheetId="96" r:id="rId95"/>
    <sheet name="Graph 26p" sheetId="97" r:id="rId96"/>
    <sheet name="Graph 26q" sheetId="98" r:id="rId97"/>
    <sheet name="Graph 26r" sheetId="99" r:id="rId98"/>
    <sheet name="Graph 26s" sheetId="100" r:id="rId99"/>
    <sheet name="Graph 26t" sheetId="101" r:id="rId100"/>
  </sheets>
  <calcPr calcId="124519"/>
</workbook>
</file>

<file path=xl/sharedStrings.xml><?xml version="1.0" encoding="utf-8"?>
<sst xmlns="http://schemas.openxmlformats.org/spreadsheetml/2006/main" count="9994" uniqueCount="891">
  <si>
    <t>List of contents</t>
  </si>
  <si>
    <t>Graph number</t>
  </si>
  <si>
    <t>Header</t>
  </si>
  <si>
    <t>Subheader</t>
  </si>
  <si>
    <t>Graph 1</t>
  </si>
  <si>
    <t>Current Basel III capital ratios show a sizeable increase, driven by the rest of the world</t>
  </si>
  <si>
    <t>Group 1 banks, balanced data set</t>
  </si>
  <si>
    <t>Graph 1 Current Basel III capital ratios show a sizeable increase, driven by the rest of the world</t>
  </si>
  <si>
    <t>Source: Basel Committee on Banking Supervision. See the Excel data file for underlying data and sample size.</t>
  </si>
  <si>
    <t>Back to 'List of contents'</t>
  </si>
  <si>
    <t/>
  </si>
  <si>
    <r>
      <t>CET1, Tier 1 and total capital ratios</t>
    </r>
    <r>
      <rPr>
        <vertAlign val="superscript"/>
        <sz val="10"/>
        <color theme="1"/>
        <rFont val="Segoe UI"/>
        <family val="2"/>
      </rPr>
      <t>1</t>
    </r>
  </si>
  <si>
    <t>CET1</t>
  </si>
  <si>
    <t>Tier 1</t>
  </si>
  <si>
    <t>Total capital</t>
  </si>
  <si>
    <t>Per cent</t>
  </si>
  <si>
    <t>Number Of Banks</t>
  </si>
  <si>
    <t>Value</t>
  </si>
  <si>
    <t>H1 2011</t>
  </si>
  <si>
    <t>H2 2011</t>
  </si>
  <si>
    <t>H1 2012</t>
  </si>
  <si>
    <t>H2 2012</t>
  </si>
  <si>
    <t>H1 2013</t>
  </si>
  <si>
    <t>H2 2013</t>
  </si>
  <si>
    <t>H1 2014</t>
  </si>
  <si>
    <t>H2 2014</t>
  </si>
  <si>
    <t>H1 2015</t>
  </si>
  <si>
    <t>H2 2015</t>
  </si>
  <si>
    <t>H1 2016</t>
  </si>
  <si>
    <t>H2 2016</t>
  </si>
  <si>
    <t>H1 2017</t>
  </si>
  <si>
    <t>H2 2017</t>
  </si>
  <si>
    <t>H1 2018</t>
  </si>
  <si>
    <t>H2 2018</t>
  </si>
  <si>
    <t>H1 2019</t>
  </si>
  <si>
    <t>H2 2019</t>
  </si>
  <si>
    <t>H1 2020</t>
  </si>
  <si>
    <t>H2 2020</t>
  </si>
  <si>
    <t>H1 2021</t>
  </si>
  <si>
    <t>H2 2021</t>
  </si>
  <si>
    <t>H1 2022</t>
  </si>
  <si>
    <t>H2 2022</t>
  </si>
  <si>
    <t>H1 2023</t>
  </si>
  <si>
    <t>H2 2023</t>
  </si>
  <si>
    <t>H1 2024</t>
  </si>
  <si>
    <r>
      <t>Determinants of changes</t>
    </r>
    <r>
      <rPr>
        <vertAlign val="superscript"/>
        <sz val="10"/>
        <color theme="1"/>
        <rFont val="Segoe UI"/>
        <family val="2"/>
      </rPr>
      <t>2</t>
    </r>
  </si>
  <si>
    <t>Tier 1 capital ratio</t>
  </si>
  <si>
    <t>Change in Tier 1 capital</t>
  </si>
  <si>
    <t>Change in RWA</t>
  </si>
  <si>
    <t>Tier 1 ratios by region</t>
  </si>
  <si>
    <t>Rest of the world</t>
  </si>
  <si>
    <t>Americas</t>
  </si>
  <si>
    <t>Europe</t>
  </si>
  <si>
    <t>Graph 2</t>
  </si>
  <si>
    <t>Change in Tier 1 MRC at the target level due to the final Basel III standards </t>
  </si>
  <si>
    <t>Credit risk shows the change in minimum required capital (MRC) due to revised standardised and internal ratings-based approaches, including securitisation. Operational risk figures may not show supervisor-imposed capital add-ons under Pillar 2. Therefore, changes in MRC may be overestimated. Output floor results are net of the existing Basel I-based floor according to national implementation of the Basel II framework. The target level accounts for Tier 1 minimum capital requirements and the capital conservation buffer (ie resulting in an 8.5% Tier 1 capital requirement) as well as any applicable G-SIB surcharge.</t>
  </si>
  <si>
    <t>Source: Basel Committee on Banking Supervision. See also Table 4.</t>
  </si>
  <si>
    <t>Group 1 banks</t>
  </si>
  <si>
    <t>Impact MRC</t>
  </si>
  <si>
    <t>Per cent of overall baseline MRC</t>
  </si>
  <si>
    <t>Credit risk</t>
  </si>
  <si>
    <t>CVA</t>
  </si>
  <si>
    <t>Market risk</t>
  </si>
  <si>
    <t>Op risk</t>
  </si>
  <si>
    <t>Output floor</t>
  </si>
  <si>
    <t>Leverage ratio</t>
  </si>
  <si>
    <t>Other Pillar 1</t>
  </si>
  <si>
    <t>Total</t>
  </si>
  <si>
    <t>Of which: G-SIBs</t>
  </si>
  <si>
    <t>Group 2 banks</t>
  </si>
  <si>
    <t>Graph 3</t>
  </si>
  <si>
    <t>Group 1 banks, balanced data set, exchange rates as at the current reporting date</t>
  </si>
  <si>
    <t>Leverage ratios and their determinants</t>
  </si>
  <si>
    <t>Change in exposure measure</t>
  </si>
  <si>
    <t>Leverage ratios by region</t>
  </si>
  <si>
    <t>Graph 4</t>
  </si>
  <si>
    <t>Minor capital shortfall at the target level under the final Basel III standards for one large internationally active bank</t>
  </si>
  <si>
    <t>Graph 4 Minor capital shortfall at the target level under the final Basel III standards for one large internationally active bank</t>
  </si>
  <si>
    <t>Group 1 banks</t>
  </si>
  <si>
    <t>Additional Tier 1</t>
  </si>
  <si>
    <t>Tier 2</t>
  </si>
  <si>
    <t>EUR bn</t>
  </si>
  <si>
    <t>Group 2 banks</t>
  </si>
  <si>
    <t>Graph 5</t>
  </si>
  <si>
    <t>Capital and dividend payout ratio for large internationally active banks increased</t>
  </si>
  <si>
    <t>Graph 5 Capital and dividend payout ratio for large internationally active banks increased</t>
  </si>
  <si>
    <t>Level of capital</t>
  </si>
  <si>
    <t>Change in CET1 by region</t>
  </si>
  <si>
    <r>
      <t>Profits, dividends and CET1 capital raised externally</t>
    </r>
    <r>
      <rPr>
        <vertAlign val="superscript"/>
        <sz val="10"/>
        <color theme="1"/>
        <rFont val="Segoe UI"/>
        <family val="2"/>
      </rPr>
      <t>1</t>
    </r>
  </si>
  <si>
    <t>Dividend payout ratio (lhs)</t>
  </si>
  <si>
    <t>Profit after tax (rhs)</t>
  </si>
  <si>
    <t>Common share dividends (rhs)</t>
  </si>
  <si>
    <t>CET1 raised (rhs)</t>
  </si>
  <si>
    <t>Graph 6</t>
  </si>
  <si>
    <t>Dividend payout ratios varied across regions</t>
  </si>
  <si>
    <t>Group 1 banks, balanced data set, exchange rates as at the current reporting date</t>
  </si>
  <si>
    <t>Graph 6 Dividend payout ratios varied across regions</t>
  </si>
  <si>
    <t>The dividend payout ratio is calculated as the common share dividends divided by profits after tax by using a rolling 12-month window. </t>
  </si>
  <si>
    <t>Graph 7</t>
  </si>
  <si>
    <t>Balanced data set</t>
  </si>
  <si>
    <t>Total (June 2011=100)</t>
  </si>
  <si>
    <t>Corporate</t>
  </si>
  <si>
    <t>Bank</t>
  </si>
  <si>
    <t>Sovereign</t>
  </si>
  <si>
    <t>Retail</t>
  </si>
  <si>
    <t>Equity</t>
  </si>
  <si>
    <t>Other credit</t>
  </si>
  <si>
    <t>Securitisation</t>
  </si>
  <si>
    <t>Operational risk</t>
  </si>
  <si>
    <t>Floors</t>
  </si>
  <si>
    <t>Other</t>
  </si>
  <si>
    <t>Graph 8</t>
  </si>
  <si>
    <r>
      <t>All banks exceeded the 100% threshold for NSFR, while three banks reported an LCR below 100%</t>
    </r>
    <r>
      <rPr>
        <vertAlign val="superscript"/>
        <sz val="10"/>
        <color theme="1"/>
        <rFont val="Segoe UI"/>
        <family val="2"/>
      </rPr>
      <t>1</t>
    </r>
  </si>
  <si>
    <t>Overall distribution</t>
  </si>
  <si>
    <r>
      <t>Liquidity Coverage Ratio</t>
    </r>
    <r>
      <rPr>
        <vertAlign val="superscript"/>
        <sz val="10"/>
        <color theme="1"/>
        <rFont val="Segoe UI"/>
        <family val="2"/>
      </rPr>
      <t>2</t>
    </r>
  </si>
  <si>
    <t>Weighted average</t>
  </si>
  <si>
    <t>Max</t>
  </si>
  <si>
    <t>75th percentile</t>
  </si>
  <si>
    <t>Median</t>
  </si>
  <si>
    <t>25th percentile</t>
  </si>
  <si>
    <t>Min</t>
  </si>
  <si>
    <t>Net Stable Funding Ratio</t>
  </si>
  <si>
    <t>Graph 9</t>
  </si>
  <si>
    <t>For Group 1 banks, LCRs decreased slightly while NSFRs are stable</t>
  </si>
  <si>
    <t>Graph 9 For Group 1 banks, LCRs decreased slightly while NSFRs are stable</t>
  </si>
  <si>
    <t>Source: Basel Committee on Banking Supervision. See the Excel data file for underlying data and sample size. The worksheets “Graph 11d”, “Graph 11g” and “Graph 11k” provide additional regional breakdowns for Group 1 banks. The “Liquidity Coverage Ratio” and “Net Stable Funding Ratio” dashboards on the Committee’s website provide the same breakdowns for G-SIBs.</t>
  </si>
  <si>
    <r>
      <t>LCR, NSFR and related shortfalls</t>
    </r>
    <r>
      <rPr>
        <vertAlign val="superscript"/>
        <sz val="10"/>
        <color theme="1"/>
        <rFont val="Segoe UI"/>
        <family val="2"/>
      </rPr>
      <t>2</t>
    </r>
  </si>
  <si>
    <t>LCR</t>
  </si>
  <si>
    <t>NSFR</t>
  </si>
  <si>
    <r>
      <t>LCR and change in its determinants</t>
    </r>
    <r>
      <rPr>
        <vertAlign val="superscript"/>
        <sz val="10"/>
        <color theme="1"/>
        <rFont val="Segoe UI"/>
        <family val="2"/>
      </rPr>
      <t>3</t>
    </r>
  </si>
  <si>
    <t>LCR (lhs)</t>
  </si>
  <si>
    <t>Change in HQLA (rhs)</t>
  </si>
  <si>
    <t>Change in net outflows (rhs)</t>
  </si>
  <si>
    <r>
      <t>NSFR and change in its determinants</t>
    </r>
    <r>
      <rPr>
        <vertAlign val="superscript"/>
        <sz val="10"/>
        <color theme="1"/>
        <rFont val="Segoe UI"/>
        <family val="2"/>
      </rPr>
      <t>3</t>
    </r>
  </si>
  <si>
    <t>NSFR (lhs)</t>
  </si>
  <si>
    <t>Change in ASF (rhs)</t>
  </si>
  <si>
    <t>Change in RSF (rhs)</t>
  </si>
  <si>
    <t>Graph 10</t>
  </si>
  <si>
    <t>Group 2 banks showed an increase in both LCR and NSFR with no shortfalls</t>
  </si>
  <si>
    <r>
      <t>Group 2 banks, balanced data set</t>
    </r>
    <r>
      <rPr>
        <vertAlign val="superscript"/>
        <sz val="10"/>
        <color theme="1"/>
        <rFont val="Segoe UI"/>
        <family val="2"/>
      </rPr>
      <t>1</t>
    </r>
  </si>
  <si>
    <t>Graph 10 Group 2 banks showed an increase in both LCR and NSFR with no shortfalls</t>
  </si>
  <si>
    <t>LCR (Lhs)</t>
  </si>
  <si>
    <t>Graph 11</t>
  </si>
  <si>
    <t>For Group 1 banks, LCRs increased in Europe, while NSFRs were mostly stable across all regions</t>
  </si>
  <si>
    <t>Graph 11 For Group 1 banks, LCRs increased in Europe, while NSFRs were mostly stable across all regions</t>
  </si>
  <si>
    <r>
      <t>NSFR</t>
    </r>
    <r>
      <rPr>
        <vertAlign val="superscript"/>
        <sz val="10"/>
        <color theme="1"/>
        <rFont val="Segoe UI"/>
        <family val="2"/>
      </rPr>
      <t>1</t>
    </r>
  </si>
  <si>
    <t>Graph 12</t>
  </si>
  <si>
    <t>Regional share of Tier 1 capital, total RWA and accounting total assets over time</t>
  </si>
  <si>
    <t>Graph 12 Regional share of Tier 1 capital, total RWA and accounting total assets over time</t>
  </si>
  <si>
    <r>
      <t>Tier 1 capital</t>
    </r>
    <r>
      <rPr>
        <vertAlign val="superscript"/>
        <sz val="10"/>
        <color theme="1"/>
        <rFont val="Segoe UI"/>
        <family val="2"/>
      </rPr>
      <t>1</t>
    </r>
  </si>
  <si>
    <r>
      <t>Risk-weighted assets</t>
    </r>
    <r>
      <rPr>
        <vertAlign val="superscript"/>
        <sz val="10"/>
        <color theme="1"/>
        <rFont val="Segoe UI"/>
        <family val="2"/>
      </rPr>
      <t>1</t>
    </r>
  </si>
  <si>
    <t>Accounting total assets</t>
  </si>
  <si>
    <t>Graph 13</t>
  </si>
  <si>
    <r>
      <t>Current Basel III CET1, Tier 1 and total capital ratios</t>
    </r>
    <r>
      <rPr>
        <vertAlign val="superscript"/>
        <sz val="10"/>
        <color theme="1"/>
        <rFont val="Segoe UI"/>
        <family val="2"/>
      </rPr>
      <t>1</t>
    </r>
  </si>
  <si>
    <t>Source: Basel Committee on Banking Supervision. See the Excel data file for underlying data and sample size. Worksheet “Graph 13a” provides additional information on the distribution of current Basel III capital ratios.</t>
  </si>
  <si>
    <t>Graph 14</t>
  </si>
  <si>
    <r>
      <t>Initial Basel III CET1, Tier 1 and total capital ratios</t>
    </r>
    <r>
      <rPr>
        <vertAlign val="superscript"/>
        <sz val="10"/>
        <color theme="1"/>
        <rFont val="Segoe UI"/>
        <family val="2"/>
      </rPr>
      <t>1</t>
    </r>
  </si>
  <si>
    <t>Source: Basel Committee on Banking Supervision. See the Excel data file for underlying data and sample size. Note that the Excel file shows Tier 1 and total capital ratios as increments over the next lower Tier of capital.</t>
  </si>
  <si>
    <t>Graph 15</t>
  </si>
  <si>
    <t>Source: Basel Committee on Banking Supervision. See the Excel data file for underlying data and sample size. Worksheet “Graph 15a” provides the same breakdown for G-SIBs.</t>
  </si>
  <si>
    <t>Graph 16</t>
  </si>
  <si>
    <r>
      <t>Evolution of initial Basel III CET1 capital ratios and their drivers</t>
    </r>
    <r>
      <rPr>
        <vertAlign val="superscript"/>
        <sz val="10"/>
        <color theme="1"/>
        <rFont val="Segoe UI"/>
        <family val="2"/>
      </rPr>
      <t>1</t>
    </r>
  </si>
  <si>
    <r>
      <t>Group 1 banks, balanced data set</t>
    </r>
    <r>
      <rPr>
        <vertAlign val="superscript"/>
        <sz val="10"/>
        <color theme="1"/>
        <rFont val="Segoe UI"/>
        <family val="2"/>
      </rPr>
      <t>2</t>
    </r>
  </si>
  <si>
    <t>2009 CET1 capital ratio</t>
  </si>
  <si>
    <t>2011 CET1 capital ratio</t>
  </si>
  <si>
    <t>Retained earnings (cumulative contribution since 2011)</t>
  </si>
  <si>
    <t>Risk-weighted assets (cumulative contribution since 2011)</t>
  </si>
  <si>
    <t>CET1 raised (cumulative contribution since 2011)</t>
  </si>
  <si>
    <t>Overall CET1 capital ratio</t>
  </si>
  <si>
    <t>H2 2009</t>
  </si>
  <si>
    <t>Graph 17</t>
  </si>
  <si>
    <r>
      <t>Group 1 banks, balanced data set</t>
    </r>
    <r>
      <rPr>
        <vertAlign val="superscript"/>
        <sz val="10"/>
        <color theme="1"/>
        <rFont val="Segoe UI"/>
        <family val="2"/>
      </rPr>
      <t>2</t>
    </r>
  </si>
  <si>
    <t>Retained earnings (cum.  contribution since 2011)</t>
  </si>
  <si>
    <t>Risk-weighted assets (cum.contribution since 2011)</t>
  </si>
  <si>
    <t>CET1 raised (cum.contribution since 2011)</t>
  </si>
  <si>
    <t>Retained earnings (cum. contribution since 2011)</t>
  </si>
  <si>
    <t>Graph 18</t>
  </si>
  <si>
    <r>
      <t>Total change in Tier 1 MRC at the target level</t>
    </r>
    <r>
      <rPr>
        <vertAlign val="superscript"/>
        <sz val="10"/>
        <color theme="1"/>
        <rFont val="Segoe UI"/>
        <family val="2"/>
      </rPr>
      <t>1,2</t>
    </r>
  </si>
  <si>
    <t>Unbalanced data set</t>
  </si>
  <si>
    <t>Source: Basel Committee on Banking Supervision. See the Excel data file for underlying data and sample size. </t>
  </si>
  <si>
    <t>2015-07-01</t>
  </si>
  <si>
    <t>2017-07-01</t>
  </si>
  <si>
    <t>2018-01-01</t>
  </si>
  <si>
    <t>2018-07-01</t>
  </si>
  <si>
    <t>2019-01-01</t>
  </si>
  <si>
    <t>2019-07-01</t>
  </si>
  <si>
    <t>2020-01-01</t>
  </si>
  <si>
    <t>2020-07-01</t>
  </si>
  <si>
    <t>2021-01-01</t>
  </si>
  <si>
    <t>2021-07-01</t>
  </si>
  <si>
    <t>2022-01-01</t>
  </si>
  <si>
    <t>2022-07-01</t>
  </si>
  <si>
    <t>2023-01-01</t>
  </si>
  <si>
    <t>2023-07-01</t>
  </si>
  <si>
    <t>2024-01-01</t>
  </si>
  <si>
    <t>Graph 19</t>
  </si>
  <si>
    <t>Changes in Tier 1 MRC at the target level due to the final Basel III standards</t>
  </si>
  <si>
    <t>Graph 19 Changes in Tier 1 MRC at the target level due to the final Basel III standards</t>
  </si>
  <si>
    <t>Credit risk includes securitisation. Operational risk figures may not show supervisor-imposed capital add-ons under Pillar 2. Therefore, increases in MRC may be overstated and reductions may be understated. Output floor results are net of the existing Basel I-based floor according to national implementation of the Basel II framework.</t>
  </si>
  <si>
    <t>Source: Basel Committee on Banking Supervision.</t>
  </si>
  <si>
    <t>Graph 20</t>
  </si>
  <si>
    <t>Changes in Tier 1 MRC at the target level due to the final Basel III standards</t>
  </si>
  <si>
    <t>Graph 20 Changes in Tier 1 MRC at the target level due to the final Basel III standards</t>
  </si>
  <si>
    <t>Graph 21</t>
  </si>
  <si>
    <r>
      <t>Current and fully phased-in final Basel III Tier 1 leverage ratios</t>
    </r>
    <r>
      <rPr>
        <vertAlign val="superscript"/>
        <sz val="10"/>
        <color theme="1"/>
        <rFont val="Segoe UI"/>
        <family val="2"/>
      </rPr>
      <t>1</t>
    </r>
  </si>
  <si>
    <t>Initial</t>
  </si>
  <si>
    <t>Fully phased-in</t>
  </si>
  <si>
    <t>Graph 22</t>
  </si>
  <si>
    <r>
      <t>Fully phased-in final Basel III Tier 1 leverage ratios and component changes</t>
    </r>
    <r>
      <rPr>
        <vertAlign val="superscript"/>
        <sz val="10"/>
        <color theme="1"/>
        <rFont val="Segoe UI"/>
        <family val="2"/>
      </rPr>
      <t>1</t>
    </r>
  </si>
  <si>
    <t>Balanced data set, exchange rates as at the current reporting date</t>
  </si>
  <si>
    <t>Leverage ratio (lhs)</t>
  </si>
  <si>
    <t>Change in exposure measure (rhs)</t>
  </si>
  <si>
    <t>Change in Tier 1 capital (rhs)</t>
  </si>
  <si>
    <t>Graph 23</t>
  </si>
  <si>
    <t>Source: Basel Committee on Banking Supervision. See the Excel data file for underlying data and sample size. The “Leverage ratio” dashboard on the Committee’s website provides the same breakdown for G-SIBs.</t>
  </si>
  <si>
    <t>Graph 24</t>
  </si>
  <si>
    <r>
      <t>Tier 1 capital, RWA, Basel III leverage ratio exposure and accounting total assets</t>
    </r>
    <r>
      <rPr>
        <vertAlign val="superscript"/>
        <sz val="10"/>
        <color theme="1"/>
        <rFont val="Segoe UI"/>
        <family val="2"/>
      </rPr>
      <t>1</t>
    </r>
  </si>
  <si>
    <t>Tier 1 capital</t>
  </si>
  <si>
    <t>Risk-weighted assets</t>
  </si>
  <si>
    <t>Leverage ratio exposure</t>
  </si>
  <si>
    <t>30 June 2011 = 100</t>
  </si>
  <si>
    <t>Graph 25</t>
  </si>
  <si>
    <t>Graph 26</t>
  </si>
  <si>
    <t>Graph 27</t>
  </si>
  <si>
    <t>Contribution to current CCR capital requirements by approach to EAD calculation</t>
  </si>
  <si>
    <t>All banks</t>
  </si>
  <si>
    <t>Graph 27 Contribution to current CCR capital requirements by approach to EAD calculation</t>
  </si>
  <si>
    <t>Internal model method</t>
  </si>
  <si>
    <t>Other internal models</t>
  </si>
  <si>
    <t>Standardised approaches</t>
  </si>
  <si>
    <t>Graph 28</t>
  </si>
  <si>
    <r>
      <t>Impact of revised CCR standards relative to current rules</t>
    </r>
    <r>
      <rPr>
        <vertAlign val="superscript"/>
        <sz val="10"/>
        <color theme="1"/>
        <rFont val="Segoe UI"/>
        <family val="2"/>
      </rPr>
      <t>1</t>
    </r>
  </si>
  <si>
    <t>Exposures</t>
  </si>
  <si>
    <t>Group 1banks</t>
  </si>
  <si>
    <t>Of which:G-SIBs</t>
  </si>
  <si>
    <t>Group 2banks</t>
  </si>
  <si>
    <t>Capital requirements relative to current CCR MRC</t>
  </si>
  <si>
    <t>Capital requirements relative to current overall MRC</t>
  </si>
  <si>
    <t>Graph 29</t>
  </si>
  <si>
    <t>Impact of total revised CCR capital requirements relative to current across time</t>
  </si>
  <si>
    <t>Graph 29 Impact of total revised CCR capital requirements relative to current across time</t>
  </si>
  <si>
    <t>Since the Committee did not collect these data through its Basel III monitoring exercise for the end-June 2020 reporting date, results for H1 2020 show the same values as for H2 2019.</t>
  </si>
  <si>
    <t>Group 1 median</t>
  </si>
  <si>
    <t>Group 1 weighted average</t>
  </si>
  <si>
    <t>G-SIBs 1 median</t>
  </si>
  <si>
    <t>G-SIBs weighted average</t>
  </si>
  <si>
    <t>Group 2 median</t>
  </si>
  <si>
    <t>Group 2 weighted average</t>
  </si>
  <si>
    <t>Graph 30</t>
  </si>
  <si>
    <t>Share of CVA capital requirements in total MRC under the current rules</t>
  </si>
  <si>
    <t>Graph 30 Share of CVA capital requirements in total MRC under the current rules</t>
  </si>
  <si>
    <r>
      <t>Distribution by bank group</t>
    </r>
    <r>
      <rPr>
        <vertAlign val="superscript"/>
        <sz val="10"/>
        <color theme="1"/>
        <rFont val="Segoe UI"/>
        <family val="2"/>
      </rPr>
      <t>1</t>
    </r>
  </si>
  <si>
    <t>Development over time</t>
  </si>
  <si>
    <t>Graph 31</t>
  </si>
  <si>
    <r>
      <t>Impact of revised CVA capital requirements compared with current rules</t>
    </r>
    <r>
      <rPr>
        <vertAlign val="superscript"/>
        <sz val="10"/>
        <color theme="1"/>
        <rFont val="Segoe UI"/>
        <family val="2"/>
      </rPr>
      <t>1</t>
    </r>
  </si>
  <si>
    <t>Relative to current CVA MRC</t>
  </si>
  <si>
    <t>Relative to current overall MRC</t>
  </si>
  <si>
    <t>Graph 32</t>
  </si>
  <si>
    <r>
      <t>Impact of revised CVA capital requirements compared with current rules, by region</t>
    </r>
    <r>
      <rPr>
        <vertAlign val="superscript"/>
        <sz val="10"/>
        <color theme="1"/>
        <rFont val="Segoe UI"/>
        <family val="2"/>
      </rPr>
      <t>1</t>
    </r>
  </si>
  <si>
    <t>Graph 33</t>
  </si>
  <si>
    <t>Impact of total revised CVA capital requirements relative to current across time</t>
  </si>
  <si>
    <t>Graph 33 Impact of total revised CVA capital requirements relative to current across time</t>
  </si>
  <si>
    <t>Graph 34</t>
  </si>
  <si>
    <t>Share of market risk MRC in total MRC under the current rules</t>
  </si>
  <si>
    <t>Graph 34 Share of market risk MRC in total MRC under the current rules</t>
  </si>
  <si>
    <r>
      <t>Distribution</t>
    </r>
    <r>
      <rPr>
        <vertAlign val="superscript"/>
        <sz val="10"/>
        <color theme="1"/>
        <rFont val="Segoe UI"/>
        <family val="2"/>
      </rPr>
      <t>1</t>
    </r>
  </si>
  <si>
    <t>Graph 35</t>
  </si>
  <si>
    <t>Components of MRC for market risk under the current rules</t>
  </si>
  <si>
    <t>Unbalanced data set, in per cent</t>
  </si>
  <si>
    <t>Graph 35 Components of MRC for market risk under the current rules</t>
  </si>
  <si>
    <t>General position risk</t>
  </si>
  <si>
    <t>Specific position risk</t>
  </si>
  <si>
    <t>FX and commodity risk</t>
  </si>
  <si>
    <t>Unassigned</t>
  </si>
  <si>
    <t>VaR and stessed VaR</t>
  </si>
  <si>
    <t>Incremental risk charge</t>
  </si>
  <si>
    <t>Correlation trading portfolios</t>
  </si>
  <si>
    <t>Other and unassigned</t>
  </si>
  <si>
    <t>VaR and stressed VaR</t>
  </si>
  <si>
    <t>Graph 36</t>
  </si>
  <si>
    <t>Stressed value-at-risk in relation to current value-at-risk</t>
  </si>
  <si>
    <t>Group 1 banks, balanced data set</t>
  </si>
  <si>
    <t>Graph 36 Stressed value-at-risk in relation to current value-at-risk</t>
  </si>
  <si>
    <t>Banks reporting since end-2011</t>
  </si>
  <si>
    <t>MRC</t>
  </si>
  <si>
    <t>Banks reporting since June 2015</t>
  </si>
  <si>
    <t>Graph 37</t>
  </si>
  <si>
    <r>
      <t>Impact on MRC of the revised standards for minimum capital requirements for market risk</t>
    </r>
    <r>
      <rPr>
        <vertAlign val="superscript"/>
        <sz val="10"/>
        <color theme="1"/>
        <rFont val="Segoe UI"/>
        <family val="2"/>
      </rPr>
      <t>1</t>
    </r>
  </si>
  <si>
    <t>Relative to current market risk capital requirements</t>
  </si>
  <si>
    <t>Relative to current overall capital requirements</t>
  </si>
  <si>
    <t>Graph 38</t>
  </si>
  <si>
    <t>Breakdown of MRC for market risk by approach and risk component under the current rules and the revised standard</t>
  </si>
  <si>
    <t>Graph 38 Breakdown of MRC for market risk by approach and risk component under the current rules and the revised standard</t>
  </si>
  <si>
    <t>Current framework</t>
  </si>
  <si>
    <t>Standardised approach</t>
  </si>
  <si>
    <t>Internal models approach</t>
  </si>
  <si>
    <t>Revised framework</t>
  </si>
  <si>
    <t>Sensitivities-based method</t>
  </si>
  <si>
    <t>Residual risk add-on</t>
  </si>
  <si>
    <t>Default risk capitalrequirement</t>
  </si>
  <si>
    <t>Modellable risk factors</t>
  </si>
  <si>
    <t>Non-modellablerisk factors</t>
  </si>
  <si>
    <t>Graph 39</t>
  </si>
  <si>
    <t>Total MRC for operational risk and share of approaches</t>
  </si>
  <si>
    <t>Graph 39 Total MRC for operational risk and share of approaches</t>
  </si>
  <si>
    <r>
      <t>Group 1 banks</t>
    </r>
    <r>
      <rPr>
        <vertAlign val="superscript"/>
        <sz val="10"/>
        <color theme="1"/>
        <rFont val="Segoe UI"/>
        <family val="2"/>
      </rPr>
      <t>1</t>
    </r>
  </si>
  <si>
    <t>Total operational risk MRC (lhs)</t>
  </si>
  <si>
    <t>Basic indicator approach</t>
  </si>
  <si>
    <t>Alternative standardised approach</t>
  </si>
  <si>
    <t>Advanced measurement approach</t>
  </si>
  <si>
    <t>Final Basel III Standardised approach</t>
  </si>
  <si>
    <t>June 2011 = 100</t>
  </si>
  <si>
    <t>Graph 40</t>
  </si>
  <si>
    <t>Loss evolution over the past 10 years</t>
  </si>
  <si>
    <t>All banks, sample and exchange rates as at the current reporting date</t>
  </si>
  <si>
    <t>Graph 40 Loss evolution over the past 10 years</t>
  </si>
  <si>
    <t>Net losses</t>
  </si>
  <si>
    <t>Gross losses</t>
  </si>
  <si>
    <t>Graph 41</t>
  </si>
  <si>
    <r>
      <t>Distribution of share of MRC for operational risk in total MRC</t>
    </r>
    <r>
      <rPr>
        <vertAlign val="superscript"/>
        <sz val="10"/>
        <color theme="1"/>
        <rFont val="Segoe UI"/>
        <family val="2"/>
      </rPr>
      <t>1</t>
    </r>
  </si>
  <si>
    <t>Graph 42</t>
  </si>
  <si>
    <r>
      <t>Changes in MRC for operational risk</t>
    </r>
    <r>
      <rPr>
        <vertAlign val="superscript"/>
        <sz val="10"/>
        <color theme="1"/>
        <rFont val="Segoe UI"/>
        <family val="2"/>
      </rPr>
      <t>1</t>
    </r>
  </si>
  <si>
    <t>AMA</t>
  </si>
  <si>
    <t>not AMA</t>
  </si>
  <si>
    <t>Graph 43</t>
  </si>
  <si>
    <t>Evolution of new SA components</t>
  </si>
  <si>
    <t>Graph 43 Evolution of new SA components</t>
  </si>
  <si>
    <t>Group 1 AMA banks</t>
  </si>
  <si>
    <t>reported operational risk MRC</t>
  </si>
  <si>
    <t>hypothetical BIA</t>
  </si>
  <si>
    <t>BIC</t>
  </si>
  <si>
    <t>LC20k LC (lhs)</t>
  </si>
  <si>
    <t>20k new SA</t>
  </si>
  <si>
    <t>Per cent of 2017 op risk MRC</t>
  </si>
  <si>
    <t>Group 1 non-AMA banks</t>
  </si>
  <si>
    <t>LC20k LC</t>
  </si>
  <si>
    <t>Graph 11a</t>
  </si>
  <si>
    <r>
      <t>Liquidity Coverage Ratio</t>
    </r>
    <r>
      <rPr>
        <vertAlign val="superscript"/>
        <sz val="10"/>
        <color theme="1"/>
        <rFont val="Segoe UI"/>
        <family val="2"/>
      </rPr>
      <t>1</t>
    </r>
  </si>
  <si>
    <t>Source: Basel Committee on Banking Supervision. </t>
  </si>
  <si>
    <t>By bank group</t>
  </si>
  <si>
    <t>Group 1 banks, by region</t>
  </si>
  <si>
    <t>Graph 11b</t>
  </si>
  <si>
    <r>
      <t>Net Stable Funding Ratio</t>
    </r>
    <r>
      <rPr>
        <vertAlign val="superscript"/>
        <sz val="10"/>
        <color theme="1"/>
        <rFont val="Segoe UI"/>
        <family val="2"/>
      </rPr>
      <t>1</t>
    </r>
  </si>
  <si>
    <t>Graph 11c</t>
  </si>
  <si>
    <r>
      <t>LCR, NSFR and related shortfalls at a 100% minimum requirement</t>
    </r>
    <r>
      <rPr>
        <vertAlign val="superscript"/>
        <sz val="10"/>
        <color theme="1"/>
        <rFont val="Segoe UI"/>
        <family val="2"/>
      </rPr>
      <t>1</t>
    </r>
  </si>
  <si>
    <t>Balanced data set, exchange rates as at the reporting dates</t>
  </si>
  <si>
    <t>Graph 11d</t>
  </si>
  <si>
    <t>LCR and NSFR by region</t>
  </si>
  <si>
    <t>Graph 11d LCR and NSFR by region</t>
  </si>
  <si>
    <t>Source: Basel Committee on Banking Supervision. The “Liquidity Coverage Ratio” dashboard on the Committee’s website provides the same regional breakdown for G-SIBs.</t>
  </si>
  <si>
    <t>Graph 11e</t>
  </si>
  <si>
    <t>Share of banks meeting the LCR and NSFR requirements</t>
  </si>
  <si>
    <r>
      <t>Balanced data set</t>
    </r>
    <r>
      <rPr>
        <vertAlign val="superscript"/>
        <sz val="10"/>
        <color theme="1"/>
        <rFont val="Segoe UI"/>
        <family val="2"/>
      </rPr>
      <t>1</t>
    </r>
  </si>
  <si>
    <t>Graph 11e Share of banks meeting the LCR and NSFR requirements</t>
  </si>
  <si>
    <t>Both</t>
  </si>
  <si>
    <t>Graph 11f</t>
  </si>
  <si>
    <t>LCR and change in HQLA and net outflows</t>
  </si>
  <si>
    <t>Balanced data set, exchange rates as of the current reporting date</t>
  </si>
  <si>
    <t>Graph 11f LCR and change in HQLA and net outflows</t>
  </si>
  <si>
    <t>Change in net outlfows (rhs)</t>
  </si>
  <si>
    <t>LCR (lh)</t>
  </si>
  <si>
    <t>Graph 11g</t>
  </si>
  <si>
    <t>LCR and change in HQLA and net outflows, by region</t>
  </si>
  <si>
    <t>Group 1 banks, balanced data set, exchange rates as of the current reporting date</t>
  </si>
  <si>
    <t>Graph 11g LCR and change in HQLA and net outflows, by region</t>
  </si>
  <si>
    <t>Changes in HQLA (rhs)</t>
  </si>
  <si>
    <t>Changes in net outflows (rhs)</t>
  </si>
  <si>
    <t>Graph 11h</t>
  </si>
  <si>
    <t>Evolution of the LCR and its drivers</t>
  </si>
  <si>
    <t>Graph 11h Evolution of the LCR and its drivers</t>
  </si>
  <si>
    <t>LCR 2012</t>
  </si>
  <si>
    <t>HQLA</t>
  </si>
  <si>
    <t>Net outflows</t>
  </si>
  <si>
    <t>Graph 11i</t>
  </si>
  <si>
    <t>Evolution of the LCR and its drivers, by region</t>
  </si>
  <si>
    <t>Graph 11i Evolution of the LCR and its drivers, by region</t>
  </si>
  <si>
    <t>Graph 11j</t>
  </si>
  <si>
    <r>
      <t>NSFR and change in ASF and RSF</t>
    </r>
    <r>
      <rPr>
        <vertAlign val="superscript"/>
        <sz val="10"/>
        <color theme="1"/>
        <rFont val="Segoe UI"/>
        <family val="2"/>
      </rPr>
      <t>1</t>
    </r>
  </si>
  <si>
    <t>Graph 11k</t>
  </si>
  <si>
    <t>Source: Basel Committee on Banking Supervision. The “Net Stable Funding Ratio” dashboard on the Committee’s website provides the same regional breakdown for G-SIBs.</t>
  </si>
  <si>
    <t>Graph 11l</t>
  </si>
  <si>
    <r>
      <t>Evolution of NSFR and its drivers</t>
    </r>
    <r>
      <rPr>
        <vertAlign val="superscript"/>
        <sz val="10"/>
        <color theme="1"/>
        <rFont val="Segoe UI"/>
        <family val="2"/>
      </rPr>
      <t>1</t>
    </r>
  </si>
  <si>
    <t>NSFR 2012</t>
  </si>
  <si>
    <t>ASF</t>
  </si>
  <si>
    <t>RSF</t>
  </si>
  <si>
    <t>Graph 11m</t>
  </si>
  <si>
    <t>Graph 13a</t>
  </si>
  <si>
    <r>
      <t>Fully phased-in current Basel III CET1, Tier 1 and total capital ratios</t>
    </r>
    <r>
      <rPr>
        <vertAlign val="superscript"/>
        <sz val="10"/>
        <color theme="1"/>
        <rFont val="Segoe UI"/>
        <family val="2"/>
      </rPr>
      <t>1</t>
    </r>
  </si>
  <si>
    <t>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capital ratios outside the range shown in the graph. The dots represent weighted averages.</t>
  </si>
  <si>
    <t>Graph 13a_2</t>
  </si>
  <si>
    <t>Distribution of current Basel III CET1 capital ratios</t>
  </si>
  <si>
    <t>Graph 13a Distribution of current Basel III CET1 capital ratios</t>
  </si>
  <si>
    <t>Group 1 bank</t>
  </si>
  <si>
    <t>Below 4.5%</t>
  </si>
  <si>
    <t>Between 4.5 and 7 %</t>
  </si>
  <si>
    <t>Between 7 and 10%</t>
  </si>
  <si>
    <t>Between 10 and 13%</t>
  </si>
  <si>
    <t>Above 13%</t>
  </si>
  <si>
    <t>Group 2 bank</t>
  </si>
  <si>
    <t>Graph 15a</t>
  </si>
  <si>
    <t>G-SIBs, balanced data set</t>
  </si>
  <si>
    <t>Graph 15b</t>
  </si>
  <si>
    <r>
      <t>Initial Basel III Tier 1 capital ratios and changes in RWA and Tier 1 capital</t>
    </r>
    <r>
      <rPr>
        <vertAlign val="superscript"/>
        <sz val="10"/>
        <color theme="1"/>
        <rFont val="Segoe UI"/>
        <family val="2"/>
      </rPr>
      <t>1</t>
    </r>
  </si>
  <si>
    <t>Graph 15c</t>
  </si>
  <si>
    <t>Tier 1 capital ratio Americas</t>
  </si>
  <si>
    <t>Tier 1 capital ratio Rest of the world</t>
  </si>
  <si>
    <t>Graph 17a</t>
  </si>
  <si>
    <t xml:space="preserve">Source: Basel Committee on Banking Supervision. See the Excel data file for underlying data and sample size. </t>
  </si>
  <si>
    <t>CET1 capital</t>
  </si>
  <si>
    <t>Graph 17ba</t>
  </si>
  <si>
    <t>Distribution of fully phased-in final Basel III CET1 ratios</t>
  </si>
  <si>
    <t>Graph 17ba Distribution of fully phased-in final Basel III CET1 ratios</t>
  </si>
  <si>
    <t>Graph 17c</t>
  </si>
  <si>
    <r>
      <t>Transitional final Basel III CET1, Tier 1 and total capital ratios</t>
    </r>
    <r>
      <rPr>
        <vertAlign val="superscript"/>
        <sz val="10"/>
        <color theme="1"/>
        <rFont val="Segoe UI"/>
        <family val="2"/>
      </rPr>
      <t>1</t>
    </r>
  </si>
  <si>
    <t>Group 1</t>
  </si>
  <si>
    <t>G-SIBs</t>
  </si>
  <si>
    <t>Group 2</t>
  </si>
  <si>
    <t>Graph 25a</t>
  </si>
  <si>
    <r>
      <t>Changes in leverage ratio MRC due to revisions in the final standards</t>
    </r>
    <r>
      <rPr>
        <vertAlign val="superscript"/>
        <sz val="10"/>
        <color theme="1"/>
        <rFont val="Segoe UI"/>
        <family val="2"/>
      </rPr>
      <t>1</t>
    </r>
  </si>
  <si>
    <r>
      <t>Overall change in MRC at the target level</t>
    </r>
    <r>
      <rPr>
        <vertAlign val="superscript"/>
        <sz val="10"/>
        <color theme="1"/>
        <rFont val="Segoe UI"/>
        <family val="2"/>
      </rPr>
      <t>2</t>
    </r>
  </si>
  <si>
    <t>Resulting from changes to the exposure measure only</t>
  </si>
  <si>
    <t>Graph 25b</t>
  </si>
  <si>
    <t>Combined capital shortfalls at the target level</t>
  </si>
  <si>
    <t>Graph 25b Combined capital shortfalls at the target level</t>
  </si>
  <si>
    <t>Graph 25c</t>
  </si>
  <si>
    <r>
      <t>Distribution of individual G-SIBs’ incremental TLAC surplus and shortfall across banks</t>
    </r>
    <r>
      <rPr>
        <vertAlign val="superscript"/>
        <sz val="10"/>
        <color theme="1"/>
        <rFont val="Segoe UI"/>
        <family val="2"/>
      </rPr>
      <t>1</t>
    </r>
  </si>
  <si>
    <t>Current Basel III standards</t>
  </si>
  <si>
    <t xml:space="preserve"> </t>
  </si>
  <si>
    <t>Per cent of RWA</t>
  </si>
  <si>
    <t>Bank3</t>
  </si>
  <si>
    <t>Bank7</t>
  </si>
  <si>
    <t>Bank12</t>
  </si>
  <si>
    <t>Bank5</t>
  </si>
  <si>
    <t>Bank19</t>
  </si>
  <si>
    <t>Bank21</t>
  </si>
  <si>
    <t>Bank17</t>
  </si>
  <si>
    <t>Bank2</t>
  </si>
  <si>
    <t>Bank23</t>
  </si>
  <si>
    <t>Bank13</t>
  </si>
  <si>
    <t>Bank4</t>
  </si>
  <si>
    <t>Bank20</t>
  </si>
  <si>
    <t>Bank10</t>
  </si>
  <si>
    <t>Bank14</t>
  </si>
  <si>
    <t>Bank15</t>
  </si>
  <si>
    <t>Bank11</t>
  </si>
  <si>
    <t>Bank1</t>
  </si>
  <si>
    <t>Bank8</t>
  </si>
  <si>
    <t>Bank6</t>
  </si>
  <si>
    <t>Bank22</t>
  </si>
  <si>
    <t>Bank16</t>
  </si>
  <si>
    <t>Bank18</t>
  </si>
  <si>
    <t>Bank9</t>
  </si>
  <si>
    <t>Fully phased-in final Basel III standards</t>
  </si>
  <si>
    <t>Graph 25d</t>
  </si>
  <si>
    <t>Source: Basel Committee on Banking Supervision. Worksheet “Graph 25e” provides an additional regional breakdown for Group 1 banks.</t>
  </si>
  <si>
    <t>CET 1</t>
  </si>
  <si>
    <t>Graph 25e</t>
  </si>
  <si>
    <t>Group 1 banks, balanced data set, exchange rates as of the current reporting date</t>
  </si>
  <si>
    <t>Graph 25f</t>
  </si>
  <si>
    <r>
      <t>Additional Tier 1</t>
    </r>
    <r>
      <rPr>
        <vertAlign val="superscript"/>
        <sz val="10"/>
        <color theme="1"/>
        <rFont val="Segoe UI"/>
        <family val="2"/>
      </rPr>
      <t>2</t>
    </r>
  </si>
  <si>
    <t>Graph 25g</t>
  </si>
  <si>
    <t>Profits, dividends, CET1 capital raised externally and dividend payout ratio</t>
  </si>
  <si>
    <t>Graph 25g Profits, dividends, CET1 capital raised externally and dividend payout ratio</t>
  </si>
  <si>
    <t>The dividend payout ratio is calculated as common share dividends divided by profits after tax by using a rolling 12-month window to improve comparability across countries with different dividend payment patterns. </t>
  </si>
  <si>
    <t xml:space="preserve">Source: Basel Committee on Banking Supervision. </t>
  </si>
  <si>
    <t>Common share dividends</t>
  </si>
  <si>
    <t>CET1 raised</t>
  </si>
  <si>
    <t>Graph 25h</t>
  </si>
  <si>
    <t>Profits, dividends, CET1 capital raised externally and dividend payout ratio, by region</t>
  </si>
  <si>
    <t>Graph 25h Profits, dividends, CET1 capital raised externally and dividend payout ratio, by region</t>
  </si>
  <si>
    <t>Source: Basel Committee on Banking Supervision. Worksheet “Graph 25i” provides the same breakdown for G-SIBs.</t>
  </si>
  <si>
    <t>Graph 25i</t>
  </si>
  <si>
    <t>G-SIBs, balanced data set, exchange rates as of the current reporting date</t>
  </si>
  <si>
    <t>1  The dividend payout ratio is calculated as common share dividends divided by profits after tax by using a rolling 12 months window to improve comparability across countries with different dividend payment patterns.</t>
  </si>
  <si>
    <t>Graph 25j</t>
  </si>
  <si>
    <t>Capital raised externally</t>
  </si>
  <si>
    <t>Graph 25j Capital raised externally</t>
  </si>
  <si>
    <t>Source: Basel Committee on Banking Supervision. Worksheet “Graph 25k” provides an additional regional breakdown for Group 1 banks.</t>
  </si>
  <si>
    <t>Graph 25k</t>
  </si>
  <si>
    <t>Capital raised externally, by region</t>
  </si>
  <si>
    <t>Graph 25k Capital raised externally, by region</t>
  </si>
  <si>
    <t>Graph 25l</t>
  </si>
  <si>
    <r>
      <t>Structure of regulatory capital under current Basel III</t>
    </r>
    <r>
      <rPr>
        <vertAlign val="superscript"/>
        <sz val="10"/>
        <color theme="1"/>
        <rFont val="Segoe UI"/>
        <family val="2"/>
      </rPr>
      <t>1</t>
    </r>
  </si>
  <si>
    <t>Source: Basel Committee on Banking Supervision. Worksheet “Graph 25m” for the structure of capital under transitional initial Basel III.</t>
  </si>
  <si>
    <t>Graph 25m</t>
  </si>
  <si>
    <r>
      <t>Structure of regulatory capital under transitional initial Basel III</t>
    </r>
    <r>
      <rPr>
        <vertAlign val="superscript"/>
        <sz val="10"/>
        <color theme="1"/>
        <rFont val="Segoe UI"/>
        <family val="2"/>
      </rPr>
      <t>1</t>
    </r>
  </si>
  <si>
    <t>Graph 25n</t>
  </si>
  <si>
    <t>Regulatory CET1 capital adjustments under fully phased-in initial Basel III</t>
  </si>
  <si>
    <t>Balanced data set, in per cent of CET1 capital prior to adjustments</t>
  </si>
  <si>
    <t>Graph 25n Regulatory CET1 capital adjustments under fully phased-in initial Basel III</t>
  </si>
  <si>
    <t>Goodwill</t>
  </si>
  <si>
    <t>Intangibles</t>
  </si>
  <si>
    <r>
      <t>DTA</t>
    </r>
    <r>
      <rPr>
        <vertAlign val="superscript"/>
        <sz val="10"/>
        <color theme="1"/>
        <rFont val="Segoe UI"/>
        <family val="2"/>
      </rPr>
      <t>1</t>
    </r>
  </si>
  <si>
    <t>Financials</t>
  </si>
  <si>
    <t>DTA above threshold</t>
  </si>
  <si>
    <r>
      <t>Excess above 15%</t>
    </r>
    <r>
      <rPr>
        <vertAlign val="superscript"/>
        <sz val="10"/>
        <color theme="1"/>
        <rFont val="Segoe UI"/>
        <family val="2"/>
      </rPr>
      <t>2</t>
    </r>
  </si>
  <si>
    <t>ECL Provisioning</t>
  </si>
  <si>
    <r>
      <t>Other</t>
    </r>
    <r>
      <rPr>
        <vertAlign val="superscript"/>
        <sz val="10"/>
        <color theme="1"/>
        <rFont val="Segoe UI"/>
        <family val="2"/>
      </rPr>
      <t>3</t>
    </r>
  </si>
  <si>
    <t>Graph 25o</t>
  </si>
  <si>
    <t>Regulatory CET1 capital adjustments under rules applicable at the reporting dates</t>
  </si>
  <si>
    <t>Graph 25o Regulatory CET1 capital adjustments under rules applicable at the reporting dates</t>
  </si>
  <si>
    <t>Graph 26a</t>
  </si>
  <si>
    <t>Share of credit exposure</t>
  </si>
  <si>
    <t>Graph 26a Share of credit exposure</t>
  </si>
  <si>
    <t>Partial use</t>
  </si>
  <si>
    <t>Graph 26b</t>
  </si>
  <si>
    <t>Changes in Tier 1 MRC for credit risk due to the final Basel III standards</t>
  </si>
  <si>
    <t>Graph 26b Changes in Tier 1 MRC for credit risk due to the final Basel III standards</t>
  </si>
  <si>
    <r>
      <t>Overall distribution</t>
    </r>
    <r>
      <rPr>
        <vertAlign val="superscript"/>
        <sz val="10"/>
        <color theme="1"/>
        <rFont val="Segoe UI"/>
        <family val="2"/>
      </rPr>
      <t>1</t>
    </r>
  </si>
  <si>
    <t>Breakdown by asset class</t>
  </si>
  <si>
    <t>Overall</t>
  </si>
  <si>
    <t>Bank and covered bonds</t>
  </si>
  <si>
    <t>Real estate</t>
  </si>
  <si>
    <t>Defaulted</t>
  </si>
  <si>
    <t>Financial institution</t>
  </si>
  <si>
    <t>Failed trades</t>
  </si>
  <si>
    <t>Other assets</t>
  </si>
  <si>
    <t>Funds</t>
  </si>
  <si>
    <t>Subordinated debt</t>
  </si>
  <si>
    <t>Graph 26c</t>
  </si>
  <si>
    <t>Changes in Tier 1 MRC for credit risk due to the final Basel III standards, by region</t>
  </si>
  <si>
    <t>Graph 26c Changes in Tier 1 MRC for credit risk due to the final Basel III standards, by region</t>
  </si>
  <si>
    <t>Graph 26d</t>
  </si>
  <si>
    <t>Changes in Tier 1 MRC for exposures subject to the standardised approach for credit risk due to the final Basel III standards</t>
  </si>
  <si>
    <t>Graph 26d Changes in Tier 1 MRC for exposures subject to the standardised approach for credit risk due to the final Basel III standards</t>
  </si>
  <si>
    <t>Graph 26e</t>
  </si>
  <si>
    <t>Changes in Tier 1 MRC for exposures subject to the standardised approach for credit risk due to the final Basel III standards, by region</t>
  </si>
  <si>
    <t>Graph 26e Changes in Tier 1 MRC for exposures subject to the standardised approach for credit risk due to the final Basel III standards, by region</t>
  </si>
  <si>
    <t>Graph 26f</t>
  </si>
  <si>
    <r>
      <t>Changes in Tier 1 MRC for exposures subject to the IRB approach for credit risk due to the final Basel III standards</t>
    </r>
    <r>
      <rPr>
        <vertAlign val="superscript"/>
        <sz val="10"/>
        <color theme="1"/>
        <rFont val="Segoe UI"/>
        <family val="2"/>
      </rPr>
      <t>1</t>
    </r>
  </si>
  <si>
    <r>
      <t>Overall distributon</t>
    </r>
    <r>
      <rPr>
        <vertAlign val="superscript"/>
        <sz val="10"/>
        <color theme="1"/>
        <rFont val="Segoe UI"/>
        <family val="2"/>
      </rPr>
      <t>2</t>
    </r>
  </si>
  <si>
    <t>Breakdown by asset class </t>
  </si>
  <si>
    <t>Purchased receivables</t>
  </si>
  <si>
    <t>Graph 26g</t>
  </si>
  <si>
    <r>
      <t>Overall distribution</t>
    </r>
    <r>
      <rPr>
        <vertAlign val="superscript"/>
        <sz val="10"/>
        <color theme="1"/>
        <rFont val="Segoe UI"/>
        <family val="2"/>
      </rPr>
      <t>2</t>
    </r>
  </si>
  <si>
    <t>Graph 26h</t>
  </si>
  <si>
    <t>Share of defaulted exposures and PDs for non-defaulted exposures by asset class</t>
  </si>
  <si>
    <t>Graph 26h Share of defaulted exposures and PDs for non-defaulted exposures by asset class</t>
  </si>
  <si>
    <t>Share of defaulted exposures</t>
  </si>
  <si>
    <t>Corporate (rhs)</t>
  </si>
  <si>
    <t>Bank (lhs)</t>
  </si>
  <si>
    <t>Sovereign (lhs)</t>
  </si>
  <si>
    <t>Retail (rhs)</t>
  </si>
  <si>
    <t>PDs for non-defaulted exposures</t>
  </si>
  <si>
    <t>Graph 26i</t>
  </si>
  <si>
    <t>Share of defaulted exposures and PDs for non-defaulted exposures by retail sub-asset classes</t>
  </si>
  <si>
    <t>Graph 26i Share of defaulted exposures and PDs for non-defaulted exposures by retail sub-asset classes</t>
  </si>
  <si>
    <t>Retail mortgages</t>
  </si>
  <si>
    <t>Other retail</t>
  </si>
  <si>
    <t>Retail QRE</t>
  </si>
  <si>
    <t>Graph 26j</t>
  </si>
  <si>
    <t>LGDs for non-defaulted exposures by asset class</t>
  </si>
  <si>
    <t>Graph 26j LGDs for non-defaulted exposures by asset class</t>
  </si>
  <si>
    <t>Graph 26k</t>
  </si>
  <si>
    <t>LGDs for non-defaulted exposures by retail sub-asset class</t>
  </si>
  <si>
    <t>Graph 26k LGDs for non-defaulted exposures by retail sub-asset class</t>
  </si>
  <si>
    <t>Other QRE</t>
  </si>
  <si>
    <t>Graph 26l</t>
  </si>
  <si>
    <t>Changes in Tier 1 MRC for credit risk exposures due to the final Basel III standards over time</t>
  </si>
  <si>
    <t>Graph 26l Changes in Tier 1 MRC for credit risk exposures due to the final Basel III standards over time</t>
  </si>
  <si>
    <t>Internal ratings-based approach</t>
  </si>
  <si>
    <t>Graph 26m</t>
  </si>
  <si>
    <t>Graph 26m Changes in Tier 1 MRC for credit risk exposures due to the final Basel III standards over time</t>
  </si>
  <si>
    <t>Graph 26n</t>
  </si>
  <si>
    <t>Distribution of EAD and RWA by approach under the current rules and the final Basel III standard</t>
  </si>
  <si>
    <t>Graph 26n Distribution of EAD and RWA by approach under the current rules and the final Basel III standard</t>
  </si>
  <si>
    <t>EAD</t>
  </si>
  <si>
    <t>SA</t>
  </si>
  <si>
    <t>Foundation IRB</t>
  </si>
  <si>
    <t>Slotting</t>
  </si>
  <si>
    <t>Advanced IRB</t>
  </si>
  <si>
    <t>Per cent of total EAD</t>
  </si>
  <si>
    <t>Group 1 current</t>
  </si>
  <si>
    <t>Group 1 final</t>
  </si>
  <si>
    <t>G-SIBs current</t>
  </si>
  <si>
    <t>G-SIBs final</t>
  </si>
  <si>
    <t>Group 2 current</t>
  </si>
  <si>
    <t>Group 2 final</t>
  </si>
  <si>
    <t>RWA</t>
  </si>
  <si>
    <t>FIRB</t>
  </si>
  <si>
    <t>AIRB</t>
  </si>
  <si>
    <t>Graph 26o</t>
  </si>
  <si>
    <t>Distribution of EAD and RWA by approach under the current rules and the final Basel III standard, by region</t>
  </si>
  <si>
    <t>Graph 26o Distribution of EAD and RWA by approach under the current rules and the final Basel III standard, by region</t>
  </si>
  <si>
    <t>Europe current</t>
  </si>
  <si>
    <t>Europe final</t>
  </si>
  <si>
    <t>Americas current</t>
  </si>
  <si>
    <t>Americas final</t>
  </si>
  <si>
    <t>Rest of the worldcurrent</t>
  </si>
  <si>
    <t>Rest of the worldfinal</t>
  </si>
  <si>
    <t>Per cent of total RWA</t>
  </si>
  <si>
    <t>Graph 26p</t>
  </si>
  <si>
    <t>Securitisation exposure amounts by approach</t>
  </si>
  <si>
    <t>Graph 26p Securitisation exposure amounts by approach</t>
  </si>
  <si>
    <t>STC securitisations</t>
  </si>
  <si>
    <t>ERBA</t>
  </si>
  <si>
    <t>IAA</t>
  </si>
  <si>
    <t>IRBA</t>
  </si>
  <si>
    <t>Non-STC securitisations</t>
  </si>
  <si>
    <r>
      <t>1250%risk weight</t>
    </r>
    <r>
      <rPr>
        <vertAlign val="superscript"/>
        <sz val="10"/>
        <color theme="1"/>
        <rFont val="Segoe UI"/>
        <family val="2"/>
      </rPr>
      <t>1</t>
    </r>
  </si>
  <si>
    <t>Graph 26q</t>
  </si>
  <si>
    <r>
      <t>Average risk weight by approach, final standards</t>
    </r>
    <r>
      <rPr>
        <vertAlign val="superscript"/>
        <sz val="10"/>
        <color theme="1"/>
        <rFont val="Segoe UI"/>
        <family val="2"/>
      </rPr>
      <t>1</t>
    </r>
  </si>
  <si>
    <t>Graph 26r</t>
  </si>
  <si>
    <t>Current Basel III Tier 1 risk-based capital and leverage ratios</t>
  </si>
  <si>
    <t>In per cent</t>
  </si>
  <si>
    <t>Graph 26r Current Basel III Tier 1 risk-based capital and leverage ratios</t>
  </si>
  <si>
    <t>The dashed horizontal line represents a Tier 1 target risk-based capital ratio of 8.5%, whereas the dashed vertical line represents a Basel III Tier 1 leverage ratio of 3%. The diagonal line represents points where an 8.5% Basel III Tier 1 target risk-based capital ratio results in the same amount of required Basel III Tier 1 capital as a Basel III Tier 1 leverage ratio of 3%.</t>
  </si>
  <si>
    <t>LR</t>
  </si>
  <si>
    <t>Bank100</t>
  </si>
  <si>
    <t>Bank102</t>
  </si>
  <si>
    <t>Bank103</t>
  </si>
  <si>
    <t>Bank104</t>
  </si>
  <si>
    <t>Bank106</t>
  </si>
  <si>
    <t>Bank108</t>
  </si>
  <si>
    <t>Bank109</t>
  </si>
  <si>
    <t>Bank112</t>
  </si>
  <si>
    <t>Bank113</t>
  </si>
  <si>
    <t>Bank117</t>
  </si>
  <si>
    <t>Bank118</t>
  </si>
  <si>
    <t>Bank122</t>
  </si>
  <si>
    <t>Bank123</t>
  </si>
  <si>
    <t>Bank124</t>
  </si>
  <si>
    <t>Bank125</t>
  </si>
  <si>
    <t>Bank126</t>
  </si>
  <si>
    <t>Bank128</t>
  </si>
  <si>
    <t>Bank129</t>
  </si>
  <si>
    <t>Bank136</t>
  </si>
  <si>
    <t>Bank137</t>
  </si>
  <si>
    <t>Bank138</t>
  </si>
  <si>
    <t>Bank139</t>
  </si>
  <si>
    <t>Bank141</t>
  </si>
  <si>
    <t>Bank143</t>
  </si>
  <si>
    <t>Bank144</t>
  </si>
  <si>
    <t>Bank145</t>
  </si>
  <si>
    <t>Bank148</t>
  </si>
  <si>
    <t>Bank149</t>
  </si>
  <si>
    <t>Bank153</t>
  </si>
  <si>
    <t>Bank154</t>
  </si>
  <si>
    <t>Bank155</t>
  </si>
  <si>
    <t>Bank158</t>
  </si>
  <si>
    <t>Bank159</t>
  </si>
  <si>
    <t>Bank160</t>
  </si>
  <si>
    <t>Bank161</t>
  </si>
  <si>
    <t>Bank165</t>
  </si>
  <si>
    <t>Bank170</t>
  </si>
  <si>
    <t>Bank171</t>
  </si>
  <si>
    <t>Bank172</t>
  </si>
  <si>
    <t>Bank177</t>
  </si>
  <si>
    <t>Bank183</t>
  </si>
  <si>
    <t>Bank185</t>
  </si>
  <si>
    <t>Bank186</t>
  </si>
  <si>
    <t>Bank187</t>
  </si>
  <si>
    <t>Bank188</t>
  </si>
  <si>
    <t>Bank191</t>
  </si>
  <si>
    <t>Bank192</t>
  </si>
  <si>
    <t>Bank194</t>
  </si>
  <si>
    <t>Bank195</t>
  </si>
  <si>
    <t>Bank196</t>
  </si>
  <si>
    <t>Bank198</t>
  </si>
  <si>
    <t>Bank201</t>
  </si>
  <si>
    <t>Bank202</t>
  </si>
  <si>
    <t>Bank204</t>
  </si>
  <si>
    <t>Bank205</t>
  </si>
  <si>
    <t>Bank206</t>
  </si>
  <si>
    <t>Bank208</t>
  </si>
  <si>
    <t>Bank210</t>
  </si>
  <si>
    <t>Bank211</t>
  </si>
  <si>
    <t>Bank212</t>
  </si>
  <si>
    <t>Bank213</t>
  </si>
  <si>
    <t>Bank216</t>
  </si>
  <si>
    <t>Bank217</t>
  </si>
  <si>
    <t>Bank218</t>
  </si>
  <si>
    <t>Bank220</t>
  </si>
  <si>
    <t>Bank222</t>
  </si>
  <si>
    <t>Bank226</t>
  </si>
  <si>
    <t>Bank229</t>
  </si>
  <si>
    <t>Bank231</t>
  </si>
  <si>
    <t>Bank232</t>
  </si>
  <si>
    <t>Bank234</t>
  </si>
  <si>
    <t>Bank236</t>
  </si>
  <si>
    <t>Bank238</t>
  </si>
  <si>
    <t>Bank24</t>
  </si>
  <si>
    <t>Bank240</t>
  </si>
  <si>
    <t>Bank241</t>
  </si>
  <si>
    <t>Bank242</t>
  </si>
  <si>
    <t>Bank244</t>
  </si>
  <si>
    <t>Bank247</t>
  </si>
  <si>
    <t>Bank248</t>
  </si>
  <si>
    <t>Bank249</t>
  </si>
  <si>
    <t>Bank250</t>
  </si>
  <si>
    <t>Bank252</t>
  </si>
  <si>
    <t>Bank253</t>
  </si>
  <si>
    <t>Bank255</t>
  </si>
  <si>
    <t>Bank256</t>
  </si>
  <si>
    <t>Bank257</t>
  </si>
  <si>
    <t>Bank258</t>
  </si>
  <si>
    <t>Bank26</t>
  </si>
  <si>
    <t>Bank262</t>
  </si>
  <si>
    <t>Bank263</t>
  </si>
  <si>
    <t>Bank264</t>
  </si>
  <si>
    <t>Bank265</t>
  </si>
  <si>
    <t>Bank266</t>
  </si>
  <si>
    <t>Bank267</t>
  </si>
  <si>
    <t>Bank269</t>
  </si>
  <si>
    <t>Bank270</t>
  </si>
  <si>
    <t>Bank272</t>
  </si>
  <si>
    <t>Bank273</t>
  </si>
  <si>
    <t>Bank274</t>
  </si>
  <si>
    <t>Bank276</t>
  </si>
  <si>
    <t>Bank277</t>
  </si>
  <si>
    <t>Bank279</t>
  </si>
  <si>
    <t>Bank28</t>
  </si>
  <si>
    <t>Bank280</t>
  </si>
  <si>
    <t>Bank281</t>
  </si>
  <si>
    <t>Bank282</t>
  </si>
  <si>
    <t>Bank283</t>
  </si>
  <si>
    <t>Bank284</t>
  </si>
  <si>
    <t>Bank285</t>
  </si>
  <si>
    <t>Bank286</t>
  </si>
  <si>
    <t>Bank287</t>
  </si>
  <si>
    <t>Bank29</t>
  </si>
  <si>
    <t>Bank30</t>
  </si>
  <si>
    <t>Bank33</t>
  </si>
  <si>
    <t>Bank34</t>
  </si>
  <si>
    <t>Bank36</t>
  </si>
  <si>
    <t>Bank38</t>
  </si>
  <si>
    <t>Bank39</t>
  </si>
  <si>
    <t>Bank40</t>
  </si>
  <si>
    <t>Bank42</t>
  </si>
  <si>
    <t>Bank44</t>
  </si>
  <si>
    <t>Bank45</t>
  </si>
  <si>
    <t>Bank46</t>
  </si>
  <si>
    <t>Bank47</t>
  </si>
  <si>
    <t>Bank52</t>
  </si>
  <si>
    <t>Bank54</t>
  </si>
  <si>
    <t>Bank55</t>
  </si>
  <si>
    <t>Bank56</t>
  </si>
  <si>
    <t>Bank58</t>
  </si>
  <si>
    <t>Bank59</t>
  </si>
  <si>
    <t>Bank60</t>
  </si>
  <si>
    <t>Bank62</t>
  </si>
  <si>
    <t>Bank66</t>
  </si>
  <si>
    <t>Bank67</t>
  </si>
  <si>
    <t>Bank68</t>
  </si>
  <si>
    <t>Bank69</t>
  </si>
  <si>
    <t>Bank70</t>
  </si>
  <si>
    <t>Bank71</t>
  </si>
  <si>
    <t>Bank72</t>
  </si>
  <si>
    <t>Bank77</t>
  </si>
  <si>
    <t>Bank78</t>
  </si>
  <si>
    <t>Bank79</t>
  </si>
  <si>
    <t>Bank80</t>
  </si>
  <si>
    <t>Bank81</t>
  </si>
  <si>
    <t>Bank82</t>
  </si>
  <si>
    <t>Bank84</t>
  </si>
  <si>
    <t>Bank86</t>
  </si>
  <si>
    <t>Bank88</t>
  </si>
  <si>
    <t>Bank89</t>
  </si>
  <si>
    <t>Bank91</t>
  </si>
  <si>
    <t>Bank92</t>
  </si>
  <si>
    <t>Bank93</t>
  </si>
  <si>
    <t>Bank96</t>
  </si>
  <si>
    <t>Bank97</t>
  </si>
  <si>
    <t>Graph 26s</t>
  </si>
  <si>
    <t>Percentage of banks constrained by different parts of the framework</t>
  </si>
  <si>
    <t>Graph 26s Percentage of banks constrained by different parts of the framework</t>
  </si>
  <si>
    <t>Risk-based capitalbefore output floor</t>
  </si>
  <si>
    <t>Final</t>
  </si>
  <si>
    <t>Current</t>
  </si>
  <si>
    <t>Risk-based capital before output floor</t>
  </si>
  <si>
    <t>Group 2 banks IRB</t>
  </si>
  <si>
    <t>Group 2 banks pure SA</t>
  </si>
  <si>
    <t>Graph 26t</t>
  </si>
  <si>
    <t>Percentage of banks constrained by different parts of the framework, by region</t>
  </si>
  <si>
    <t>Graph 26t Percentage of banks constrained by different parts of the framework, by region</t>
  </si>
  <si>
    <t>Tier 1 ratio</t>
  </si>
  <si>
    <r>
      <t>Other changes to CET1</t>
    </r>
    <r>
      <rPr>
        <vertAlign val="superscript"/>
        <sz val="10"/>
        <color theme="1"/>
        <rFont val="Segoe UI"/>
        <family val="2"/>
      </rPr>
      <t>3</t>
    </r>
    <r>
      <rPr>
        <sz val="11"/>
        <color theme="1"/>
        <rFont val="Segoe UI"/>
        <family val="2"/>
      </rPr>
      <t xml:space="preserve"> (cumulative contribution since 2011) </t>
    </r>
  </si>
  <si>
    <r>
      <t>Other changes to CET1</t>
    </r>
    <r>
      <rPr>
        <vertAlign val="superscript"/>
        <sz val="10"/>
        <color theme="1"/>
        <rFont val="Segoe UI"/>
        <family val="2"/>
      </rPr>
      <t>3</t>
    </r>
    <r>
      <rPr>
        <sz val="11"/>
        <color theme="1"/>
        <rFont val="Segoe UI"/>
        <family val="2"/>
      </rPr>
      <t xml:space="preserve"> (cum.contribution since 2011)</t>
    </r>
  </si>
  <si>
    <r>
      <rPr>
        <vertAlign val="superscript"/>
        <sz val="10"/>
        <color theme="1"/>
        <rFont val="Segoe UI"/>
        <family val="2"/>
      </rPr>
      <t>1</t>
    </r>
    <r>
      <rPr>
        <sz val="10"/>
        <color theme="1"/>
        <rFont val="Segoe UI"/>
        <family val="2"/>
      </rPr>
      <t>  The solid lines depict the relevant minimums, the dotted lines the minimums plus the capital conservation buffer. See Table A.4 for the relevant levels.     2   Exchange rates as at the current repor</t>
    </r>
    <r>
      <rPr>
        <vertAlign val="superscript"/>
        <sz val="10"/>
        <color theme="1"/>
        <rFont val="Segoe UI"/>
        <family val="2"/>
      </rPr>
      <t>t</t>
    </r>
    <r>
      <rPr>
        <sz val="10"/>
        <color theme="1"/>
        <rFont val="Segoe UI"/>
        <family val="2"/>
      </rPr>
      <t>ing date.</t>
    </r>
  </si>
  <si>
    <r>
      <t>Graph 3 Fully phased-in Basel III leverage ratios</t>
    </r>
    <r>
      <rPr>
        <vertAlign val="superscript"/>
        <sz val="14"/>
        <color theme="1"/>
        <rFont val="Segoe UI"/>
        <family val="2"/>
      </rPr>
      <t>1</t>
    </r>
    <r>
      <rPr>
        <sz val="14"/>
        <color theme="1"/>
        <rFont val="Segoe UI"/>
        <family val="2"/>
      </rPr>
      <t xml:space="preserve"> of large internationally active banks were relatively stable in H1 2024</t>
    </r>
  </si>
  <si>
    <r>
      <rPr>
        <vertAlign val="superscript"/>
        <sz val="10"/>
        <color theme="1"/>
        <rFont val="Segoe UI"/>
        <family val="2"/>
      </rPr>
      <t>1</t>
    </r>
    <r>
      <rPr>
        <sz val="10"/>
        <color theme="1"/>
        <rFont val="Segoe UI"/>
        <family val="2"/>
      </rPr>
      <t>  Data points from H1 2011 to H2 2012 use the original definition of the leverage ratio. Data points from H1 2013 to H1 2017 use the definition of the leverage ratio set out in the 2014 version of the framework. Note that the data points for H1 2013 use an approximation for the initial definition of the Basel III leverage ratio exposure where gross instead of adjusted gross securities financing transaction values are used. Data points from H2 2017 onwards use the final definition of the leverage ratio to the extent data are available. Temporary exclusions from the leverage ratio exposure measure in the context of Covid-19 have not been added back.</t>
    </r>
  </si>
  <si>
    <r>
      <t>Fully phased-in final Basel III standards,</t>
    </r>
    <r>
      <rPr>
        <vertAlign val="superscript"/>
        <sz val="10"/>
        <color theme="1"/>
        <rFont val="Segoe UI"/>
        <family val="2"/>
      </rPr>
      <t>1</t>
    </r>
    <r>
      <rPr>
        <sz val="10"/>
        <color theme="1"/>
        <rFont val="Segoe UI"/>
        <family val="2"/>
      </rPr>
      <t xml:space="preserve"> sample and exchange rates as at the reporting dates</t>
    </r>
  </si>
  <si>
    <r>
      <rPr>
        <vertAlign val="superscript"/>
        <sz val="10"/>
        <color theme="1"/>
        <rFont val="Segoe UI"/>
        <family val="2"/>
      </rPr>
      <t>1</t>
    </r>
    <r>
      <rPr>
        <sz val="10"/>
        <color theme="1"/>
        <rFont val="Segoe UI"/>
        <family val="2"/>
      </rPr>
      <t>  Results for H2 2015 are based on the Committee’s cumulative Quantitative Impact Study and are not fully comparable from a methodological point of view. Compared with H2 2017 and H1 2018, the results since H2 2018 include the revised market risk framework as finalised in January 2019. </t>
    </r>
  </si>
  <si>
    <r>
      <rPr>
        <vertAlign val="superscript"/>
        <sz val="10"/>
        <color theme="1"/>
        <rFont val="Segoe UI"/>
        <family val="2"/>
      </rPr>
      <t>1</t>
    </r>
    <r>
      <rPr>
        <sz val="10"/>
        <color theme="1"/>
        <rFont val="Segoe UI"/>
        <family val="2"/>
      </rPr>
      <t>  The dividend payout ratio is calculated as common share dividends divided by profits after tax by using a rolling 12-month window. </t>
    </r>
  </si>
  <si>
    <r>
      <t>Graph 7 Analysis of the share of MRC by asset class</t>
    </r>
    <r>
      <rPr>
        <vertAlign val="superscript"/>
        <sz val="14"/>
        <color theme="1"/>
        <rFont val="Segoe UI"/>
        <family val="2"/>
      </rPr>
      <t>1</t>
    </r>
    <r>
      <rPr>
        <sz val="14"/>
        <color theme="1"/>
        <rFont val="Segoe UI"/>
        <family val="2"/>
      </rPr>
      <t xml:space="preserve"> according to current rules shows stable credit risk MRC</t>
    </r>
  </si>
  <si>
    <r>
      <t>Graph 8 All banks exceeded the 100% threshold for NSFR, while three banks reported an LCR below 100%</t>
    </r>
    <r>
      <rPr>
        <vertAlign val="superscript"/>
        <sz val="14"/>
        <color theme="1"/>
        <rFont val="Segoe UI"/>
        <family val="2"/>
      </rPr>
      <t>1</t>
    </r>
  </si>
  <si>
    <r>
      <rPr>
        <vertAlign val="superscript"/>
        <sz val="10"/>
        <color theme="1"/>
        <rFont val="Segoe UI"/>
        <family val="2"/>
      </rPr>
      <t>1</t>
    </r>
    <r>
      <rPr>
        <sz val="10"/>
        <color theme="1"/>
        <rFont val="Segoe UI"/>
        <family val="2"/>
      </rPr>
      <t xml:space="preserve">  The median value is represented by a horizontal line, with 50% of the values falling in the 25th to 75th percentile range shown by the box. The upper and lower end points of the thin vertical lines show the range of the entire sample. In some cases, arrows at the top of the vertical line indicate banks with ratios outside the range shown in the graph. The dots represent weighted averages. The horizontal red lines represent the 100% minimums.    </t>
    </r>
    <r>
      <rPr>
        <vertAlign val="superscript"/>
        <sz val="10"/>
        <color theme="1"/>
        <rFont val="Segoe UI"/>
        <family val="2"/>
      </rPr>
      <t>2</t>
    </r>
    <r>
      <rPr>
        <sz val="10"/>
        <color theme="1"/>
        <rFont val="Segoe UI"/>
        <family val="2"/>
      </rPr>
      <t>  The sample is capped at 400%, meaning that all banks with an LCR above 400% were set to 400%.</t>
    </r>
  </si>
  <si>
    <r>
      <t>Group 1 banks, balanced data set</t>
    </r>
    <r>
      <rPr>
        <vertAlign val="superscript"/>
        <sz val="10"/>
        <color theme="1"/>
        <rFont val="Segoe UI"/>
        <family val="2"/>
      </rPr>
      <t>1</t>
    </r>
    <r>
      <rPr>
        <sz val="10"/>
        <color theme="1"/>
        <rFont val="Segoe UI"/>
        <family val="2"/>
      </rPr>
      <t> </t>
    </r>
  </si>
  <si>
    <r>
      <rPr>
        <vertAlign val="superscript"/>
        <sz val="10"/>
        <color theme="1"/>
        <rFont val="Segoe UI"/>
        <family val="2"/>
      </rPr>
      <t>1</t>
    </r>
    <r>
      <rPr>
        <sz val="10"/>
        <color theme="1"/>
        <rFont val="Segoe UI"/>
        <family val="2"/>
      </rPr>
      <t>  The NSFR time series depicts data reflecting NSFR standards released in December 2010, January 2014 and October 2014.</t>
    </r>
  </si>
  <si>
    <r>
      <t>Fully phased-in current Basel III standards</t>
    </r>
    <r>
      <rPr>
        <vertAlign val="superscript"/>
        <sz val="10"/>
        <color theme="1"/>
        <rFont val="Segoe UI"/>
        <family val="2"/>
      </rPr>
      <t>1</t>
    </r>
    <r>
      <rPr>
        <sz val="10"/>
        <color theme="1"/>
        <rFont val="Segoe UI"/>
        <family val="2"/>
      </rPr>
      <t>, Group 1 banks, balanced data set, exchange rates as at the current reporting date</t>
    </r>
  </si>
  <si>
    <r>
      <rPr>
        <vertAlign val="superscript"/>
        <sz val="10"/>
        <color theme="1"/>
        <rFont val="Segoe UI"/>
        <family val="2"/>
      </rPr>
      <t>1</t>
    </r>
    <r>
      <rPr>
        <sz val="10"/>
        <color theme="1"/>
        <rFont val="Segoe UI"/>
        <family val="2"/>
      </rPr>
      <t>  The graph shows the fully phased-in initial Basel III framework for the data points up to and including the end of 2018 and the actual current or final Basel III framework in place at the reporting date for all data points thereafter.</t>
    </r>
  </si>
  <si>
    <r>
      <t>Graph 13 Current Basel III CET1, Tier 1 and total capital ratios</t>
    </r>
    <r>
      <rPr>
        <vertAlign val="superscript"/>
        <sz val="14"/>
        <color theme="1"/>
        <rFont val="Segoe UI"/>
        <family val="2"/>
      </rPr>
      <t>1</t>
    </r>
  </si>
  <si>
    <r>
      <rPr>
        <vertAlign val="superscript"/>
        <sz val="10"/>
        <color theme="1"/>
        <rFont val="Segoe UI"/>
        <family val="2"/>
      </rPr>
      <t>1</t>
    </r>
    <r>
      <rPr>
        <sz val="10"/>
        <color theme="1"/>
        <rFont val="Segoe UI"/>
        <family val="2"/>
      </rPr>
      <t>  See Section 1.3.3 for details on box plots.</t>
    </r>
  </si>
  <si>
    <r>
      <t>Graph 14 Initial Basel III CET1, Tier 1 and total capital ratios</t>
    </r>
    <r>
      <rPr>
        <vertAlign val="superscript"/>
        <sz val="14"/>
        <color theme="1"/>
        <rFont val="Segoe UI"/>
        <family val="2"/>
      </rPr>
      <t>1</t>
    </r>
  </si>
  <si>
    <r>
      <rPr>
        <vertAlign val="superscript"/>
        <sz val="10"/>
        <color theme="1"/>
        <rFont val="Segoe UI"/>
        <family val="2"/>
      </rPr>
      <t>1</t>
    </r>
    <r>
      <rPr>
        <sz val="10"/>
        <color theme="1"/>
        <rFont val="Segoe UI"/>
        <family val="2"/>
      </rPr>
      <t>  The graph shows the fully phased-in initial Basel III framework for the data points up to and including the end of 2018 and the actual framework in place at the reporting date for all data points thereafter.</t>
    </r>
  </si>
  <si>
    <r>
      <t>Graph 15 Initial Basel III CET1, Tier 1 and total capital ratios,</t>
    </r>
    <r>
      <rPr>
        <vertAlign val="superscript"/>
        <sz val="14"/>
        <color theme="1"/>
        <rFont val="Segoe UI"/>
        <family val="2"/>
      </rPr>
      <t>1</t>
    </r>
    <r>
      <rPr>
        <sz val="14"/>
        <color theme="1"/>
        <rFont val="Segoe UI"/>
        <family val="2"/>
      </rPr>
      <t xml:space="preserve"> by region</t>
    </r>
  </si>
  <si>
    <r>
      <t>Graph 16 Evolution of initial Basel III CET1 capital ratios and their drivers</t>
    </r>
    <r>
      <rPr>
        <vertAlign val="superscript"/>
        <sz val="14"/>
        <color theme="1"/>
        <rFont val="Segoe UI"/>
        <family val="2"/>
      </rPr>
      <t>1</t>
    </r>
  </si>
  <si>
    <r>
      <rPr>
        <vertAlign val="superscript"/>
        <sz val="10"/>
        <color theme="1"/>
        <rFont val="Segoe UI"/>
        <family val="2"/>
      </rPr>
      <t>1</t>
    </r>
    <r>
      <rPr>
        <sz val="10"/>
        <color theme="1"/>
        <rFont val="Segoe UI"/>
        <family val="2"/>
      </rPr>
      <t xml:space="preserve">  The graph shows the fully phased-in initial Basel III framework for the data points up to and including the end of 2018 and the actual framework in place at the reporting date for all data points thereafter.    </t>
    </r>
    <r>
      <rPr>
        <vertAlign val="superscript"/>
        <sz val="10"/>
        <color theme="1"/>
        <rFont val="Segoe UI"/>
        <family val="2"/>
      </rPr>
      <t>2</t>
    </r>
    <r>
      <rPr>
        <sz val="10"/>
        <color theme="1"/>
        <rFont val="Segoe UI"/>
        <family val="2"/>
      </rPr>
      <t xml:space="preserve">  Except the ratio for H2 2009, which is based on the different sample of the Committee’s comprehensive Quantitative Impact Study and therefore not fully comparable.    </t>
    </r>
    <r>
      <rPr>
        <vertAlign val="superscript"/>
        <sz val="10"/>
        <color theme="1"/>
        <rFont val="Segoe UI"/>
        <family val="2"/>
      </rPr>
      <t>3</t>
    </r>
    <r>
      <rPr>
        <sz val="10"/>
        <color theme="1"/>
        <rFont val="Segoe UI"/>
        <family val="2"/>
      </rPr>
      <t>  Other changes include changes in regulatory adjustments to CET1 capital and any other changes in CET1 capital between two reporting dates that are not reported separately.</t>
    </r>
  </si>
  <si>
    <r>
      <t>Graph 17 Evolution of initial Basel III CET1 capital ratios and their drivers,</t>
    </r>
    <r>
      <rPr>
        <vertAlign val="superscript"/>
        <sz val="14"/>
        <color theme="1"/>
        <rFont val="Segoe UI"/>
        <family val="2"/>
      </rPr>
      <t>1</t>
    </r>
    <r>
      <rPr>
        <sz val="14"/>
        <color theme="1"/>
        <rFont val="Segoe UI"/>
        <family val="2"/>
      </rPr>
      <t xml:space="preserve"> by region</t>
    </r>
  </si>
  <si>
    <r>
      <t>Graph 18 Total change in Tier 1 MRC at the target level</t>
    </r>
    <r>
      <rPr>
        <vertAlign val="superscript"/>
        <sz val="14"/>
        <color theme="1"/>
        <rFont val="Segoe UI"/>
        <family val="2"/>
      </rPr>
      <t>1,2</t>
    </r>
  </si>
  <si>
    <r>
      <rPr>
        <vertAlign val="superscript"/>
        <sz val="10"/>
        <color theme="1"/>
        <rFont val="Segoe UI"/>
        <family val="2"/>
      </rPr>
      <t>1</t>
    </r>
    <r>
      <rPr>
        <sz val="10"/>
        <color theme="1"/>
        <rFont val="Segoe UI"/>
        <family val="2"/>
      </rPr>
      <t xml:space="preserve">  See Section 1.3.3 for details on box plots.    </t>
    </r>
    <r>
      <rPr>
        <vertAlign val="superscript"/>
        <sz val="10"/>
        <color theme="1"/>
        <rFont val="Segoe UI"/>
        <family val="2"/>
      </rPr>
      <t>2</t>
    </r>
    <r>
      <rPr>
        <sz val="10"/>
        <color theme="1"/>
        <rFont val="Segoe UI"/>
        <family val="2"/>
      </rPr>
      <t xml:space="preserve">  Results for H2 2015 are based on the Committee’s cumulative Quantitative Impact Study and are not fully comparable from a methodological point of view, in particular since all changes from the revised market risk framework were already added to MRC under the current rules such that they were not reflected in the change in MRC.    </t>
    </r>
    <r>
      <rPr>
        <vertAlign val="superscript"/>
        <sz val="10"/>
        <color theme="1"/>
        <rFont val="Segoe UI"/>
        <family val="2"/>
      </rPr>
      <t>3</t>
    </r>
    <r>
      <rPr>
        <sz val="10"/>
        <color theme="1"/>
        <rFont val="Segoe UI"/>
        <family val="2"/>
      </rPr>
      <t>  Since the Committee did not collect the relevant data through its Basel III monitoring exercise for the end-June 2020 reporting date, results for H1 2020 use data from banks as of end-2019 and supervisory data for June 2020. Consequently, the change in MRC for the various risk types is kept constant from end-2019 to June 2020, but the basis on which these changes are calculated is updated for end-June 2020 based on supervisory data.</t>
    </r>
  </si>
  <si>
    <r>
      <t>Graph 21 Current and fully phased-in final Basel III Tier 1 leverage ratios</t>
    </r>
    <r>
      <rPr>
        <vertAlign val="superscript"/>
        <sz val="14"/>
        <color theme="1"/>
        <rFont val="Segoe UI"/>
        <family val="2"/>
      </rPr>
      <t>1</t>
    </r>
  </si>
  <si>
    <r>
      <rPr>
        <vertAlign val="superscript"/>
        <sz val="10"/>
        <color theme="1"/>
        <rFont val="Segoe UI"/>
        <family val="2"/>
      </rPr>
      <t>1</t>
    </r>
    <r>
      <rPr>
        <sz val="10"/>
        <color theme="1"/>
        <rFont val="Segoe UI"/>
        <family val="2"/>
      </rPr>
      <t>  See Section 1.3.3 for details on box plots. The blue line is set at 3% (minimum leverage ratio level).</t>
    </r>
  </si>
  <si>
    <r>
      <t>Graph 22 Fully phased-in final Basel III Tier 1 leverage ratios and component changes</t>
    </r>
    <r>
      <rPr>
        <vertAlign val="superscript"/>
        <sz val="14"/>
        <color theme="1"/>
        <rFont val="Segoe UI"/>
        <family val="2"/>
      </rPr>
      <t>1</t>
    </r>
  </si>
  <si>
    <r>
      <rPr>
        <vertAlign val="superscript"/>
        <sz val="10"/>
        <color theme="1"/>
        <rFont val="Segoe UI"/>
        <family val="2"/>
      </rPr>
      <t>1</t>
    </r>
    <r>
      <rPr>
        <sz val="10"/>
        <color theme="1"/>
        <rFont val="Segoe UI"/>
        <family val="2"/>
      </rPr>
      <t>  Data points from H1 2011 to H2 2012 use the original definition of the leverage ratio. Data points from H1 2013 to H1 2017 use the definition of the leverage ratio set out in the 2014 version of the framework. Note that the data points for H1 2013 use an approximation for the initial definition of the Basel III leverage ratio exposure where gross instead of adjusted gross securities financing transaction values are used. Data points from H2 2017 onwards use the final definition of the leverage ratio to the extent data are available. Since the Committee did not collect the relevant data through its Basel III monitoring exercise for the end-June 2020 reporting date, the adjustment from initial to final leverage ratio exposure measure was calculated based on H2 2019 data.</t>
    </r>
  </si>
  <si>
    <r>
      <t>Graph 23 Fully phased-in final Basel III Tier 1 leverage ratios and component changes,</t>
    </r>
    <r>
      <rPr>
        <vertAlign val="superscript"/>
        <sz val="14"/>
        <color theme="1"/>
        <rFont val="Segoe UI"/>
        <family val="2"/>
      </rPr>
      <t>1</t>
    </r>
    <r>
      <rPr>
        <sz val="14"/>
        <color theme="1"/>
        <rFont val="Segoe UI"/>
        <family val="2"/>
      </rPr>
      <t> by region</t>
    </r>
  </si>
  <si>
    <r>
      <rPr>
        <vertAlign val="superscript"/>
        <sz val="10"/>
        <color theme="1"/>
        <rFont val="Segoe UI"/>
        <family val="2"/>
      </rPr>
      <t>1</t>
    </r>
    <r>
      <rPr>
        <sz val="10"/>
        <color theme="1"/>
        <rFont val="Segoe UI"/>
        <family val="2"/>
      </rPr>
      <t>  See footnote 1 to Graph 22..</t>
    </r>
  </si>
  <si>
    <r>
      <t>Graph 24 Tier 1 capital, RWA, Basel III leverage ratio exposure and accounting total assets</t>
    </r>
    <r>
      <rPr>
        <vertAlign val="superscript"/>
        <sz val="14"/>
        <color theme="1"/>
        <rFont val="Segoe UI"/>
        <family val="2"/>
      </rPr>
      <t>1</t>
    </r>
  </si>
  <si>
    <r>
      <rPr>
        <vertAlign val="superscript"/>
        <sz val="10"/>
        <color theme="1"/>
        <rFont val="Segoe UI"/>
        <family val="2"/>
      </rPr>
      <t>1</t>
    </r>
    <r>
      <rPr>
        <sz val="10"/>
        <color theme="1"/>
        <rFont val="Segoe UI"/>
        <family val="2"/>
      </rPr>
      <t>  Tier 1 capital, RWA and leverage ratio exposure assume full implementation of Basel III. Data points from H1 2010 to H2 2012 use the original definition of the leverage ratio. Data points from H1 2013 to H1 2017 use the definition of the leverage ratio set out in the 2014 version of the framework. Note that the data points for H1 2013 use an approximation for the initial definition of the Basel III leverage ratio exposure where gross instead of adjusted gross securities financing transaction values are used. Data points from H2 2017 onwards use the final definition of the leverage ratio to the extent data are available. Since the Committee did not collect the relevant data through its Basel III monitoring exercise for the end-June 2020 reporting date, the adjustment from initial to final leverage ratio exposure measure was calculated based on H2 2019 data, and accounting total assets are taken from end-2019 reporting.</t>
    </r>
  </si>
  <si>
    <r>
      <t>Graph 25 Tier 1 capital, RWA, Basel III leverage ratio exposure and accounting total assets,</t>
    </r>
    <r>
      <rPr>
        <vertAlign val="superscript"/>
        <sz val="14"/>
        <color theme="1"/>
        <rFont val="Segoe UI"/>
        <family val="2"/>
      </rPr>
      <t>1</t>
    </r>
    <r>
      <rPr>
        <sz val="14"/>
        <color theme="1"/>
        <rFont val="Segoe UI"/>
        <family val="2"/>
      </rPr>
      <t xml:space="preserve"> by region</t>
    </r>
  </si>
  <si>
    <r>
      <rPr>
        <vertAlign val="superscript"/>
        <sz val="10"/>
        <color theme="1"/>
        <rFont val="Segoe UI"/>
        <family val="2"/>
      </rPr>
      <t>1</t>
    </r>
    <r>
      <rPr>
        <sz val="10"/>
        <color theme="1"/>
        <rFont val="Segoe UI"/>
        <family val="2"/>
      </rPr>
      <t>  See footnote 1 to Graph 24..</t>
    </r>
  </si>
  <si>
    <r>
      <t>Graph 26 Share of MRC by asset class</t>
    </r>
    <r>
      <rPr>
        <vertAlign val="superscript"/>
        <sz val="14"/>
        <color theme="1"/>
        <rFont val="Segoe UI"/>
        <family val="2"/>
      </rPr>
      <t>1</t>
    </r>
    <r>
      <rPr>
        <sz val="14"/>
        <color theme="1"/>
        <rFont val="Segoe UI"/>
        <family val="2"/>
      </rPr>
      <t xml:space="preserve"> according to current rules</t>
    </r>
  </si>
  <si>
    <r>
      <rPr>
        <vertAlign val="superscript"/>
        <sz val="10"/>
        <color theme="1"/>
        <rFont val="Segoe UI"/>
        <family val="2"/>
      </rPr>
      <t>1</t>
    </r>
    <r>
      <rPr>
        <sz val="10"/>
        <color theme="1"/>
        <rFont val="Segoe UI"/>
        <family val="2"/>
      </rPr>
      <t>  “Other credit” includes exposures subject to partial use of the standardised approach for credit risk that cannot be assigned to a specific asset class; past-due items under the standardised approach; capital requirements specified in Part 1 of the Basel II framework; capital requirements for other assets; and additional capital requirements due to regulatory calculation differences if there is a shortfall of provisions over expected loss amounts for exposures subject to the IRB approach for credit risk. The category “other” includes Pillar 1 capital requirements in member countries for risks not covered by the Basel framework; and reconciliation differences (ie shortfall of provisions over expected loss amounts for exposures subject to the IRB approach for credit risk). The term “reconciliation differences” refers to the difference between MRC reported at the entire bank level and the sum of MRC reported for the individual asset classes.</t>
    </r>
  </si>
  <si>
    <r>
      <t>Graph 28 Impact of revised CCR standards relative to current rules</t>
    </r>
    <r>
      <rPr>
        <vertAlign val="superscript"/>
        <sz val="14"/>
        <color theme="1"/>
        <rFont val="Segoe UI"/>
        <family val="2"/>
      </rPr>
      <t>1</t>
    </r>
  </si>
  <si>
    <r>
      <rPr>
        <vertAlign val="superscript"/>
        <sz val="10"/>
        <color theme="1"/>
        <rFont val="Segoe UI"/>
        <family val="2"/>
      </rPr>
      <t>1</t>
    </r>
    <r>
      <rPr>
        <sz val="10"/>
        <color theme="1"/>
        <rFont val="Segoe UI"/>
        <family val="2"/>
      </rPr>
      <t>  See Section 1.3.3 for details on box plots.</t>
    </r>
  </si>
  <si>
    <r>
      <t>Graph 31 Impact of revised CVA capital requirements compared with current rules</t>
    </r>
    <r>
      <rPr>
        <vertAlign val="superscript"/>
        <sz val="14"/>
        <color theme="1"/>
        <rFont val="Segoe UI"/>
        <family val="2"/>
      </rPr>
      <t>1</t>
    </r>
  </si>
  <si>
    <r>
      <t>Graph 32 Impact of revised CVA capital requirements compared with current rules, by region</t>
    </r>
    <r>
      <rPr>
        <vertAlign val="superscript"/>
        <sz val="14"/>
        <color theme="1"/>
        <rFont val="Segoe UI"/>
        <family val="2"/>
      </rPr>
      <t>1</t>
    </r>
  </si>
  <si>
    <r>
      <t xml:space="preserve">One bank in the sample provided CVA data but no data on current overall capital requirements. It is therefore excluded from the right-hand panel.    </t>
    </r>
    <r>
      <rPr>
        <vertAlign val="superscript"/>
        <sz val="10"/>
        <color theme="1"/>
        <rFont val="Segoe UI"/>
        <family val="2"/>
      </rPr>
      <t>1</t>
    </r>
    <r>
      <rPr>
        <sz val="10"/>
        <color theme="1"/>
        <rFont val="Segoe UI"/>
        <family val="2"/>
      </rPr>
      <t>  See Section 1.3.3 for details on box plots.</t>
    </r>
  </si>
  <si>
    <r>
      <t>Graph 37 Impact on MRC of the revised standards for minimum capital requirements for market risk</t>
    </r>
    <r>
      <rPr>
        <vertAlign val="superscript"/>
        <sz val="14"/>
        <color theme="1"/>
        <rFont val="Segoe UI"/>
        <family val="2"/>
      </rPr>
      <t>1</t>
    </r>
  </si>
  <si>
    <r>
      <rPr>
        <vertAlign val="superscript"/>
        <sz val="10"/>
        <color theme="1"/>
        <rFont val="Segoe UI"/>
        <family val="2"/>
      </rPr>
      <t>1</t>
    </r>
    <r>
      <rPr>
        <sz val="10"/>
        <color theme="1"/>
        <rFont val="Segoe UI"/>
        <family val="2"/>
      </rPr>
      <t>  Some banks started reporting operational risk RWAs under the Basic Indicator Approach in 2013 and eventually migrated to the Standardised Approach in 2014.</t>
    </r>
  </si>
  <si>
    <r>
      <t>Graph 41 Distribution of share of MRC for operational risk in total MRC</t>
    </r>
    <r>
      <rPr>
        <vertAlign val="superscript"/>
        <sz val="14"/>
        <color theme="1"/>
        <rFont val="Segoe UI"/>
        <family val="2"/>
      </rPr>
      <t>1</t>
    </r>
  </si>
  <si>
    <r>
      <t>Graph 42 Changes in MRC for operational risk</t>
    </r>
    <r>
      <rPr>
        <vertAlign val="superscript"/>
        <sz val="14"/>
        <color theme="1"/>
        <rFont val="Segoe UI"/>
        <family val="2"/>
      </rPr>
      <t>1</t>
    </r>
  </si>
  <si>
    <r>
      <rPr>
        <vertAlign val="superscript"/>
        <sz val="10"/>
        <color theme="1"/>
        <rFont val="Segoe UI"/>
        <family val="2"/>
      </rPr>
      <t>1</t>
    </r>
    <r>
      <rPr>
        <sz val="10"/>
        <color theme="1"/>
        <rFont val="Segoe UI"/>
        <family val="2"/>
      </rPr>
      <t>  See Section 1.3.3 for details on box plots. For the purpose of this graph, AMA banks are banks that currently calculate some part of their operational risk capital requirements using the AMA.</t>
    </r>
  </si>
  <si>
    <r>
      <t>Graph 11a Liquidity Coverage Ratio</t>
    </r>
    <r>
      <rPr>
        <vertAlign val="superscript"/>
        <sz val="14"/>
        <color theme="1"/>
        <rFont val="Segoe UI"/>
        <family val="2"/>
      </rPr>
      <t>1</t>
    </r>
  </si>
  <si>
    <r>
      <rPr>
        <vertAlign val="superscript"/>
        <sz val="10"/>
        <color theme="1"/>
        <rFont val="Segoe UI"/>
        <family val="2"/>
      </rPr>
      <t>1</t>
    </r>
    <r>
      <rPr>
        <sz val="10"/>
        <color theme="1"/>
        <rFont val="Segoe UI"/>
        <family val="2"/>
      </rPr>
      <t>  See Section 1.3.3 for details on box plots. The sample is capped at 400%, meaning that all banks with an LCR above 400% were set to 400%. The horizontal line represents a 100% LCR (applicable as from 1 January 2019).</t>
    </r>
  </si>
  <si>
    <r>
      <t>Graph 11b Net Stable Funding Ratio</t>
    </r>
    <r>
      <rPr>
        <vertAlign val="superscript"/>
        <sz val="14"/>
        <color theme="1"/>
        <rFont val="Segoe UI"/>
        <family val="2"/>
      </rPr>
      <t>1</t>
    </r>
  </si>
  <si>
    <r>
      <rPr>
        <vertAlign val="superscript"/>
        <sz val="10"/>
        <color theme="1"/>
        <rFont val="Segoe UI"/>
        <family val="2"/>
      </rPr>
      <t>1</t>
    </r>
    <r>
      <rPr>
        <sz val="10"/>
        <color theme="1"/>
        <rFont val="Segoe UI"/>
        <family val="2"/>
      </rPr>
      <t>  See Section 1.3.3 for details on box plots. The red line is set at 100% (minimum NSFR level).</t>
    </r>
  </si>
  <si>
    <r>
      <t>Graph 11c LCR, NSFR and related shortfalls at a 100% minimum requirement</t>
    </r>
    <r>
      <rPr>
        <vertAlign val="superscript"/>
        <sz val="14"/>
        <color theme="1"/>
        <rFont val="Segoe UI"/>
        <family val="2"/>
      </rPr>
      <t>1</t>
    </r>
  </si>
  <si>
    <r>
      <rPr>
        <vertAlign val="superscript"/>
        <sz val="10"/>
        <color theme="1"/>
        <rFont val="Segoe UI"/>
        <family val="2"/>
      </rPr>
      <t>1</t>
    </r>
    <r>
      <rPr>
        <sz val="10"/>
        <color theme="1"/>
        <rFont val="Segoe UI"/>
        <family val="2"/>
      </rPr>
      <t>  As described in the text, the NSFR time series depicts data reflecting NSFR standards released in December 2010, January 2014 and October 2014. Since the Committee did not collect NSFR data through its Basel III monitoring exercise for the end-June 2020 reporting date, the relevant data points show the same values as for end-December 2019.</t>
    </r>
  </si>
  <si>
    <r>
      <rPr>
        <vertAlign val="superscript"/>
        <sz val="10"/>
        <color theme="1"/>
        <rFont val="Segoe UI"/>
        <family val="2"/>
      </rPr>
      <t>1</t>
    </r>
    <r>
      <rPr>
        <sz val="10"/>
        <color theme="1"/>
        <rFont val="Segoe UI"/>
        <family val="2"/>
      </rPr>
      <t>  See footnote 1 to Graph 9.</t>
    </r>
  </si>
  <si>
    <r>
      <rPr>
        <vertAlign val="superscript"/>
        <sz val="10"/>
        <color theme="1"/>
        <rFont val="Segoe UI"/>
        <family val="2"/>
      </rPr>
      <t>1</t>
    </r>
    <r>
      <rPr>
        <sz val="10"/>
        <color theme="1"/>
        <rFont val="Segoe UI"/>
        <family val="2"/>
      </rPr>
      <t>  Samples for LCR and NSFR may differ.</t>
    </r>
  </si>
  <si>
    <r>
      <t>Graph 11j NSFR and change in ASF and RSF</t>
    </r>
    <r>
      <rPr>
        <vertAlign val="superscript"/>
        <sz val="14"/>
        <color theme="1"/>
        <rFont val="Segoe UI"/>
        <family val="2"/>
      </rPr>
      <t>1</t>
    </r>
  </si>
  <si>
    <r>
      <t>Graph 11k NSFR and change in ASF and RSF,</t>
    </r>
    <r>
      <rPr>
        <vertAlign val="superscript"/>
        <sz val="14"/>
        <color theme="1"/>
        <rFont val="Segoe UI"/>
        <family val="2"/>
      </rPr>
      <t>1</t>
    </r>
    <r>
      <rPr>
        <sz val="14"/>
        <color theme="1"/>
        <rFont val="Segoe UI"/>
        <family val="2"/>
      </rPr>
      <t xml:space="preserve"> by region</t>
    </r>
  </si>
  <si>
    <r>
      <t>Graph 11l Evolution of NSFR and its drivers</t>
    </r>
    <r>
      <rPr>
        <vertAlign val="superscript"/>
        <sz val="14"/>
        <color theme="1"/>
        <rFont val="Segoe UI"/>
        <family val="2"/>
      </rPr>
      <t>1</t>
    </r>
  </si>
  <si>
    <r>
      <t>Graph 11m Evolution of NSFR and its drivers,</t>
    </r>
    <r>
      <rPr>
        <vertAlign val="superscript"/>
        <sz val="14"/>
        <color theme="1"/>
        <rFont val="Segoe UI"/>
        <family val="2"/>
      </rPr>
      <t>1</t>
    </r>
    <r>
      <rPr>
        <sz val="14"/>
        <color theme="1"/>
        <rFont val="Segoe UI"/>
        <family val="2"/>
      </rPr>
      <t xml:space="preserve"> by region</t>
    </r>
  </si>
  <si>
    <r>
      <t>Graph 13a Fully phased-in current Basel III CET1, Tier 1 and total capital ratios</t>
    </r>
    <r>
      <rPr>
        <vertAlign val="superscript"/>
        <sz val="14"/>
        <color theme="1"/>
        <rFont val="Segoe UI"/>
        <family val="2"/>
      </rPr>
      <t>1</t>
    </r>
  </si>
  <si>
    <r>
      <t>Graph 15a Initial Basel III CET1, Tier 1 and total capital ratios,</t>
    </r>
    <r>
      <rPr>
        <vertAlign val="superscript"/>
        <sz val="14"/>
        <color theme="1"/>
        <rFont val="Segoe UI"/>
        <family val="2"/>
      </rPr>
      <t>1</t>
    </r>
    <r>
      <rPr>
        <sz val="14"/>
        <color theme="1"/>
        <rFont val="Segoe UI"/>
        <family val="2"/>
      </rPr>
      <t xml:space="preserve"> by region</t>
    </r>
  </si>
  <si>
    <r>
      <t>Graph 15b Initial Basel III Tier 1 capital ratios and changes in RWA and Tier 1 capital</t>
    </r>
    <r>
      <rPr>
        <vertAlign val="superscript"/>
        <sz val="14"/>
        <color theme="1"/>
        <rFont val="Segoe UI"/>
        <family val="2"/>
      </rPr>
      <t>1</t>
    </r>
  </si>
  <si>
    <r>
      <t>Graph 15c Initial Basel III Tier 1 capital ratios and changes in RWA and Tier 1 capital,</t>
    </r>
    <r>
      <rPr>
        <vertAlign val="superscript"/>
        <sz val="14"/>
        <color theme="1"/>
        <rFont val="Segoe UI"/>
        <family val="2"/>
      </rPr>
      <t>1</t>
    </r>
    <r>
      <rPr>
        <sz val="14"/>
        <color theme="1"/>
        <rFont val="Segoe UI"/>
        <family val="2"/>
      </rPr>
      <t> by region</t>
    </r>
  </si>
  <si>
    <r>
      <t>Graph 17a Fully phased-in final Basel III CET1, Tier 1 and total capital ratios</t>
    </r>
    <r>
      <rPr>
        <vertAlign val="superscript"/>
        <sz val="14"/>
        <color theme="1"/>
        <rFont val="Segoe UI"/>
        <family val="2"/>
      </rPr>
      <t>1</t>
    </r>
    <r>
      <rPr>
        <sz val="14"/>
        <color theme="1"/>
        <rFont val="Segoe UI"/>
        <family val="2"/>
      </rPr>
      <t> </t>
    </r>
  </si>
  <si>
    <r>
      <rPr>
        <vertAlign val="superscript"/>
        <sz val="10"/>
        <color theme="1"/>
        <rFont val="Segoe UI"/>
        <family val="2"/>
      </rPr>
      <t>1</t>
    </r>
    <r>
      <rPr>
        <sz val="10"/>
        <color theme="1"/>
        <rFont val="Segoe UI"/>
        <family val="2"/>
      </rPr>
      <t>  See Section 1.3.3 for details on box plots. The solid horizontal line represents the relevant minimum requirement and the dotted horizontal line represents the relevant target (excluding any bank-specific G-SIB surcharges).</t>
    </r>
  </si>
  <si>
    <r>
      <t>Graph 17c Transitional final Basel III CET1, Tier 1 and total capital ratios</t>
    </r>
    <r>
      <rPr>
        <vertAlign val="superscript"/>
        <sz val="14"/>
        <color theme="1"/>
        <rFont val="Segoe UI"/>
        <family val="2"/>
      </rPr>
      <t>1</t>
    </r>
  </si>
  <si>
    <r>
      <rPr>
        <vertAlign val="superscript"/>
        <sz val="10"/>
        <color theme="1"/>
        <rFont val="Segoe UI"/>
        <family val="2"/>
      </rPr>
      <t>1</t>
    </r>
    <r>
      <rPr>
        <sz val="10"/>
        <color theme="1"/>
        <rFont val="Segoe UI"/>
        <family val="2"/>
      </rPr>
      <t>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capital ratios outside the range shown in the graph. The dots represent weighted averages. The solid horizontal line represents the relevant minimum requirement and the dotted horizontal line represents the relevant target (excluding any bank-specific G-SIB surcharges).</t>
    </r>
  </si>
  <si>
    <r>
      <t>Graph 25a Changes in leverage ratio MRC due to revisions in the final standards</t>
    </r>
    <r>
      <rPr>
        <vertAlign val="superscript"/>
        <sz val="14"/>
        <color theme="1"/>
        <rFont val="Segoe UI"/>
        <family val="2"/>
      </rPr>
      <t>1</t>
    </r>
  </si>
  <si>
    <r>
      <rPr>
        <vertAlign val="superscript"/>
        <sz val="10"/>
        <color theme="1"/>
        <rFont val="Segoe UI"/>
        <family val="2"/>
      </rPr>
      <t>1</t>
    </r>
    <r>
      <rPr>
        <sz val="10"/>
        <color theme="1"/>
        <rFont val="Segoe UI"/>
        <family val="2"/>
      </rPr>
      <t xml:space="preserve">  See Section 1.3.3 for details on box plots. To the extent a bank could not provide a component under the 2017 exposure measure, the relevant component of the 2014 measure was used. If a bank already adopted the revisions to the leverage ratio exposure measure, the change to the exposure measure equals zero.    </t>
    </r>
    <r>
      <rPr>
        <vertAlign val="superscript"/>
        <sz val="10"/>
        <color theme="1"/>
        <rFont val="Segoe UI"/>
        <family val="2"/>
      </rPr>
      <t>2</t>
    </r>
    <r>
      <rPr>
        <sz val="10"/>
        <color theme="1"/>
        <rFont val="Segoe UI"/>
        <family val="2"/>
      </rPr>
      <t>  The increase for G-SIBs is driven by the introduction of a G-SIBs add-on.</t>
    </r>
  </si>
  <si>
    <r>
      <t>Fully phased-in final Basel III standards</t>
    </r>
    <r>
      <rPr>
        <vertAlign val="superscript"/>
        <sz val="10"/>
        <color theme="1"/>
        <rFont val="Segoe UI"/>
        <family val="2"/>
      </rPr>
      <t>1</t>
    </r>
    <r>
      <rPr>
        <sz val="10"/>
        <color theme="1"/>
        <rFont val="Segoe UI"/>
        <family val="2"/>
      </rPr>
      <t>, unbalanced data set, exchange rates as at the reporting dates</t>
    </r>
  </si>
  <si>
    <r>
      <rPr>
        <vertAlign val="superscript"/>
        <sz val="10"/>
        <color theme="1"/>
        <rFont val="Segoe UI"/>
        <family val="2"/>
      </rPr>
      <t>1</t>
    </r>
    <r>
      <rPr>
        <sz val="10"/>
        <color theme="1"/>
        <rFont val="Segoe UI"/>
        <family val="2"/>
      </rPr>
      <t>  Results for H2 2015 are based on the Committee’s cumulative Quantitative Impact Study and are not fully comparable from a methodological point of view. Compared with H2 2017 and H1 2018, the results since H2 2018 include the revised market risk framework as finalised in January 2019. Since the Committee did not collect all relevant data through its Basel III monitoring exercise for the end-June 2020 reporting date, shortfalls for H1 2020 are estimated using some data from end-2019 reporting.</t>
    </r>
  </si>
  <si>
    <r>
      <t>Graph 25c Distribution of individual G-SIBs’ incremental TLAC surplus and shortfall across banks</t>
    </r>
    <r>
      <rPr>
        <vertAlign val="superscript"/>
        <sz val="14"/>
        <color theme="1"/>
        <rFont val="Segoe UI"/>
        <family val="2"/>
      </rPr>
      <t>1</t>
    </r>
  </si>
  <si>
    <r>
      <t>Pure TLAC implementation</t>
    </r>
    <r>
      <rPr>
        <vertAlign val="superscript"/>
        <sz val="10"/>
        <color theme="1"/>
        <rFont val="Segoe UI"/>
        <family val="2"/>
      </rPr>
      <t>2</t>
    </r>
    <r>
      <rPr>
        <sz val="10"/>
        <color theme="1"/>
        <rFont val="Segoe UI"/>
        <family val="2"/>
      </rPr>
      <t>, applying 2022 TLAC minimum requirements</t>
    </r>
  </si>
  <si>
    <r>
      <rPr>
        <vertAlign val="superscript"/>
        <sz val="10"/>
        <color theme="1"/>
        <rFont val="Segoe UI"/>
        <family val="2"/>
      </rPr>
      <t>1</t>
    </r>
    <r>
      <rPr>
        <sz val="10"/>
        <color theme="1"/>
        <rFont val="Segoe UI"/>
        <family val="2"/>
      </rPr>
      <t xml:space="preserve">  Surplus is indicated as positive and shortfall as negative.    </t>
    </r>
    <r>
      <rPr>
        <vertAlign val="superscript"/>
        <sz val="10"/>
        <color theme="1"/>
        <rFont val="Segoe UI"/>
        <family val="2"/>
      </rPr>
      <t>2</t>
    </r>
    <r>
      <rPr>
        <sz val="10"/>
        <color theme="1"/>
        <rFont val="Segoe UI"/>
        <family val="2"/>
      </rPr>
      <t>  Ie following the FSB TLAC Term Sheet rather than national implementation.</t>
    </r>
  </si>
  <si>
    <r>
      <t>Graph 25d Level of capital</t>
    </r>
    <r>
      <rPr>
        <vertAlign val="superscript"/>
        <sz val="14"/>
        <color theme="1"/>
        <rFont val="Segoe UI"/>
        <family val="2"/>
      </rPr>
      <t>1</t>
    </r>
    <r>
      <rPr>
        <sz val="14"/>
        <color theme="1"/>
        <rFont val="Segoe UI"/>
        <family val="2"/>
      </rPr>
      <t> </t>
    </r>
  </si>
  <si>
    <r>
      <t>Graph 25e Level of capital</t>
    </r>
    <r>
      <rPr>
        <vertAlign val="superscript"/>
        <sz val="14"/>
        <color theme="1"/>
        <rFont val="Segoe UI"/>
        <family val="2"/>
      </rPr>
      <t>1</t>
    </r>
    <r>
      <rPr>
        <sz val="14"/>
        <color theme="1"/>
        <rFont val="Segoe UI"/>
        <family val="2"/>
      </rPr>
      <t>, by region</t>
    </r>
  </si>
  <si>
    <r>
      <t>Graph 25f Evolution of Basel III capital,</t>
    </r>
    <r>
      <rPr>
        <vertAlign val="superscript"/>
        <sz val="14"/>
        <color theme="1"/>
        <rFont val="Segoe UI"/>
        <family val="2"/>
      </rPr>
      <t>1</t>
    </r>
    <r>
      <rPr>
        <sz val="14"/>
        <color theme="1"/>
        <rFont val="Segoe UI"/>
        <family val="2"/>
      </rPr>
      <t xml:space="preserve"> by region</t>
    </r>
  </si>
  <si>
    <r>
      <rPr>
        <vertAlign val="superscript"/>
        <sz val="10"/>
        <color theme="1"/>
        <rFont val="Segoe UI"/>
        <family val="2"/>
      </rPr>
      <t>1</t>
    </r>
    <r>
      <rPr>
        <sz val="10"/>
        <color theme="1"/>
        <rFont val="Segoe UI"/>
        <family val="2"/>
      </rPr>
      <t xml:space="preserve">  The graph shows the fully phased-in initial Basel III framework for the data points up to and including the end of 2018 and the actual framework in place at the reporting date for all data points thereafter.    </t>
    </r>
    <r>
      <rPr>
        <vertAlign val="superscript"/>
        <sz val="10"/>
        <color theme="1"/>
        <rFont val="Segoe UI"/>
        <family val="2"/>
      </rPr>
      <t>2</t>
    </r>
    <r>
      <rPr>
        <sz val="10"/>
        <color theme="1"/>
        <rFont val="Segoe UI"/>
        <family val="2"/>
      </rPr>
      <t>  The strong percentage increases in additional Tier 1 capital are driven by the low absolute levels in 2011, in particular for the rest of the world region.</t>
    </r>
  </si>
  <si>
    <r>
      <t>Graph 25i Profits, dividends, CET1 capital raised externally and dividend payout ratio,</t>
    </r>
    <r>
      <rPr>
        <vertAlign val="superscript"/>
        <sz val="14"/>
        <color theme="1"/>
        <rFont val="Segoe UI"/>
        <family val="2"/>
      </rPr>
      <t>1</t>
    </r>
    <r>
      <rPr>
        <sz val="14"/>
        <color theme="1"/>
        <rFont val="Segoe UI"/>
        <family val="2"/>
      </rPr>
      <t xml:space="preserve"> by region</t>
    </r>
  </si>
  <si>
    <r>
      <t>Graph 25l Structure of regulatory capital under current Basel III</t>
    </r>
    <r>
      <rPr>
        <vertAlign val="superscript"/>
        <sz val="14"/>
        <color theme="1"/>
        <rFont val="Segoe UI"/>
        <family val="2"/>
      </rPr>
      <t>1</t>
    </r>
  </si>
  <si>
    <r>
      <rPr>
        <vertAlign val="superscript"/>
        <sz val="10"/>
        <color theme="1"/>
        <rFont val="Segoe UI"/>
        <family val="2"/>
      </rPr>
      <t>1</t>
    </r>
    <r>
      <rPr>
        <sz val="10"/>
        <color theme="1"/>
        <rFont val="Segoe UI"/>
        <family val="2"/>
      </rPr>
      <t>  The graph shows the fully phased-in initial Basel III framework for the data points up to and including the end of 2018 and the actual framework in place at the reporting date for all data points thereafter.</t>
    </r>
  </si>
  <si>
    <r>
      <t>Graph 25m Structure of regulatory capital under transitional initial Basel III</t>
    </r>
    <r>
      <rPr>
        <vertAlign val="superscript"/>
        <sz val="14"/>
        <color theme="1"/>
        <rFont val="Segoe UI"/>
        <family val="2"/>
      </rPr>
      <t>1</t>
    </r>
  </si>
  <si>
    <r>
      <rPr>
        <vertAlign val="superscript"/>
        <sz val="10"/>
        <color theme="1"/>
        <rFont val="Segoe UI"/>
        <family val="2"/>
      </rPr>
      <t>1</t>
    </r>
    <r>
      <rPr>
        <sz val="10"/>
        <color theme="1"/>
        <rFont val="Segoe UI"/>
        <family val="2"/>
      </rPr>
      <t xml:space="preserve">  DTAs are the deferred tax assets that are deducted in full under Basel III (ie they exclude DTAs that are related to temporary differences, which are only deducted when they exceed a threshold).    </t>
    </r>
    <r>
      <rPr>
        <vertAlign val="superscript"/>
        <sz val="10"/>
        <color theme="1"/>
        <rFont val="Segoe UI"/>
        <family val="2"/>
      </rPr>
      <t>2</t>
    </r>
    <r>
      <rPr>
        <sz val="10"/>
        <color theme="1"/>
        <rFont val="Segoe UI"/>
        <family val="2"/>
      </rPr>
      <t xml:space="preserve">  Excess above 15% pertains to significant investments in the common shares of unconsolidated financial institutions, mortgage servicing rights, and DTAs due to timing differences that do not separately exceed the 10% category thresholds but in the aggregate exceed the 15% basket threshold.    </t>
    </r>
    <r>
      <rPr>
        <vertAlign val="superscript"/>
        <sz val="10"/>
        <color theme="1"/>
        <rFont val="Segoe UI"/>
        <family val="2"/>
      </rPr>
      <t>3</t>
    </r>
    <r>
      <rPr>
        <sz val="10"/>
        <color theme="1"/>
        <rFont val="Segoe UI"/>
        <family val="2"/>
      </rPr>
      <t>  Other includes adjustments related to investment in own shares, shortfall of provisions to expected losses, cash flow hedge reserves, cumulative changes in fair value due to changes in own credit risk, net pension fund assets, securitisation gains on sale, mortgage servicing rights and deductions from additional Tier 1 capital to the extent they exceed a bank’s additional Tier 1 capital.</t>
    </r>
  </si>
  <si>
    <r>
      <rPr>
        <vertAlign val="superscript"/>
        <sz val="10"/>
        <color theme="1"/>
        <rFont val="Segoe UI"/>
        <family val="2"/>
      </rPr>
      <t>1</t>
    </r>
    <r>
      <rPr>
        <sz val="10"/>
        <color theme="1"/>
        <rFont val="Segoe UI"/>
        <family val="2"/>
      </rPr>
      <t>  See Section 1.3.3 for details on box plots. </t>
    </r>
  </si>
  <si>
    <r>
      <t xml:space="preserve">Data generally include banks subject to the standardised approach for credit risk and exposures subject to partial use of banks using the IRB approach for credit risk.    </t>
    </r>
    <r>
      <rPr>
        <vertAlign val="superscript"/>
        <sz val="10"/>
        <color theme="1"/>
        <rFont val="Segoe UI"/>
        <family val="2"/>
      </rPr>
      <t>1</t>
    </r>
    <r>
      <rPr>
        <sz val="10"/>
        <color theme="1"/>
        <rFont val="Segoe UI"/>
        <family val="2"/>
      </rPr>
      <t>  See Section 1.3.3 for details on box plots.</t>
    </r>
  </si>
  <si>
    <r>
      <t>Graph 26f Changes in Tier 1 MRC for exposures subject to the IRB approach for credit risk due to the final Basel III standards</t>
    </r>
    <r>
      <rPr>
        <vertAlign val="superscript"/>
        <sz val="14"/>
        <color theme="1"/>
        <rFont val="Segoe UI"/>
        <family val="2"/>
      </rPr>
      <t>1</t>
    </r>
  </si>
  <si>
    <r>
      <rPr>
        <vertAlign val="superscript"/>
        <sz val="10"/>
        <color theme="1"/>
        <rFont val="Segoe UI"/>
        <family val="2"/>
      </rPr>
      <t>1</t>
    </r>
    <r>
      <rPr>
        <sz val="10"/>
        <color theme="1"/>
        <rFont val="Segoe UI"/>
        <family val="2"/>
      </rPr>
      <t xml:space="preserve">  The change is calculated as a percentage of current Tier 1 MRC across all IRB exposures. The impact when summing over all asset classes is slightly different from the overall impact reported. The reason is that when summing over all asset classes changes in the difference between provisions and expected losses are not considered, whereas in the overall impact calculation a change in the shortfall in provisions is reflected in the change in MRC.    </t>
    </r>
    <r>
      <rPr>
        <vertAlign val="superscript"/>
        <sz val="10"/>
        <color theme="1"/>
        <rFont val="Segoe UI"/>
        <family val="2"/>
      </rPr>
      <t>2</t>
    </r>
    <r>
      <rPr>
        <sz val="10"/>
        <color theme="1"/>
        <rFont val="Segoe UI"/>
        <family val="2"/>
      </rPr>
      <t>  See Section 1.3.3 for details on box plots.”</t>
    </r>
  </si>
  <si>
    <r>
      <t>Graph 26g Changes in Tier 1 MRC for exposures subject to the IRB approach for credit risk due to the final Basel III standards,</t>
    </r>
    <r>
      <rPr>
        <vertAlign val="superscript"/>
        <sz val="14"/>
        <color theme="1"/>
        <rFont val="Segoe UI"/>
        <family val="2"/>
      </rPr>
      <t>1</t>
    </r>
    <r>
      <rPr>
        <sz val="14"/>
        <color theme="1"/>
        <rFont val="Segoe UI"/>
        <family val="2"/>
      </rPr>
      <t xml:space="preserve"> by region</t>
    </r>
  </si>
  <si>
    <r>
      <rPr>
        <vertAlign val="superscript"/>
        <sz val="10"/>
        <color theme="1"/>
        <rFont val="Segoe UI"/>
        <family val="2"/>
      </rPr>
      <t>1</t>
    </r>
    <r>
      <rPr>
        <sz val="10"/>
        <color theme="1"/>
        <rFont val="Segoe UI"/>
        <family val="2"/>
      </rPr>
      <t xml:space="preserve">  The change is calculated as a percentage of current Tier 1 MRC across all IRB exposures. The impact when summing over all asset classes is slightly different from the overall impact reported. The reason is that when summing over all asset classes changes in the difference between provisions and expected losses are not considered, whereas in the overall impact calculation a change in the shortfall in provisions is reflected in the change in MRC.    </t>
    </r>
    <r>
      <rPr>
        <vertAlign val="superscript"/>
        <sz val="10"/>
        <color theme="1"/>
        <rFont val="Segoe UI"/>
        <family val="2"/>
      </rPr>
      <t>2</t>
    </r>
    <r>
      <rPr>
        <sz val="10"/>
        <color theme="1"/>
        <rFont val="Segoe UI"/>
        <family val="2"/>
      </rPr>
      <t>  See Section 1.3.3 for details on box plots.</t>
    </r>
  </si>
  <si>
    <r>
      <rPr>
        <vertAlign val="superscript"/>
        <sz val="10"/>
        <color theme="1"/>
        <rFont val="Segoe UI"/>
        <family val="2"/>
      </rPr>
      <t>1</t>
    </r>
    <r>
      <rPr>
        <sz val="10"/>
        <color theme="1"/>
        <rFont val="Segoe UI"/>
        <family val="2"/>
      </rPr>
      <t>  “Other” includes equity exposures, equity investments in funds, failed trades and non-DVP transactions and other assets under the IRB approach for credit risk.</t>
    </r>
  </si>
  <si>
    <r>
      <rPr>
        <vertAlign val="superscript"/>
        <sz val="10"/>
        <color theme="1"/>
        <rFont val="Segoe UI"/>
        <family val="2"/>
      </rPr>
      <t>1</t>
    </r>
    <r>
      <rPr>
        <sz val="10"/>
        <color theme="1"/>
        <rFont val="Segoe UI"/>
        <family val="2"/>
      </rPr>
      <t>  Note that deducted exposures and exposures subject to a 1250% risk weight are comparatively small but non-zero.</t>
    </r>
  </si>
  <si>
    <r>
      <t>Graph 26q Average risk weight by approach, final standards</t>
    </r>
    <r>
      <rPr>
        <vertAlign val="superscript"/>
        <sz val="14"/>
        <color theme="1"/>
        <rFont val="Segoe UI"/>
        <family val="2"/>
      </rPr>
      <t>1</t>
    </r>
  </si>
  <si>
    <r>
      <rPr>
        <vertAlign val="superscript"/>
        <sz val="10"/>
        <color theme="1"/>
        <rFont val="Segoe UI"/>
        <family val="2"/>
      </rPr>
      <t>1</t>
    </r>
    <r>
      <rPr>
        <sz val="10"/>
        <color theme="1"/>
        <rFont val="Segoe UI"/>
        <family val="2"/>
      </rPr>
      <t>  Results for STC and non-STC securitisations refer to different exposures.</t>
    </r>
  </si>
  <si>
    <r>
      <t>Deductions</t>
    </r>
    <r>
      <rPr>
        <vertAlign val="superscript"/>
        <sz val="10"/>
        <color theme="1"/>
        <rFont val="Segoe UI"/>
        <family val="2"/>
      </rPr>
      <t>1</t>
    </r>
  </si>
  <si>
    <t>Impact of final Basel III standards for Group 1 banks is higher compared with the previous exercise</t>
  </si>
  <si>
    <t>Graph 2 Impact of final Basel III standards for Group 1 banks is higher compared with the previous exercise</t>
  </si>
  <si>
    <r>
      <rPr>
        <vertAlign val="superscript"/>
        <sz val="10"/>
        <color theme="1"/>
        <rFont val="Segoe UI"/>
        <family val="2"/>
      </rPr>
      <t>1</t>
    </r>
    <r>
      <rPr>
        <sz val="10"/>
        <color theme="1"/>
        <rFont val="Segoe UI"/>
        <family val="2"/>
      </rPr>
      <t>  “Other credit” includes exposures subject to partial use of the standardised approach for credit risk that cannot be assigned to a specific asset class, past-due items under the standardised approach, capital requirements specified in Part 1 of the Basel II framework, capital requirements for other assets, and additional capital requirements due to regulatory calculation differences if there is a shortfall of provisions over expected loss amounts for exposures subject to the internal ratings-based (IRB) approach for credit risk. The category “other” includes Pillar 1 capital requirements in member countries for risks not covered by the Basel Framework, and reconciliation differences (ie shortfalls of provisions over expected loss amounts for exposures subject to the IRB approach for credit risk). The term “reconciliation differences” refers to the difference between MRC reported at the entire bank level and the sum of MRC reported for the individual asset classes.</t>
    </r>
  </si>
  <si>
    <r>
      <t>ASF = available stable funding; HQLA = high-quality liquid assets;  RSF = required stable funding.    </t>
    </r>
    <r>
      <rPr>
        <vertAlign val="superscript"/>
        <sz val="10"/>
        <color theme="1"/>
        <rFont val="Segoe UI"/>
        <family val="2"/>
      </rPr>
      <t>1</t>
    </r>
    <r>
      <rPr>
        <sz val="10"/>
        <color theme="1"/>
        <rFont val="Segoe UI"/>
        <family val="2"/>
      </rPr>
      <t>  This graph depicts the NSFR as calculated under different versions of the NSFR framework released in December 2010, January 2014 and October 2014. Calculations performed according to the final standard approved by the Committee in October 2014 starting with the end-December 2014 reporting period. See Basel Committee on Banking Supervision, Basel III: the net stable funding ratio, October 2014, www.bis.org/bcbs/publ/d295.htm. Since the Committee did not collect NSFR data through its Basel III monitoring exercise for the end-June 2020 reporting date, the relevant data points show the same values as for end-December 2019.    </t>
    </r>
    <r>
      <rPr>
        <vertAlign val="superscript"/>
        <sz val="10"/>
        <color theme="1"/>
        <rFont val="Segoe UI"/>
        <family val="2"/>
      </rPr>
      <t>2</t>
    </r>
    <r>
      <rPr>
        <sz val="10"/>
        <color theme="1"/>
        <rFont val="Segoe UI"/>
        <family val="2"/>
      </rPr>
      <t>  Exchange rates as at the reporting dates.    </t>
    </r>
    <r>
      <rPr>
        <vertAlign val="superscript"/>
        <sz val="10"/>
        <color theme="1"/>
        <rFont val="Segoe UI"/>
        <family val="2"/>
      </rPr>
      <t>3</t>
    </r>
    <r>
      <rPr>
        <sz val="10"/>
        <color theme="1"/>
        <rFont val="Segoe UI"/>
        <family val="2"/>
      </rPr>
      <t>  Exchange rates as at the current reporting date.</t>
    </r>
  </si>
  <si>
    <r>
      <t>ASF = available stable funding; HQLA = high-quality liquid assets;  RSF = required stable funding.    </t>
    </r>
    <r>
      <rPr>
        <vertAlign val="superscript"/>
        <sz val="10"/>
        <color theme="1"/>
        <rFont val="Segoe UI"/>
        <family val="2"/>
      </rPr>
      <t>1</t>
    </r>
    <r>
      <rPr>
        <sz val="10"/>
        <color theme="1"/>
        <rFont val="Segoe UI"/>
        <family val="2"/>
      </rPr>
      <t>  As described in footnote 1 to Graph 9, the NSFR time series depicts data reflecting NSFR standards released in December 2010, January 2014 and October 2014.    2  Exchange rates as at th</t>
    </r>
    <r>
      <rPr>
        <vertAlign val="superscript"/>
        <sz val="10"/>
        <color theme="1"/>
        <rFont val="Segoe UI"/>
        <family val="2"/>
      </rPr>
      <t>e</t>
    </r>
    <r>
      <rPr>
        <sz val="10"/>
        <color theme="1"/>
        <rFont val="Segoe UI"/>
        <family val="2"/>
      </rPr>
      <t xml:space="preserve"> reporting dates.    3  Exchange rates as at th</t>
    </r>
    <r>
      <rPr>
        <vertAlign val="superscript"/>
        <sz val="10"/>
        <color theme="1"/>
        <rFont val="Segoe UI"/>
        <family val="2"/>
      </rPr>
      <t>e</t>
    </r>
    <r>
      <rPr>
        <sz val="10"/>
        <color theme="1"/>
        <rFont val="Segoe UI"/>
        <family val="2"/>
      </rPr>
      <t xml:space="preserve"> current reporting date.</t>
    </r>
  </si>
  <si>
    <r>
      <t>Fully phased-in Basel III leverage ratios</t>
    </r>
    <r>
      <rPr>
        <vertAlign val="superscript"/>
        <sz val="10"/>
        <color theme="1"/>
        <rFont val="Segoe UI"/>
        <family val="2"/>
      </rPr>
      <t>1</t>
    </r>
    <r>
      <rPr>
        <sz val="10"/>
        <color theme="1"/>
        <rFont val="Segoe UI"/>
        <family val="2"/>
      </rPr>
      <t xml:space="preserve"> of large internationally active banks were relatively stable in H1 2024</t>
    </r>
  </si>
  <si>
    <r>
      <t>Analysis of the share of MRC by asset class</t>
    </r>
    <r>
      <rPr>
        <vertAlign val="superscript"/>
        <sz val="10"/>
        <color theme="1"/>
        <rFont val="Segoe UI"/>
        <family val="2"/>
      </rPr>
      <t>1</t>
    </r>
    <r>
      <rPr>
        <sz val="10"/>
        <color theme="1"/>
        <rFont val="Segoe UI"/>
        <family val="2"/>
      </rPr>
      <t xml:space="preserve"> according to current rules shows stable credit risk MRC</t>
    </r>
  </si>
  <si>
    <r>
      <t>Initial Basel III CET1, Tier 1 and total capital ratios,</t>
    </r>
    <r>
      <rPr>
        <vertAlign val="superscript"/>
        <sz val="10"/>
        <color theme="1"/>
        <rFont val="Segoe UI"/>
        <family val="2"/>
      </rPr>
      <t>1</t>
    </r>
    <r>
      <rPr>
        <sz val="10"/>
        <color theme="1"/>
        <rFont val="Segoe UI"/>
        <family val="2"/>
      </rPr>
      <t xml:space="preserve"> by region</t>
    </r>
  </si>
  <si>
    <r>
      <t>Evolution of initial Basel III CET1 capital ratios and their drivers,</t>
    </r>
    <r>
      <rPr>
        <vertAlign val="superscript"/>
        <sz val="10"/>
        <color theme="1"/>
        <rFont val="Segoe UI"/>
        <family val="2"/>
      </rPr>
      <t>1</t>
    </r>
    <r>
      <rPr>
        <sz val="10"/>
        <color theme="1"/>
        <rFont val="Segoe UI"/>
        <family val="2"/>
      </rPr>
      <t xml:space="preserve"> by region</t>
    </r>
  </si>
  <si>
    <r>
      <t>Fully phased-in final Basel III Tier 1 leverage ratios and component changes,</t>
    </r>
    <r>
      <rPr>
        <vertAlign val="superscript"/>
        <sz val="10"/>
        <color theme="1"/>
        <rFont val="Segoe UI"/>
        <family val="2"/>
      </rPr>
      <t>1</t>
    </r>
    <r>
      <rPr>
        <sz val="10"/>
        <color theme="1"/>
        <rFont val="Segoe UI"/>
        <family val="2"/>
      </rPr>
      <t> by region</t>
    </r>
  </si>
  <si>
    <r>
      <t>Tier 1 capital, RWA, Basel III leverage ratio exposure and accounting total assets,</t>
    </r>
    <r>
      <rPr>
        <vertAlign val="superscript"/>
        <sz val="10"/>
        <color theme="1"/>
        <rFont val="Segoe UI"/>
        <family val="2"/>
      </rPr>
      <t>1</t>
    </r>
    <r>
      <rPr>
        <sz val="10"/>
        <color theme="1"/>
        <rFont val="Segoe UI"/>
        <family val="2"/>
      </rPr>
      <t xml:space="preserve"> by region</t>
    </r>
  </si>
  <si>
    <r>
      <t>Share of MRC by asset class</t>
    </r>
    <r>
      <rPr>
        <vertAlign val="superscript"/>
        <sz val="10"/>
        <color theme="1"/>
        <rFont val="Segoe UI"/>
        <family val="2"/>
      </rPr>
      <t>1</t>
    </r>
    <r>
      <rPr>
        <sz val="10"/>
        <color theme="1"/>
        <rFont val="Segoe UI"/>
        <family val="2"/>
      </rPr>
      <t xml:space="preserve"> according to current rules</t>
    </r>
  </si>
  <si>
    <r>
      <t>NSFR and change in ASF and RSF,</t>
    </r>
    <r>
      <rPr>
        <vertAlign val="superscript"/>
        <sz val="10"/>
        <color theme="1"/>
        <rFont val="Segoe UI"/>
        <family val="2"/>
      </rPr>
      <t>1</t>
    </r>
    <r>
      <rPr>
        <sz val="10"/>
        <color theme="1"/>
        <rFont val="Segoe UI"/>
        <family val="2"/>
      </rPr>
      <t xml:space="preserve"> by region</t>
    </r>
  </si>
  <si>
    <r>
      <t>Evolution of NSFR and its drivers,</t>
    </r>
    <r>
      <rPr>
        <vertAlign val="superscript"/>
        <sz val="10"/>
        <color theme="1"/>
        <rFont val="Segoe UI"/>
        <family val="2"/>
      </rPr>
      <t>1</t>
    </r>
    <r>
      <rPr>
        <sz val="10"/>
        <color theme="1"/>
        <rFont val="Segoe UI"/>
        <family val="2"/>
      </rPr>
      <t xml:space="preserve"> by region</t>
    </r>
  </si>
  <si>
    <r>
      <t>Initial Basel III Tier 1 capital ratios and changes in RWA and Tier 1 capital,</t>
    </r>
    <r>
      <rPr>
        <vertAlign val="superscript"/>
        <sz val="10"/>
        <color theme="1"/>
        <rFont val="Segoe UI"/>
        <family val="2"/>
      </rPr>
      <t>1</t>
    </r>
    <r>
      <rPr>
        <sz val="10"/>
        <color theme="1"/>
        <rFont val="Segoe UI"/>
        <family val="2"/>
      </rPr>
      <t> by region</t>
    </r>
  </si>
  <si>
    <r>
      <t>Fully phased-in final Basel III CET1, Tier 1 and total capital ratios</t>
    </r>
    <r>
      <rPr>
        <vertAlign val="superscript"/>
        <sz val="10"/>
        <color theme="1"/>
        <rFont val="Segoe UI"/>
        <family val="2"/>
      </rPr>
      <t>1</t>
    </r>
    <r>
      <rPr>
        <sz val="10"/>
        <color theme="1"/>
        <rFont val="Segoe UI"/>
        <family val="2"/>
      </rPr>
      <t> </t>
    </r>
  </si>
  <si>
    <r>
      <t>Level of capital</t>
    </r>
    <r>
      <rPr>
        <vertAlign val="superscript"/>
        <sz val="10"/>
        <color theme="1"/>
        <rFont val="Segoe UI"/>
        <family val="2"/>
      </rPr>
      <t>1</t>
    </r>
    <r>
      <rPr>
        <sz val="10"/>
        <color theme="1"/>
        <rFont val="Segoe UI"/>
        <family val="2"/>
      </rPr>
      <t> </t>
    </r>
  </si>
  <si>
    <r>
      <t>Level of capital</t>
    </r>
    <r>
      <rPr>
        <vertAlign val="superscript"/>
        <sz val="10"/>
        <color theme="1"/>
        <rFont val="Segoe UI"/>
        <family val="2"/>
      </rPr>
      <t>1</t>
    </r>
    <r>
      <rPr>
        <sz val="10"/>
        <color theme="1"/>
        <rFont val="Segoe UI"/>
        <family val="2"/>
      </rPr>
      <t>, by region</t>
    </r>
  </si>
  <si>
    <r>
      <t>Evolution of Basel III capital,</t>
    </r>
    <r>
      <rPr>
        <vertAlign val="superscript"/>
        <sz val="10"/>
        <color theme="1"/>
        <rFont val="Segoe UI"/>
        <family val="2"/>
      </rPr>
      <t>1</t>
    </r>
    <r>
      <rPr>
        <sz val="10"/>
        <color theme="1"/>
        <rFont val="Segoe UI"/>
        <family val="2"/>
      </rPr>
      <t xml:space="preserve"> by region</t>
    </r>
  </si>
  <si>
    <r>
      <t>Profits, dividends, CET1 capital raised externally and dividend payout ratio,</t>
    </r>
    <r>
      <rPr>
        <vertAlign val="superscript"/>
        <sz val="10"/>
        <color theme="1"/>
        <rFont val="Segoe UI"/>
        <family val="2"/>
      </rPr>
      <t>1</t>
    </r>
    <r>
      <rPr>
        <sz val="10"/>
        <color theme="1"/>
        <rFont val="Segoe UI"/>
        <family val="2"/>
      </rPr>
      <t xml:space="preserve"> by region</t>
    </r>
  </si>
  <si>
    <r>
      <t>Changes in Tier 1 MRC for exposures subject to the IRB approach for credit risk due to the final Basel III standards,</t>
    </r>
    <r>
      <rPr>
        <vertAlign val="superscript"/>
        <sz val="10"/>
        <color theme="1"/>
        <rFont val="Segoe UI"/>
        <family val="2"/>
      </rPr>
      <t>1</t>
    </r>
    <r>
      <rPr>
        <sz val="10"/>
        <color theme="1"/>
        <rFont val="Segoe UI"/>
        <family val="2"/>
      </rPr>
      <t xml:space="preserve"> by region</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9" x14ac:knownFonts="1">
    <font>
      <sz val="11"/>
      <color theme="1"/>
      <name val="Calibri"/>
      <family val="2"/>
      <scheme val="minor"/>
    </font>
    <font>
      <sz val="11"/>
      <color theme="1"/>
      <name val="Segoe UI"/>
      <family val="2"/>
    </font>
    <font>
      <sz val="11"/>
      <color theme="1"/>
      <name val="Segoe UI"/>
      <family val="2"/>
    </font>
    <font>
      <sz val="14"/>
      <color theme="1"/>
      <name val="Segoe UI"/>
      <family val="2"/>
    </font>
    <font>
      <u/>
      <sz val="10"/>
      <color rgb="FF0000FF"/>
      <name val="Segoe UI"/>
      <family val="2"/>
    </font>
    <font>
      <sz val="10"/>
      <color theme="1"/>
      <name val="Segoe UI"/>
      <family val="2"/>
    </font>
    <font>
      <vertAlign val="superscript"/>
      <sz val="10"/>
      <color theme="1"/>
      <name val="Segoe UI"/>
      <family val="2"/>
    </font>
    <font>
      <sz val="8"/>
      <name val="Calibri"/>
      <family val="2"/>
      <scheme val="minor"/>
    </font>
    <font>
      <vertAlign val="superscript"/>
      <sz val="14"/>
      <color theme="1"/>
      <name val="Segoe UI"/>
      <family val="2"/>
    </font>
  </fonts>
  <fills count="3">
    <fill>
      <patternFill patternType="none"/>
    </fill>
    <fill>
      <patternFill patternType="gray125"/>
    </fill>
    <fill>
      <patternFill patternType="solid">
        <fgColor rgb="FFE8EAE8"/>
        <bgColor indexed="64"/>
      </patternFill>
    </fill>
  </fills>
  <borders count="5">
    <border>
      <left/>
      <right/>
      <top/>
      <bottom/>
      <diagonal/>
    </border>
    <border>
      <left/>
      <right/>
      <top/>
      <bottom style="thin">
        <color auto="1"/>
      </bottom>
      <diagonal/>
    </border>
    <border>
      <left style="thin">
        <color rgb="FFFFFFFF"/>
      </left>
      <right style="thin">
        <color rgb="FFFFFFFF"/>
      </right>
      <top style="thin">
        <color rgb="FFFFFFFF"/>
      </top>
      <bottom style="thin">
        <color rgb="FFFFFFFF"/>
      </bottom>
      <diagonal/>
    </border>
    <border>
      <left/>
      <right/>
      <top style="thin">
        <color auto="1"/>
      </top>
      <bottom style="thin">
        <color auto="1"/>
      </bottom>
      <diagonal/>
    </border>
    <border>
      <left/>
      <right/>
      <top style="thin">
        <color auto="1"/>
      </top>
      <bottom/>
      <diagonal/>
    </border>
  </borders>
  <cellStyleXfs count="1">
    <xf numFmtId="0" fontId="0" fillId="0" borderId="0"/>
  </cellStyleXfs>
  <cellXfs count="27">
    <xf numFmtId="0" fontId="0" fillId="0" borderId="0" xfId="0"/>
    <xf numFmtId="49" fontId="3" fillId="0" borderId="0" xfId="0" applyNumberFormat="1" applyFont="1"/>
    <xf numFmtId="49" fontId="4" fillId="0" borderId="0" xfId="0" applyNumberFormat="1" applyFont="1"/>
    <xf numFmtId="49" fontId="5" fillId="0" borderId="0" xfId="0" applyNumberFormat="1" applyFont="1" applyAlignment="1">
      <alignment wrapText="1"/>
    </xf>
    <xf numFmtId="0" fontId="5" fillId="0" borderId="0" xfId="0" applyFont="1"/>
    <xf numFmtId="49" fontId="5" fillId="0" borderId="1" xfId="0" applyNumberFormat="1" applyFont="1" applyBorder="1" applyAlignment="1">
      <alignment horizontal="center" vertical="center" wrapText="1"/>
    </xf>
    <xf numFmtId="0" fontId="5" fillId="2" borderId="2" xfId="0" applyFont="1" applyFill="1" applyBorder="1" applyAlignment="1">
      <alignment wrapText="1"/>
    </xf>
    <xf numFmtId="49" fontId="5" fillId="2" borderId="1" xfId="0" applyNumberFormat="1" applyFont="1" applyFill="1" applyBorder="1" applyAlignment="1">
      <alignment horizontal="center" vertical="center" wrapText="1"/>
    </xf>
    <xf numFmtId="49" fontId="5" fillId="0" borderId="3" xfId="0" applyNumberFormat="1" applyFont="1" applyBorder="1" applyAlignment="1">
      <alignment horizontal="center" vertical="center" wrapText="1"/>
    </xf>
    <xf numFmtId="49" fontId="5" fillId="2" borderId="3" xfId="0" applyNumberFormat="1" applyFont="1" applyFill="1" applyBorder="1" applyAlignment="1">
      <alignment horizontal="center" vertical="center" wrapText="1"/>
    </xf>
    <xf numFmtId="49" fontId="5" fillId="0" borderId="4" xfId="0" applyNumberFormat="1" applyFont="1" applyBorder="1" applyAlignment="1">
      <alignment horizontal="center" vertical="center" wrapText="1"/>
    </xf>
    <xf numFmtId="49" fontId="5" fillId="2" borderId="4" xfId="0" applyNumberFormat="1" applyFont="1" applyFill="1" applyBorder="1" applyAlignment="1">
      <alignment horizontal="center" vertical="center" wrapText="1"/>
    </xf>
    <xf numFmtId="2" fontId="5" fillId="0" borderId="0" xfId="0" applyNumberFormat="1" applyFont="1"/>
    <xf numFmtId="2" fontId="5" fillId="2" borderId="2" xfId="0" applyNumberFormat="1" applyFont="1" applyFill="1" applyBorder="1"/>
    <xf numFmtId="0" fontId="2" fillId="0" borderId="0" xfId="0" applyFont="1"/>
    <xf numFmtId="0" fontId="3" fillId="0" borderId="0" xfId="0" applyFont="1"/>
    <xf numFmtId="49" fontId="5" fillId="0" borderId="4" xfId="0" applyNumberFormat="1" applyFont="1" applyBorder="1" applyAlignment="1">
      <alignment horizontal="center" vertical="center" wrapText="1"/>
    </xf>
    <xf numFmtId="49" fontId="5" fillId="0" borderId="1" xfId="0" applyNumberFormat="1" applyFont="1" applyBorder="1" applyAlignment="1">
      <alignment horizontal="center" vertical="center" wrapText="1"/>
    </xf>
    <xf numFmtId="0" fontId="5" fillId="0" borderId="0" xfId="0" applyFont="1"/>
    <xf numFmtId="49" fontId="5" fillId="0" borderId="3" xfId="0" applyNumberFormat="1" applyFont="1" applyBorder="1" applyAlignment="1">
      <alignment horizontal="center" vertical="center" wrapText="1"/>
    </xf>
    <xf numFmtId="49" fontId="5" fillId="2" borderId="1" xfId="0" applyNumberFormat="1" applyFont="1" applyFill="1" applyBorder="1" applyAlignment="1">
      <alignment horizontal="center" vertical="center" wrapText="1"/>
    </xf>
    <xf numFmtId="0" fontId="5" fillId="2" borderId="2" xfId="0" applyFont="1" applyFill="1" applyBorder="1" applyAlignment="1">
      <alignment wrapText="1"/>
    </xf>
    <xf numFmtId="49" fontId="5" fillId="2" borderId="3" xfId="0" applyNumberFormat="1" applyFont="1" applyFill="1" applyBorder="1" applyAlignment="1">
      <alignment horizontal="center" vertical="center" wrapText="1"/>
    </xf>
    <xf numFmtId="49" fontId="5" fillId="2" borderId="4" xfId="0" applyNumberFormat="1" applyFont="1" applyFill="1" applyBorder="1" applyAlignment="1">
      <alignment horizontal="center" vertical="center" wrapText="1"/>
    </xf>
    <xf numFmtId="49" fontId="5" fillId="0" borderId="0" xfId="0" applyNumberFormat="1" applyFont="1" applyAlignment="1">
      <alignment wrapText="1"/>
    </xf>
    <xf numFmtId="49" fontId="4" fillId="0" borderId="0" xfId="0" applyNumberFormat="1" applyFont="1"/>
    <xf numFmtId="49" fontId="6" fillId="0" borderId="0" xfId="0" applyNumberFormat="1" applyFont="1" applyAlignment="1">
      <alignment wrapText="1"/>
    </xf>
  </cellXfs>
  <cellStyles count="1">
    <cellStyle name="Normal" xfId="0" builtinId="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6" Type="http://schemas.openxmlformats.org/officeDocument/2006/relationships/worksheet" Target="worksheets/sheet16.xml"/><Relationship Id="rId107" Type="http://schemas.openxmlformats.org/officeDocument/2006/relationships/customXml" Target="../customXml/item4.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styles" Target="styles.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sharedStrings" Target="sharedStrings.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worksheet" Target="worksheets/sheet70.xml"/><Relationship Id="rId75" Type="http://schemas.openxmlformats.org/officeDocument/2006/relationships/worksheet" Target="worksheets/sheet75.xml"/><Relationship Id="rId83" Type="http://schemas.openxmlformats.org/officeDocument/2006/relationships/worksheet" Target="worksheets/sheet83.xml"/><Relationship Id="rId88" Type="http://schemas.openxmlformats.org/officeDocument/2006/relationships/worksheet" Target="worksheets/sheet88.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6" Type="http://schemas.openxmlformats.org/officeDocument/2006/relationships/customXml" Target="../customXml/item3.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customXml" Target="../customXml/item1.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customXml" Target="../customXml/item2.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D103"/>
  <sheetViews>
    <sheetView tabSelected="1" workbookViewId="0"/>
  </sheetViews>
  <sheetFormatPr defaultColWidth="8.77734375" defaultRowHeight="16.8" x14ac:dyDescent="0.4"/>
  <cols>
    <col min="1" max="2" width="15.77734375" style="14" customWidth="1"/>
    <col min="3" max="3" width="118.21875" style="4" bestFit="1" customWidth="1"/>
    <col min="4" max="4" width="112.77734375" style="4" bestFit="1" customWidth="1"/>
    <col min="5" max="16384" width="8.77734375" style="14"/>
  </cols>
  <sheetData>
    <row r="1" spans="1:4" ht="20.399999999999999" x14ac:dyDescent="0.45">
      <c r="A1" s="1" t="s">
        <v>0</v>
      </c>
    </row>
    <row r="4" spans="1:4" x14ac:dyDescent="0.4">
      <c r="B4" s="14" t="s">
        <v>1</v>
      </c>
      <c r="C4" s="4" t="s">
        <v>2</v>
      </c>
      <c r="D4" s="4" t="s">
        <v>3</v>
      </c>
    </row>
    <row r="5" spans="1:4" x14ac:dyDescent="0.4">
      <c r="B5" s="2" t="s">
        <v>4</v>
      </c>
      <c r="C5" s="3" t="s">
        <v>5</v>
      </c>
      <c r="D5" s="3" t="s">
        <v>6</v>
      </c>
    </row>
    <row r="6" spans="1:4" x14ac:dyDescent="0.4">
      <c r="B6" s="2" t="s">
        <v>53</v>
      </c>
      <c r="C6" s="3" t="s">
        <v>870</v>
      </c>
      <c r="D6" s="3" t="s">
        <v>54</v>
      </c>
    </row>
    <row r="7" spans="1:4" x14ac:dyDescent="0.4">
      <c r="B7" s="2" t="s">
        <v>70</v>
      </c>
      <c r="C7" s="3" t="s">
        <v>875</v>
      </c>
      <c r="D7" s="3" t="s">
        <v>71</v>
      </c>
    </row>
    <row r="8" spans="1:4" x14ac:dyDescent="0.4">
      <c r="B8" s="2" t="s">
        <v>75</v>
      </c>
      <c r="C8" s="3" t="s">
        <v>76</v>
      </c>
      <c r="D8" s="3" t="s">
        <v>781</v>
      </c>
    </row>
    <row r="9" spans="1:4" x14ac:dyDescent="0.4">
      <c r="B9" s="2" t="s">
        <v>83</v>
      </c>
      <c r="C9" s="3" t="s">
        <v>84</v>
      </c>
      <c r="D9" s="3" t="s">
        <v>71</v>
      </c>
    </row>
    <row r="10" spans="1:4" x14ac:dyDescent="0.4">
      <c r="B10" s="2" t="s">
        <v>93</v>
      </c>
      <c r="C10" s="3" t="s">
        <v>94</v>
      </c>
      <c r="D10" s="3" t="s">
        <v>95</v>
      </c>
    </row>
    <row r="11" spans="1:4" x14ac:dyDescent="0.4">
      <c r="B11" s="2" t="s">
        <v>98</v>
      </c>
      <c r="C11" s="3" t="s">
        <v>876</v>
      </c>
      <c r="D11" s="3" t="s">
        <v>99</v>
      </c>
    </row>
    <row r="12" spans="1:4" x14ac:dyDescent="0.4">
      <c r="B12" s="2" t="s">
        <v>111</v>
      </c>
      <c r="C12" s="3" t="s">
        <v>112</v>
      </c>
      <c r="D12" s="3" t="s">
        <v>113</v>
      </c>
    </row>
    <row r="13" spans="1:4" x14ac:dyDescent="0.4">
      <c r="B13" s="2" t="s">
        <v>122</v>
      </c>
      <c r="C13" s="3" t="s">
        <v>123</v>
      </c>
      <c r="D13" s="3" t="s">
        <v>787</v>
      </c>
    </row>
    <row r="14" spans="1:4" x14ac:dyDescent="0.4">
      <c r="B14" s="2" t="s">
        <v>137</v>
      </c>
      <c r="C14" s="3" t="s">
        <v>138</v>
      </c>
      <c r="D14" s="3" t="s">
        <v>139</v>
      </c>
    </row>
    <row r="15" spans="1:4" x14ac:dyDescent="0.4">
      <c r="B15" s="2" t="s">
        <v>142</v>
      </c>
      <c r="C15" s="3" t="s">
        <v>143</v>
      </c>
      <c r="D15" s="3" t="s">
        <v>6</v>
      </c>
    </row>
    <row r="16" spans="1:4" x14ac:dyDescent="0.4">
      <c r="B16" s="2" t="s">
        <v>146</v>
      </c>
      <c r="C16" s="3" t="s">
        <v>147</v>
      </c>
      <c r="D16" s="3" t="s">
        <v>789</v>
      </c>
    </row>
    <row r="17" spans="2:4" x14ac:dyDescent="0.4">
      <c r="B17" s="2" t="s">
        <v>152</v>
      </c>
      <c r="C17" s="3" t="s">
        <v>153</v>
      </c>
      <c r="D17" s="3" t="s">
        <v>10</v>
      </c>
    </row>
    <row r="18" spans="2:4" x14ac:dyDescent="0.4">
      <c r="B18" s="2" t="s">
        <v>155</v>
      </c>
      <c r="C18" s="3" t="s">
        <v>156</v>
      </c>
      <c r="D18" s="3" t="s">
        <v>99</v>
      </c>
    </row>
    <row r="19" spans="2:4" x14ac:dyDescent="0.4">
      <c r="B19" s="2" t="s">
        <v>158</v>
      </c>
      <c r="C19" s="3" t="s">
        <v>877</v>
      </c>
      <c r="D19" s="3" t="s">
        <v>6</v>
      </c>
    </row>
    <row r="20" spans="2:4" x14ac:dyDescent="0.4">
      <c r="B20" s="2" t="s">
        <v>160</v>
      </c>
      <c r="C20" s="3" t="s">
        <v>161</v>
      </c>
      <c r="D20" s="3" t="s">
        <v>162</v>
      </c>
    </row>
    <row r="21" spans="2:4" x14ac:dyDescent="0.4">
      <c r="B21" s="2" t="s">
        <v>170</v>
      </c>
      <c r="C21" s="3" t="s">
        <v>878</v>
      </c>
      <c r="D21" s="3" t="s">
        <v>171</v>
      </c>
    </row>
    <row r="22" spans="2:4" x14ac:dyDescent="0.4">
      <c r="B22" s="2" t="s">
        <v>176</v>
      </c>
      <c r="C22" s="3" t="s">
        <v>177</v>
      </c>
      <c r="D22" s="3" t="s">
        <v>178</v>
      </c>
    </row>
    <row r="23" spans="2:4" x14ac:dyDescent="0.4">
      <c r="B23" s="2" t="s">
        <v>195</v>
      </c>
      <c r="C23" s="3" t="s">
        <v>196</v>
      </c>
      <c r="D23" s="3" t="s">
        <v>10</v>
      </c>
    </row>
    <row r="24" spans="2:4" x14ac:dyDescent="0.4">
      <c r="B24" s="2" t="s">
        <v>200</v>
      </c>
      <c r="C24" s="3" t="s">
        <v>201</v>
      </c>
      <c r="D24" s="3" t="s">
        <v>78</v>
      </c>
    </row>
    <row r="25" spans="2:4" x14ac:dyDescent="0.4">
      <c r="B25" s="2" t="s">
        <v>203</v>
      </c>
      <c r="C25" s="3" t="s">
        <v>204</v>
      </c>
      <c r="D25" s="3" t="s">
        <v>10</v>
      </c>
    </row>
    <row r="26" spans="2:4" x14ac:dyDescent="0.4">
      <c r="B26" s="2" t="s">
        <v>207</v>
      </c>
      <c r="C26" s="3" t="s">
        <v>208</v>
      </c>
      <c r="D26" s="3" t="s">
        <v>209</v>
      </c>
    </row>
    <row r="27" spans="2:4" x14ac:dyDescent="0.4">
      <c r="B27" s="2" t="s">
        <v>213</v>
      </c>
      <c r="C27" s="3" t="s">
        <v>879</v>
      </c>
      <c r="D27" s="3" t="s">
        <v>71</v>
      </c>
    </row>
    <row r="28" spans="2:4" x14ac:dyDescent="0.4">
      <c r="B28" s="2" t="s">
        <v>215</v>
      </c>
      <c r="C28" s="3" t="s">
        <v>216</v>
      </c>
      <c r="D28" s="3" t="s">
        <v>209</v>
      </c>
    </row>
    <row r="29" spans="2:4" x14ac:dyDescent="0.4">
      <c r="B29" s="2" t="s">
        <v>221</v>
      </c>
      <c r="C29" s="3" t="s">
        <v>880</v>
      </c>
      <c r="D29" s="3" t="s">
        <v>95</v>
      </c>
    </row>
    <row r="30" spans="2:4" x14ac:dyDescent="0.4">
      <c r="B30" s="2" t="s">
        <v>222</v>
      </c>
      <c r="C30" s="3" t="s">
        <v>881</v>
      </c>
      <c r="D30" s="3" t="s">
        <v>99</v>
      </c>
    </row>
    <row r="31" spans="2:4" x14ac:dyDescent="0.4">
      <c r="B31" s="2" t="s">
        <v>223</v>
      </c>
      <c r="C31" s="3" t="s">
        <v>224</v>
      </c>
      <c r="D31" s="3" t="s">
        <v>225</v>
      </c>
    </row>
    <row r="32" spans="2:4" x14ac:dyDescent="0.4">
      <c r="B32" s="2" t="s">
        <v>230</v>
      </c>
      <c r="C32" s="3" t="s">
        <v>231</v>
      </c>
      <c r="D32" s="3" t="s">
        <v>225</v>
      </c>
    </row>
    <row r="33" spans="2:4" x14ac:dyDescent="0.4">
      <c r="B33" s="2" t="s">
        <v>238</v>
      </c>
      <c r="C33" s="3" t="s">
        <v>239</v>
      </c>
      <c r="D33" s="3" t="s">
        <v>178</v>
      </c>
    </row>
    <row r="34" spans="2:4" x14ac:dyDescent="0.4">
      <c r="B34" s="2" t="s">
        <v>248</v>
      </c>
      <c r="C34" s="3" t="s">
        <v>249</v>
      </c>
      <c r="D34" s="3" t="s">
        <v>178</v>
      </c>
    </row>
    <row r="35" spans="2:4" x14ac:dyDescent="0.4">
      <c r="B35" s="2" t="s">
        <v>253</v>
      </c>
      <c r="C35" s="3" t="s">
        <v>254</v>
      </c>
      <c r="D35" s="3" t="s">
        <v>10</v>
      </c>
    </row>
    <row r="36" spans="2:4" x14ac:dyDescent="0.4">
      <c r="B36" s="2" t="s">
        <v>257</v>
      </c>
      <c r="C36" s="3" t="s">
        <v>258</v>
      </c>
      <c r="D36" s="3" t="s">
        <v>78</v>
      </c>
    </row>
    <row r="37" spans="2:4" x14ac:dyDescent="0.4">
      <c r="B37" s="2" t="s">
        <v>259</v>
      </c>
      <c r="C37" s="3" t="s">
        <v>260</v>
      </c>
      <c r="D37" s="3" t="s">
        <v>178</v>
      </c>
    </row>
    <row r="38" spans="2:4" x14ac:dyDescent="0.4">
      <c r="B38" s="2" t="s">
        <v>262</v>
      </c>
      <c r="C38" s="3" t="s">
        <v>263</v>
      </c>
      <c r="D38" s="3" t="s">
        <v>99</v>
      </c>
    </row>
    <row r="39" spans="2:4" x14ac:dyDescent="0.4">
      <c r="B39" s="2" t="s">
        <v>266</v>
      </c>
      <c r="C39" s="3" t="s">
        <v>267</v>
      </c>
      <c r="D39" s="3" t="s">
        <v>268</v>
      </c>
    </row>
    <row r="40" spans="2:4" x14ac:dyDescent="0.4">
      <c r="B40" s="2" t="s">
        <v>279</v>
      </c>
      <c r="C40" s="3" t="s">
        <v>280</v>
      </c>
      <c r="D40" s="3" t="s">
        <v>281</v>
      </c>
    </row>
    <row r="41" spans="2:4" x14ac:dyDescent="0.4">
      <c r="B41" s="2" t="s">
        <v>286</v>
      </c>
      <c r="C41" s="3" t="s">
        <v>287</v>
      </c>
      <c r="D41" s="3" t="s">
        <v>10</v>
      </c>
    </row>
    <row r="42" spans="2:4" x14ac:dyDescent="0.4">
      <c r="B42" s="2" t="s">
        <v>290</v>
      </c>
      <c r="C42" s="3" t="s">
        <v>291</v>
      </c>
      <c r="D42" s="3" t="s">
        <v>10</v>
      </c>
    </row>
    <row r="43" spans="2:4" x14ac:dyDescent="0.4">
      <c r="B43" s="2" t="s">
        <v>302</v>
      </c>
      <c r="C43" s="3" t="s">
        <v>303</v>
      </c>
      <c r="D43" s="3" t="s">
        <v>99</v>
      </c>
    </row>
    <row r="44" spans="2:4" x14ac:dyDescent="0.4">
      <c r="B44" s="2" t="s">
        <v>312</v>
      </c>
      <c r="C44" s="3" t="s">
        <v>313</v>
      </c>
      <c r="D44" s="3" t="s">
        <v>314</v>
      </c>
    </row>
    <row r="45" spans="2:4" x14ac:dyDescent="0.4">
      <c r="B45" s="2" t="s">
        <v>318</v>
      </c>
      <c r="C45" s="3" t="s">
        <v>319</v>
      </c>
      <c r="D45" s="3" t="s">
        <v>10</v>
      </c>
    </row>
    <row r="46" spans="2:4" x14ac:dyDescent="0.4">
      <c r="B46" s="2" t="s">
        <v>320</v>
      </c>
      <c r="C46" s="3" t="s">
        <v>321</v>
      </c>
      <c r="D46" s="3" t="s">
        <v>10</v>
      </c>
    </row>
    <row r="47" spans="2:4" x14ac:dyDescent="0.4">
      <c r="B47" s="2" t="s">
        <v>324</v>
      </c>
      <c r="C47" s="3" t="s">
        <v>325</v>
      </c>
      <c r="D47" s="3" t="s">
        <v>99</v>
      </c>
    </row>
    <row r="48" spans="2:4" x14ac:dyDescent="0.4">
      <c r="B48" s="2" t="s">
        <v>336</v>
      </c>
      <c r="C48" s="3" t="s">
        <v>337</v>
      </c>
      <c r="D48" s="3" t="s">
        <v>10</v>
      </c>
    </row>
    <row r="49" spans="2:4" x14ac:dyDescent="0.4">
      <c r="B49" s="2" t="s">
        <v>341</v>
      </c>
      <c r="C49" s="3" t="s">
        <v>342</v>
      </c>
      <c r="D49" s="3" t="s">
        <v>10</v>
      </c>
    </row>
    <row r="50" spans="2:4" x14ac:dyDescent="0.4">
      <c r="B50" s="2" t="s">
        <v>343</v>
      </c>
      <c r="C50" s="3" t="s">
        <v>344</v>
      </c>
      <c r="D50" s="3" t="s">
        <v>345</v>
      </c>
    </row>
    <row r="51" spans="2:4" x14ac:dyDescent="0.4">
      <c r="B51" s="2" t="s">
        <v>346</v>
      </c>
      <c r="C51" s="3" t="s">
        <v>347</v>
      </c>
      <c r="D51" s="3" t="s">
        <v>6</v>
      </c>
    </row>
    <row r="52" spans="2:4" x14ac:dyDescent="0.4">
      <c r="B52" s="2" t="s">
        <v>350</v>
      </c>
      <c r="C52" s="3" t="s">
        <v>351</v>
      </c>
      <c r="D52" s="3" t="s">
        <v>352</v>
      </c>
    </row>
    <row r="53" spans="2:4" x14ac:dyDescent="0.4">
      <c r="B53" s="2" t="s">
        <v>355</v>
      </c>
      <c r="C53" s="3" t="s">
        <v>356</v>
      </c>
      <c r="D53" s="3" t="s">
        <v>357</v>
      </c>
    </row>
    <row r="54" spans="2:4" x14ac:dyDescent="0.4">
      <c r="B54" s="2" t="s">
        <v>361</v>
      </c>
      <c r="C54" s="3" t="s">
        <v>362</v>
      </c>
      <c r="D54" s="3" t="s">
        <v>363</v>
      </c>
    </row>
    <row r="55" spans="2:4" x14ac:dyDescent="0.4">
      <c r="B55" s="2" t="s">
        <v>367</v>
      </c>
      <c r="C55" s="3" t="s">
        <v>368</v>
      </c>
      <c r="D55" s="3" t="s">
        <v>6</v>
      </c>
    </row>
    <row r="56" spans="2:4" x14ac:dyDescent="0.4">
      <c r="B56" s="2" t="s">
        <v>373</v>
      </c>
      <c r="C56" s="3" t="s">
        <v>374</v>
      </c>
      <c r="D56" s="3" t="s">
        <v>281</v>
      </c>
    </row>
    <row r="57" spans="2:4" x14ac:dyDescent="0.4">
      <c r="B57" s="2" t="s">
        <v>376</v>
      </c>
      <c r="C57" s="3" t="s">
        <v>377</v>
      </c>
      <c r="D57" s="3" t="s">
        <v>357</v>
      </c>
    </row>
    <row r="58" spans="2:4" x14ac:dyDescent="0.4">
      <c r="B58" s="2" t="s">
        <v>378</v>
      </c>
      <c r="C58" s="3" t="s">
        <v>882</v>
      </c>
      <c r="D58" s="3" t="s">
        <v>363</v>
      </c>
    </row>
    <row r="59" spans="2:4" x14ac:dyDescent="0.4">
      <c r="B59" s="2" t="s">
        <v>380</v>
      </c>
      <c r="C59" s="3" t="s">
        <v>381</v>
      </c>
      <c r="D59" s="3" t="s">
        <v>6</v>
      </c>
    </row>
    <row r="60" spans="2:4" x14ac:dyDescent="0.4">
      <c r="B60" s="2" t="s">
        <v>385</v>
      </c>
      <c r="C60" s="3" t="s">
        <v>883</v>
      </c>
      <c r="D60" s="3" t="s">
        <v>6</v>
      </c>
    </row>
    <row r="61" spans="2:4" x14ac:dyDescent="0.4">
      <c r="B61" s="2" t="s">
        <v>386</v>
      </c>
      <c r="C61" s="3" t="s">
        <v>387</v>
      </c>
      <c r="D61" s="3" t="s">
        <v>10</v>
      </c>
    </row>
    <row r="62" spans="2:4" x14ac:dyDescent="0.4">
      <c r="B62" s="2" t="s">
        <v>389</v>
      </c>
      <c r="C62" s="3" t="s">
        <v>390</v>
      </c>
      <c r="D62" s="3" t="s">
        <v>10</v>
      </c>
    </row>
    <row r="63" spans="2:4" x14ac:dyDescent="0.4">
      <c r="B63" s="2" t="s">
        <v>399</v>
      </c>
      <c r="C63" s="3" t="s">
        <v>877</v>
      </c>
      <c r="D63" s="3" t="s">
        <v>400</v>
      </c>
    </row>
    <row r="64" spans="2:4" x14ac:dyDescent="0.4">
      <c r="B64" s="2" t="s">
        <v>401</v>
      </c>
      <c r="C64" s="3" t="s">
        <v>402</v>
      </c>
      <c r="D64" s="3" t="s">
        <v>209</v>
      </c>
    </row>
    <row r="65" spans="2:4" x14ac:dyDescent="0.4">
      <c r="B65" s="2" t="s">
        <v>403</v>
      </c>
      <c r="C65" s="3" t="s">
        <v>884</v>
      </c>
      <c r="D65" s="3" t="s">
        <v>71</v>
      </c>
    </row>
    <row r="66" spans="2:4" x14ac:dyDescent="0.4">
      <c r="B66" s="2" t="s">
        <v>406</v>
      </c>
      <c r="C66" s="3" t="s">
        <v>885</v>
      </c>
      <c r="D66" s="3" t="s">
        <v>10</v>
      </c>
    </row>
    <row r="67" spans="2:4" x14ac:dyDescent="0.4">
      <c r="B67" s="2" t="s">
        <v>409</v>
      </c>
      <c r="C67" s="3" t="s">
        <v>410</v>
      </c>
      <c r="D67" s="3" t="s">
        <v>10</v>
      </c>
    </row>
    <row r="68" spans="2:4" x14ac:dyDescent="0.4">
      <c r="B68" s="2" t="s">
        <v>412</v>
      </c>
      <c r="C68" s="3" t="s">
        <v>413</v>
      </c>
      <c r="D68" s="3" t="s">
        <v>10</v>
      </c>
    </row>
    <row r="69" spans="2:4" x14ac:dyDescent="0.4">
      <c r="B69" s="2" t="s">
        <v>417</v>
      </c>
      <c r="C69" s="3" t="s">
        <v>418</v>
      </c>
      <c r="D69" s="3" t="s">
        <v>10</v>
      </c>
    </row>
    <row r="70" spans="2:4" x14ac:dyDescent="0.4">
      <c r="B70" s="2" t="s">
        <v>421</v>
      </c>
      <c r="C70" s="3" t="s">
        <v>422</v>
      </c>
      <c r="D70" s="3" t="s">
        <v>845</v>
      </c>
    </row>
    <row r="71" spans="2:4" x14ac:dyDescent="0.4">
      <c r="B71" s="2" t="s">
        <v>424</v>
      </c>
      <c r="C71" s="3" t="s">
        <v>425</v>
      </c>
      <c r="D71" s="3" t="s">
        <v>848</v>
      </c>
    </row>
    <row r="72" spans="2:4" x14ac:dyDescent="0.4">
      <c r="B72" s="2" t="s">
        <v>453</v>
      </c>
      <c r="C72" s="3" t="s">
        <v>886</v>
      </c>
      <c r="D72" s="3" t="s">
        <v>209</v>
      </c>
    </row>
    <row r="73" spans="2:4" x14ac:dyDescent="0.4">
      <c r="B73" s="2" t="s">
        <v>456</v>
      </c>
      <c r="C73" s="3" t="s">
        <v>887</v>
      </c>
      <c r="D73" s="3" t="s">
        <v>457</v>
      </c>
    </row>
    <row r="74" spans="2:4" x14ac:dyDescent="0.4">
      <c r="B74" s="2" t="s">
        <v>458</v>
      </c>
      <c r="C74" s="3" t="s">
        <v>888</v>
      </c>
      <c r="D74" s="3" t="s">
        <v>95</v>
      </c>
    </row>
    <row r="75" spans="2:4" x14ac:dyDescent="0.4">
      <c r="B75" s="2" t="s">
        <v>460</v>
      </c>
      <c r="C75" s="3" t="s">
        <v>461</v>
      </c>
      <c r="D75" s="3" t="s">
        <v>209</v>
      </c>
    </row>
    <row r="76" spans="2:4" x14ac:dyDescent="0.4">
      <c r="B76" s="2" t="s">
        <v>467</v>
      </c>
      <c r="C76" s="3" t="s">
        <v>468</v>
      </c>
      <c r="D76" s="3" t="s">
        <v>95</v>
      </c>
    </row>
    <row r="77" spans="2:4" x14ac:dyDescent="0.4">
      <c r="B77" s="2" t="s">
        <v>471</v>
      </c>
      <c r="C77" s="3" t="s">
        <v>889</v>
      </c>
      <c r="D77" s="3" t="s">
        <v>472</v>
      </c>
    </row>
    <row r="78" spans="2:4" x14ac:dyDescent="0.4">
      <c r="B78" s="2" t="s">
        <v>474</v>
      </c>
      <c r="C78" s="3" t="s">
        <v>475</v>
      </c>
      <c r="D78" s="3" t="s">
        <v>209</v>
      </c>
    </row>
    <row r="79" spans="2:4" x14ac:dyDescent="0.4">
      <c r="B79" s="2" t="s">
        <v>478</v>
      </c>
      <c r="C79" s="3" t="s">
        <v>479</v>
      </c>
      <c r="D79" s="3" t="s">
        <v>457</v>
      </c>
    </row>
    <row r="80" spans="2:4" x14ac:dyDescent="0.4">
      <c r="B80" s="2" t="s">
        <v>481</v>
      </c>
      <c r="C80" s="3" t="s">
        <v>482</v>
      </c>
      <c r="D80" s="3" t="s">
        <v>99</v>
      </c>
    </row>
    <row r="81" spans="2:4" x14ac:dyDescent="0.4">
      <c r="B81" s="2" t="s">
        <v>484</v>
      </c>
      <c r="C81" s="3" t="s">
        <v>485</v>
      </c>
      <c r="D81" s="3" t="s">
        <v>99</v>
      </c>
    </row>
    <row r="82" spans="2:4" x14ac:dyDescent="0.4">
      <c r="B82" s="2" t="s">
        <v>486</v>
      </c>
      <c r="C82" s="3" t="s">
        <v>487</v>
      </c>
      <c r="D82" s="3" t="s">
        <v>488</v>
      </c>
    </row>
    <row r="83" spans="2:4" x14ac:dyDescent="0.4">
      <c r="B83" s="2" t="s">
        <v>498</v>
      </c>
      <c r="C83" s="3" t="s">
        <v>499</v>
      </c>
      <c r="D83" s="3" t="s">
        <v>488</v>
      </c>
    </row>
    <row r="84" spans="2:4" x14ac:dyDescent="0.4">
      <c r="B84" s="2" t="s">
        <v>501</v>
      </c>
      <c r="C84" s="3" t="s">
        <v>502</v>
      </c>
      <c r="D84" s="3" t="s">
        <v>99</v>
      </c>
    </row>
    <row r="85" spans="2:4" x14ac:dyDescent="0.4">
      <c r="B85" s="2" t="s">
        <v>505</v>
      </c>
      <c r="C85" s="3" t="s">
        <v>506</v>
      </c>
      <c r="D85" s="3" t="s">
        <v>10</v>
      </c>
    </row>
    <row r="86" spans="2:4" x14ac:dyDescent="0.4">
      <c r="B86" s="2" t="s">
        <v>519</v>
      </c>
      <c r="C86" s="3" t="s">
        <v>520</v>
      </c>
      <c r="D86" s="3" t="s">
        <v>78</v>
      </c>
    </row>
    <row r="87" spans="2:4" x14ac:dyDescent="0.4">
      <c r="B87" s="2" t="s">
        <v>522</v>
      </c>
      <c r="C87" s="3" t="s">
        <v>523</v>
      </c>
      <c r="D87" s="3" t="s">
        <v>10</v>
      </c>
    </row>
    <row r="88" spans="2:4" x14ac:dyDescent="0.4">
      <c r="B88" s="2" t="s">
        <v>525</v>
      </c>
      <c r="C88" s="3" t="s">
        <v>526</v>
      </c>
      <c r="D88" s="3" t="s">
        <v>78</v>
      </c>
    </row>
    <row r="89" spans="2:4" x14ac:dyDescent="0.4">
      <c r="B89" s="2" t="s">
        <v>528</v>
      </c>
      <c r="C89" s="3" t="s">
        <v>529</v>
      </c>
      <c r="D89" s="3" t="s">
        <v>10</v>
      </c>
    </row>
    <row r="90" spans="2:4" x14ac:dyDescent="0.4">
      <c r="B90" s="2" t="s">
        <v>533</v>
      </c>
      <c r="C90" s="3" t="s">
        <v>890</v>
      </c>
      <c r="D90" s="3" t="s">
        <v>57</v>
      </c>
    </row>
    <row r="91" spans="2:4" x14ac:dyDescent="0.4">
      <c r="B91" s="2" t="s">
        <v>535</v>
      </c>
      <c r="C91" s="3" t="s">
        <v>536</v>
      </c>
      <c r="D91" s="3" t="s">
        <v>6</v>
      </c>
    </row>
    <row r="92" spans="2:4" x14ac:dyDescent="0.4">
      <c r="B92" s="2" t="s">
        <v>544</v>
      </c>
      <c r="C92" s="3" t="s">
        <v>545</v>
      </c>
      <c r="D92" s="3" t="s">
        <v>6</v>
      </c>
    </row>
    <row r="93" spans="2:4" x14ac:dyDescent="0.4">
      <c r="B93" s="2" t="s">
        <v>550</v>
      </c>
      <c r="C93" s="3" t="s">
        <v>551</v>
      </c>
      <c r="D93" s="3" t="s">
        <v>281</v>
      </c>
    </row>
    <row r="94" spans="2:4" x14ac:dyDescent="0.4">
      <c r="B94" s="2" t="s">
        <v>553</v>
      </c>
      <c r="C94" s="3" t="s">
        <v>554</v>
      </c>
      <c r="D94" s="3" t="s">
        <v>281</v>
      </c>
    </row>
    <row r="95" spans="2:4" x14ac:dyDescent="0.4">
      <c r="B95" s="2" t="s">
        <v>557</v>
      </c>
      <c r="C95" s="3" t="s">
        <v>558</v>
      </c>
      <c r="D95" s="3" t="s">
        <v>99</v>
      </c>
    </row>
    <row r="96" spans="2:4" x14ac:dyDescent="0.4">
      <c r="B96" s="2" t="s">
        <v>561</v>
      </c>
      <c r="C96" s="3" t="s">
        <v>558</v>
      </c>
      <c r="D96" s="3" t="s">
        <v>10</v>
      </c>
    </row>
    <row r="97" spans="2:4" x14ac:dyDescent="0.4">
      <c r="B97" s="2" t="s">
        <v>563</v>
      </c>
      <c r="C97" s="3" t="s">
        <v>564</v>
      </c>
      <c r="D97" s="3" t="s">
        <v>10</v>
      </c>
    </row>
    <row r="98" spans="2:4" x14ac:dyDescent="0.4">
      <c r="B98" s="2" t="s">
        <v>581</v>
      </c>
      <c r="C98" s="3" t="s">
        <v>582</v>
      </c>
      <c r="D98" s="3" t="s">
        <v>78</v>
      </c>
    </row>
    <row r="99" spans="2:4" x14ac:dyDescent="0.4">
      <c r="B99" s="2" t="s">
        <v>591</v>
      </c>
      <c r="C99" s="3" t="s">
        <v>592</v>
      </c>
      <c r="D99" s="3" t="s">
        <v>225</v>
      </c>
    </row>
    <row r="100" spans="2:4" x14ac:dyDescent="0.4">
      <c r="B100" s="2" t="s">
        <v>600</v>
      </c>
      <c r="C100" s="3" t="s">
        <v>601</v>
      </c>
      <c r="D100" s="3" t="s">
        <v>225</v>
      </c>
    </row>
    <row r="101" spans="2:4" x14ac:dyDescent="0.4">
      <c r="B101" s="2" t="s">
        <v>602</v>
      </c>
      <c r="C101" s="3" t="s">
        <v>603</v>
      </c>
      <c r="D101" s="3" t="s">
        <v>604</v>
      </c>
    </row>
    <row r="102" spans="2:4" x14ac:dyDescent="0.4">
      <c r="B102" s="2" t="s">
        <v>763</v>
      </c>
      <c r="C102" s="3" t="s">
        <v>764</v>
      </c>
      <c r="D102" s="3" t="s">
        <v>10</v>
      </c>
    </row>
    <row r="103" spans="2:4" x14ac:dyDescent="0.4">
      <c r="B103" s="2" t="s">
        <v>772</v>
      </c>
      <c r="C103" s="3" t="s">
        <v>773</v>
      </c>
      <c r="D103" s="3" t="s">
        <v>78</v>
      </c>
    </row>
  </sheetData>
  <hyperlinks>
    <hyperlink ref="B5" location="'Graph 1'!A1" display="Graph 1" xr:uid="{00000000-0004-0000-0000-000000000000}"/>
    <hyperlink ref="B6" location="'Graph 2'!A1" display="Graph 2" xr:uid="{00000000-0004-0000-0000-000001000000}"/>
    <hyperlink ref="B7" location="'Graph 3'!A1" display="Graph 3" xr:uid="{00000000-0004-0000-0000-000002000000}"/>
    <hyperlink ref="B8" location="'Graph 4'!A1" display="Graph 4" xr:uid="{00000000-0004-0000-0000-000003000000}"/>
    <hyperlink ref="B9" location="'Graph 5'!A1" display="Graph 5" xr:uid="{00000000-0004-0000-0000-000004000000}"/>
    <hyperlink ref="B10" location="'Graph 6'!A1" display="Graph 6" xr:uid="{00000000-0004-0000-0000-000005000000}"/>
    <hyperlink ref="B11" location="'Graph 7'!A1" display="Graph 7" xr:uid="{00000000-0004-0000-0000-000006000000}"/>
    <hyperlink ref="B12" location="'Graph 8'!A1" display="Graph 8" xr:uid="{00000000-0004-0000-0000-000007000000}"/>
    <hyperlink ref="B13" location="'Graph 9'!A1" display="Graph 9" xr:uid="{00000000-0004-0000-0000-000008000000}"/>
    <hyperlink ref="B14" location="'Graph 10'!A1" display="Graph 10" xr:uid="{00000000-0004-0000-0000-000009000000}"/>
    <hyperlink ref="B15" location="'Graph 11'!A1" display="Graph 11" xr:uid="{00000000-0004-0000-0000-00000A000000}"/>
    <hyperlink ref="B16" location="'Graph 12'!A1" display="Graph 12" xr:uid="{00000000-0004-0000-0000-00000B000000}"/>
    <hyperlink ref="B17" location="'Graph 13'!A1" display="Graph 13" xr:uid="{00000000-0004-0000-0000-00000C000000}"/>
    <hyperlink ref="B18" location="'Graph 14'!A1" display="Graph 14" xr:uid="{00000000-0004-0000-0000-00000D000000}"/>
    <hyperlink ref="B19" location="'Graph 15'!A1" display="Graph 15" xr:uid="{00000000-0004-0000-0000-00000E000000}"/>
    <hyperlink ref="B20" location="'Graph 16'!A1" display="Graph 16" xr:uid="{00000000-0004-0000-0000-00000F000000}"/>
    <hyperlink ref="B21" location="'Graph 17'!A1" display="Graph 17" xr:uid="{00000000-0004-0000-0000-000010000000}"/>
    <hyperlink ref="B22" location="'Graph 18'!A1" display="Graph 18" xr:uid="{00000000-0004-0000-0000-000011000000}"/>
    <hyperlink ref="B23" location="'Graph 19'!A1" display="Graph 19" xr:uid="{00000000-0004-0000-0000-000012000000}"/>
    <hyperlink ref="B24" location="'Graph 20'!A1" display="Graph 20" xr:uid="{00000000-0004-0000-0000-000013000000}"/>
    <hyperlink ref="B25" location="'Graph 21'!A1" display="Graph 21" xr:uid="{00000000-0004-0000-0000-000014000000}"/>
    <hyperlink ref="B26" location="'Graph 22'!A1" display="Graph 22" xr:uid="{00000000-0004-0000-0000-000015000000}"/>
    <hyperlink ref="B27" location="'Graph 23'!A1" display="Graph 23" xr:uid="{00000000-0004-0000-0000-000016000000}"/>
    <hyperlink ref="B28" location="'Graph 24'!A1" display="Graph 24" xr:uid="{00000000-0004-0000-0000-000017000000}"/>
    <hyperlink ref="B29" location="'Graph 25'!A1" display="Graph 25" xr:uid="{00000000-0004-0000-0000-000018000000}"/>
    <hyperlink ref="B30" location="'Graph 26'!A1" display="Graph 26" xr:uid="{00000000-0004-0000-0000-000019000000}"/>
    <hyperlink ref="B31" location="'Graph 27'!A1" display="Graph 27" xr:uid="{00000000-0004-0000-0000-00001A000000}"/>
    <hyperlink ref="B32" location="'Graph 28'!A1" display="Graph 28" xr:uid="{00000000-0004-0000-0000-00001B000000}"/>
    <hyperlink ref="B33" location="'Graph 29'!A1" display="Graph 29" xr:uid="{00000000-0004-0000-0000-00001C000000}"/>
    <hyperlink ref="B34" location="'Graph 30'!A1" display="Graph 30" xr:uid="{00000000-0004-0000-0000-00001D000000}"/>
    <hyperlink ref="B35" location="'Graph 31'!A1" display="Graph 31" xr:uid="{00000000-0004-0000-0000-00001E000000}"/>
    <hyperlink ref="B36" location="'Graph 32'!A1" display="Graph 32" xr:uid="{00000000-0004-0000-0000-00001F000000}"/>
    <hyperlink ref="B37" location="'Graph 33'!A1" display="Graph 33" xr:uid="{00000000-0004-0000-0000-000020000000}"/>
    <hyperlink ref="B38" location="'Graph 34'!A1" display="Graph 34" xr:uid="{00000000-0004-0000-0000-000021000000}"/>
    <hyperlink ref="B39" location="'Graph 35'!A1" display="Graph 35" xr:uid="{00000000-0004-0000-0000-000022000000}"/>
    <hyperlink ref="B40" location="'Graph 36'!A1" display="Graph 36" xr:uid="{00000000-0004-0000-0000-000023000000}"/>
    <hyperlink ref="B41" location="'Graph 37'!A1" display="Graph 37" xr:uid="{00000000-0004-0000-0000-000024000000}"/>
    <hyperlink ref="B42" location="'Graph 38'!A1" display="Graph 38" xr:uid="{00000000-0004-0000-0000-000025000000}"/>
    <hyperlink ref="B43" location="'Graph 39'!A1" display="Graph 39" xr:uid="{00000000-0004-0000-0000-000026000000}"/>
    <hyperlink ref="B44" location="'Graph 40'!A1" display="Graph 40" xr:uid="{00000000-0004-0000-0000-000027000000}"/>
    <hyperlink ref="B45" location="'Graph 41'!A1" display="Graph 41" xr:uid="{00000000-0004-0000-0000-000028000000}"/>
    <hyperlink ref="B46" location="'Graph 42'!A1" display="Graph 42" xr:uid="{00000000-0004-0000-0000-000029000000}"/>
    <hyperlink ref="B47" location="'Graph 43'!A1" display="Graph 43" xr:uid="{00000000-0004-0000-0000-00002A000000}"/>
    <hyperlink ref="B48" location="'Graph 11a'!A1" display="Graph 11a" xr:uid="{00000000-0004-0000-0000-00002B000000}"/>
    <hyperlink ref="B49" location="'Graph 11b'!A1" display="Graph 11b" xr:uid="{00000000-0004-0000-0000-00002C000000}"/>
    <hyperlink ref="B50" location="'Graph 11c'!A1" display="Graph 11c" xr:uid="{00000000-0004-0000-0000-00002D000000}"/>
    <hyperlink ref="B51" location="'Graph 11d'!A1" display="Graph 11d" xr:uid="{00000000-0004-0000-0000-00002E000000}"/>
    <hyperlink ref="B52" location="'Graph 11e'!A1" display="Graph 11e" xr:uid="{00000000-0004-0000-0000-00002F000000}"/>
    <hyperlink ref="B53" location="'Graph 11f'!A1" display="Graph 11f" xr:uid="{00000000-0004-0000-0000-000030000000}"/>
    <hyperlink ref="B54" location="'Graph 11g'!A1" display="Graph 11g" xr:uid="{00000000-0004-0000-0000-000031000000}"/>
    <hyperlink ref="B55" location="'Graph 11h'!A1" display="Graph 11h" xr:uid="{00000000-0004-0000-0000-000032000000}"/>
    <hyperlink ref="B56" location="'Graph 11i'!A1" display="Graph 11i" xr:uid="{00000000-0004-0000-0000-000033000000}"/>
    <hyperlink ref="B57" location="'Graph 11j'!A1" display="Graph 11j" xr:uid="{00000000-0004-0000-0000-000034000000}"/>
    <hyperlink ref="B58" location="'Graph 11k'!A1" display="Graph 11k" xr:uid="{00000000-0004-0000-0000-000035000000}"/>
    <hyperlink ref="B59" location="'Graph 11l'!A1" display="Graph 11l" xr:uid="{00000000-0004-0000-0000-000036000000}"/>
    <hyperlink ref="B60" location="'Graph 11m'!A1" display="Graph 11m" xr:uid="{00000000-0004-0000-0000-000037000000}"/>
    <hyperlink ref="B61" location="'Graph 13a'!A1" display="Graph 13a" xr:uid="{00000000-0004-0000-0000-000038000000}"/>
    <hyperlink ref="B62" location="'Graph 13a_2'!A1" display="Graph 13a_2" xr:uid="{00000000-0004-0000-0000-000039000000}"/>
    <hyperlink ref="B63" location="'Graph 15a'!A1" display="Graph 15a" xr:uid="{00000000-0004-0000-0000-00003A000000}"/>
    <hyperlink ref="B64" location="'Graph 15b'!A1" display="Graph 15b" xr:uid="{00000000-0004-0000-0000-00003B000000}"/>
    <hyperlink ref="B65" location="'Graph 15c'!A1" display="Graph 15c" xr:uid="{00000000-0004-0000-0000-00003C000000}"/>
    <hyperlink ref="B66" location="'Graph 17a'!A1" display="Graph 17a" xr:uid="{00000000-0004-0000-0000-00003D000000}"/>
    <hyperlink ref="B67" location="'Graph 17ba'!A1" display="Graph 17ba" xr:uid="{00000000-0004-0000-0000-00003E000000}"/>
    <hyperlink ref="B68" location="'Graph 17c'!A1" display="Graph 17c" xr:uid="{00000000-0004-0000-0000-00003F000000}"/>
    <hyperlink ref="B69" location="'Graph 25a'!A1" display="Graph 25a" xr:uid="{00000000-0004-0000-0000-000040000000}"/>
    <hyperlink ref="B70" location="'Graph 25b'!A1" display="Graph 25b" xr:uid="{00000000-0004-0000-0000-000041000000}"/>
    <hyperlink ref="B71" location="'Graph 25c'!A1" display="Graph 25c" xr:uid="{00000000-0004-0000-0000-000042000000}"/>
    <hyperlink ref="B72" location="'Graph 25d'!A1" display="Graph 25d" xr:uid="{00000000-0004-0000-0000-000043000000}"/>
    <hyperlink ref="B73" location="'Graph 25e'!A1" display="Graph 25e" xr:uid="{00000000-0004-0000-0000-000044000000}"/>
    <hyperlink ref="B74" location="'Graph 25f'!A1" display="Graph 25f" xr:uid="{00000000-0004-0000-0000-000045000000}"/>
    <hyperlink ref="B75" location="'Graph 25g'!A1" display="Graph 25g" xr:uid="{00000000-0004-0000-0000-000046000000}"/>
    <hyperlink ref="B76" location="'Graph 25h'!A1" display="Graph 25h" xr:uid="{00000000-0004-0000-0000-000047000000}"/>
    <hyperlink ref="B77" location="'Graph 25i'!A1" display="Graph 25i" xr:uid="{00000000-0004-0000-0000-000048000000}"/>
    <hyperlink ref="B78" location="'Graph 25j'!A1" display="Graph 25j" xr:uid="{00000000-0004-0000-0000-000049000000}"/>
    <hyperlink ref="B79" location="'Graph 25k'!A1" display="Graph 25k" xr:uid="{00000000-0004-0000-0000-00004A000000}"/>
    <hyperlink ref="B80" location="'Graph 25l'!A1" display="Graph 25l" xr:uid="{00000000-0004-0000-0000-00004B000000}"/>
    <hyperlink ref="B81" location="'Graph 25m'!A1" display="Graph 25m" xr:uid="{00000000-0004-0000-0000-00004C000000}"/>
    <hyperlink ref="B82" location="'Graph 25n'!A1" display="Graph 25n" xr:uid="{00000000-0004-0000-0000-00004D000000}"/>
    <hyperlink ref="B83" location="'Graph 25o'!A1" display="Graph 25o" xr:uid="{00000000-0004-0000-0000-00004E000000}"/>
    <hyperlink ref="B84" location="'Graph 26a'!A1" display="Graph 26a" xr:uid="{00000000-0004-0000-0000-00004F000000}"/>
    <hyperlink ref="B85" location="'Graph 26b'!A1" display="Graph 26b" xr:uid="{00000000-0004-0000-0000-000050000000}"/>
    <hyperlink ref="B86" location="'Graph 26c'!A1" display="Graph 26c" xr:uid="{00000000-0004-0000-0000-000051000000}"/>
    <hyperlink ref="B87" location="'Graph 26d'!A1" display="Graph 26d" xr:uid="{00000000-0004-0000-0000-000052000000}"/>
    <hyperlink ref="B88" location="'Graph 26e'!A1" display="Graph 26e" xr:uid="{00000000-0004-0000-0000-000053000000}"/>
    <hyperlink ref="B89" location="'Graph 26f'!A1" display="Graph 26f" xr:uid="{00000000-0004-0000-0000-000054000000}"/>
    <hyperlink ref="B90" location="'Graph 26g'!A1" display="Graph 26g" xr:uid="{00000000-0004-0000-0000-000055000000}"/>
    <hyperlink ref="B91" location="'Graph 26h'!A1" display="Graph 26h" xr:uid="{00000000-0004-0000-0000-000056000000}"/>
    <hyperlink ref="B92" location="'Graph 26i'!A1" display="Graph 26i" xr:uid="{00000000-0004-0000-0000-000057000000}"/>
    <hyperlink ref="B93" location="'Graph 26j'!A1" display="Graph 26j" xr:uid="{00000000-0004-0000-0000-000058000000}"/>
    <hyperlink ref="B94" location="'Graph 26k'!A1" display="Graph 26k" xr:uid="{00000000-0004-0000-0000-000059000000}"/>
    <hyperlink ref="B95" location="'Graph 26l'!A1" display="Graph 26l" xr:uid="{00000000-0004-0000-0000-00005A000000}"/>
    <hyperlink ref="B96" location="'Graph 26m'!A1" display="Graph 26m" xr:uid="{00000000-0004-0000-0000-00005B000000}"/>
    <hyperlink ref="B97" location="'Graph 26n'!A1" display="Graph 26n" xr:uid="{00000000-0004-0000-0000-00005C000000}"/>
    <hyperlink ref="B98" location="'Graph 26o'!A1" display="Graph 26o" xr:uid="{00000000-0004-0000-0000-00005D000000}"/>
    <hyperlink ref="B99" location="'Graph 26p'!A1" display="Graph 26p" xr:uid="{00000000-0004-0000-0000-00005E000000}"/>
    <hyperlink ref="B100" location="'Graph 26q'!A1" display="Graph 26q" xr:uid="{00000000-0004-0000-0000-00005F000000}"/>
    <hyperlink ref="B101" location="'Graph 26r'!A1" display="Graph 26r" xr:uid="{00000000-0004-0000-0000-000060000000}"/>
    <hyperlink ref="B102" location="'Graph 26s'!A1" display="Graph 26s" xr:uid="{00000000-0004-0000-0000-000061000000}"/>
    <hyperlink ref="B103" location="'Graph 26t'!A1" display="Graph 26t" xr:uid="{00000000-0004-0000-0000-000062000000}"/>
  </hyperlinks>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dimension ref="A1:X38"/>
  <sheetViews>
    <sheetView workbookViewId="0">
      <pane ySplit="11" topLeftCell="A12" activePane="bottomLeft" state="frozen"/>
      <selection pane="bottomLeft" activeCell="A6" sqref="A6"/>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7</v>
      </c>
    </row>
    <row r="2" spans="1:24" s="4" customFormat="1" ht="15" x14ac:dyDescent="0.35">
      <c r="A2" s="4" t="s">
        <v>6</v>
      </c>
    </row>
    <row r="3" spans="1:24" s="4" customFormat="1" ht="19.8" customHeight="1" x14ac:dyDescent="0.35">
      <c r="A3" s="24" t="s">
        <v>778</v>
      </c>
      <c r="B3" s="24"/>
      <c r="C3" s="24"/>
      <c r="D3" s="24"/>
      <c r="E3" s="24"/>
      <c r="F3" s="24"/>
      <c r="G3" s="24"/>
      <c r="H3" s="24"/>
      <c r="I3" s="24"/>
      <c r="J3" s="24"/>
      <c r="K3" s="24"/>
      <c r="L3" s="24"/>
      <c r="M3" s="24"/>
      <c r="N3" s="24"/>
      <c r="O3" s="24"/>
      <c r="P3" s="24"/>
      <c r="Q3" s="24"/>
      <c r="R3" s="24"/>
    </row>
    <row r="4" spans="1:24" s="4" customFormat="1" ht="15" x14ac:dyDescent="0.35">
      <c r="A4" s="18" t="s">
        <v>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11</v>
      </c>
      <c r="D7" s="17"/>
      <c r="E7" s="17"/>
      <c r="F7" s="17"/>
      <c r="G7" s="17"/>
      <c r="H7" s="17"/>
      <c r="J7" s="6" t="s">
        <v>10</v>
      </c>
      <c r="K7" s="20" t="s">
        <v>45</v>
      </c>
      <c r="L7" s="20"/>
      <c r="M7" s="20"/>
      <c r="N7" s="20"/>
      <c r="O7" s="20"/>
      <c r="P7" s="20"/>
      <c r="R7" s="4" t="s">
        <v>10</v>
      </c>
      <c r="S7" s="17" t="s">
        <v>49</v>
      </c>
      <c r="T7" s="17"/>
      <c r="U7" s="17"/>
      <c r="V7" s="17"/>
      <c r="W7" s="17"/>
      <c r="X7" s="17"/>
    </row>
    <row r="8" spans="1:24" ht="21" customHeight="1" x14ac:dyDescent="0.4">
      <c r="B8" s="18" t="s">
        <v>10</v>
      </c>
      <c r="C8" s="19" t="s">
        <v>12</v>
      </c>
      <c r="D8" s="19"/>
      <c r="E8" s="19" t="s">
        <v>13</v>
      </c>
      <c r="F8" s="19"/>
      <c r="G8" s="19" t="s">
        <v>14</v>
      </c>
      <c r="H8" s="19"/>
      <c r="J8" s="21" t="s">
        <v>10</v>
      </c>
      <c r="K8" s="22" t="s">
        <v>46</v>
      </c>
      <c r="L8" s="22"/>
      <c r="M8" s="22" t="s">
        <v>47</v>
      </c>
      <c r="N8" s="22"/>
      <c r="O8" s="22" t="s">
        <v>48</v>
      </c>
      <c r="P8" s="22"/>
      <c r="R8" s="18" t="s">
        <v>10</v>
      </c>
      <c r="S8" s="19" t="s">
        <v>50</v>
      </c>
      <c r="T8" s="19"/>
      <c r="U8" s="19" t="s">
        <v>51</v>
      </c>
      <c r="V8" s="19"/>
      <c r="W8" s="19" t="s">
        <v>52</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73</v>
      </c>
      <c r="D12" s="12">
        <v>6.9397399999999996</v>
      </c>
      <c r="E12" s="4">
        <v>73</v>
      </c>
      <c r="F12" s="12">
        <v>0.32379999999999998</v>
      </c>
      <c r="G12" s="4">
        <v>73</v>
      </c>
      <c r="H12" s="12">
        <v>1.1912</v>
      </c>
      <c r="J12" s="6" t="s">
        <v>18</v>
      </c>
      <c r="K12" s="6">
        <v>73</v>
      </c>
      <c r="L12" s="13">
        <v>7.2635399999999999</v>
      </c>
      <c r="M12" s="6" t="s">
        <v>10</v>
      </c>
      <c r="N12" s="13" t="s">
        <v>10</v>
      </c>
      <c r="O12" s="6" t="s">
        <v>10</v>
      </c>
      <c r="P12" s="13" t="s">
        <v>10</v>
      </c>
      <c r="R12" s="4" t="s">
        <v>18</v>
      </c>
      <c r="S12" s="4">
        <v>34</v>
      </c>
      <c r="T12" s="12">
        <v>9.1090099999999996</v>
      </c>
      <c r="U12" s="4">
        <v>13</v>
      </c>
      <c r="V12" s="12">
        <v>6.3928000000000003</v>
      </c>
      <c r="W12" s="4">
        <v>26</v>
      </c>
      <c r="X12" s="12">
        <v>6.6660500000000003</v>
      </c>
    </row>
    <row r="13" spans="1:24" x14ac:dyDescent="0.4">
      <c r="B13" s="4" t="s">
        <v>19</v>
      </c>
      <c r="C13" s="4">
        <v>73</v>
      </c>
      <c r="D13" s="12">
        <v>7.57484</v>
      </c>
      <c r="E13" s="4">
        <v>73</v>
      </c>
      <c r="F13" s="12">
        <v>0.29004999999999997</v>
      </c>
      <c r="G13" s="4">
        <v>73</v>
      </c>
      <c r="H13" s="12">
        <v>1.206</v>
      </c>
      <c r="J13" s="6" t="s">
        <v>19</v>
      </c>
      <c r="K13" s="6">
        <v>73</v>
      </c>
      <c r="L13" s="13">
        <v>7.8648800000000003</v>
      </c>
      <c r="M13" s="6">
        <v>73</v>
      </c>
      <c r="N13" s="13">
        <v>5.5431999999999997</v>
      </c>
      <c r="O13" s="6">
        <v>73</v>
      </c>
      <c r="P13" s="13">
        <v>-2.5266000000000002</v>
      </c>
      <c r="R13" s="4" t="s">
        <v>19</v>
      </c>
      <c r="S13" s="4">
        <v>34</v>
      </c>
      <c r="T13" s="12">
        <v>9.5841999999999992</v>
      </c>
      <c r="U13" s="4">
        <v>13</v>
      </c>
      <c r="V13" s="12">
        <v>7.4430399999999999</v>
      </c>
      <c r="W13" s="4">
        <v>26</v>
      </c>
      <c r="X13" s="12">
        <v>6.9675099999999999</v>
      </c>
    </row>
    <row r="14" spans="1:24" x14ac:dyDescent="0.4">
      <c r="B14" s="4" t="s">
        <v>20</v>
      </c>
      <c r="C14" s="4">
        <v>73</v>
      </c>
      <c r="D14" s="12">
        <v>8.4585799999999995</v>
      </c>
      <c r="E14" s="4">
        <v>73</v>
      </c>
      <c r="F14" s="12">
        <v>0.26182</v>
      </c>
      <c r="G14" s="4">
        <v>73</v>
      </c>
      <c r="H14" s="12">
        <v>1.0979000000000001</v>
      </c>
      <c r="J14" s="6" t="s">
        <v>20</v>
      </c>
      <c r="K14" s="6">
        <v>73</v>
      </c>
      <c r="L14" s="13">
        <v>8.7203900000000001</v>
      </c>
      <c r="M14" s="6">
        <v>73</v>
      </c>
      <c r="N14" s="13">
        <v>7.9890999999999996</v>
      </c>
      <c r="O14" s="6">
        <v>73</v>
      </c>
      <c r="P14" s="13">
        <v>-2.6051000000000002</v>
      </c>
      <c r="R14" s="4" t="s">
        <v>20</v>
      </c>
      <c r="S14" s="4">
        <v>34</v>
      </c>
      <c r="T14" s="12">
        <v>9.9710699999999992</v>
      </c>
      <c r="U14" s="4">
        <v>13</v>
      </c>
      <c r="V14" s="12">
        <v>8.4160299999999992</v>
      </c>
      <c r="W14" s="4">
        <v>26</v>
      </c>
      <c r="X14" s="12">
        <v>7.9825799999999996</v>
      </c>
    </row>
    <row r="15" spans="1:24" x14ac:dyDescent="0.4">
      <c r="B15" s="4" t="s">
        <v>21</v>
      </c>
      <c r="C15" s="4">
        <v>73</v>
      </c>
      <c r="D15" s="12">
        <v>9.0453299999999999</v>
      </c>
      <c r="E15" s="4">
        <v>73</v>
      </c>
      <c r="F15" s="12">
        <v>0.23102</v>
      </c>
      <c r="G15" s="4">
        <v>73</v>
      </c>
      <c r="H15" s="12">
        <v>1.1447000000000001</v>
      </c>
      <c r="J15" s="6" t="s">
        <v>21</v>
      </c>
      <c r="K15" s="6">
        <v>73</v>
      </c>
      <c r="L15" s="13">
        <v>9.2763500000000008</v>
      </c>
      <c r="M15" s="6">
        <v>73</v>
      </c>
      <c r="N15" s="13">
        <v>3.9901</v>
      </c>
      <c r="O15" s="6">
        <v>73</v>
      </c>
      <c r="P15" s="13">
        <v>-2.2423000000000002</v>
      </c>
      <c r="R15" s="4" t="s">
        <v>21</v>
      </c>
      <c r="S15" s="4">
        <v>34</v>
      </c>
      <c r="T15" s="12">
        <v>10.56</v>
      </c>
      <c r="U15" s="4">
        <v>13</v>
      </c>
      <c r="V15" s="12">
        <v>8.9483300000000003</v>
      </c>
      <c r="W15" s="4">
        <v>26</v>
      </c>
      <c r="X15" s="12">
        <v>8.4487699999999997</v>
      </c>
    </row>
    <row r="16" spans="1:24" x14ac:dyDescent="0.4">
      <c r="B16" s="4" t="s">
        <v>22</v>
      </c>
      <c r="C16" s="4">
        <v>73</v>
      </c>
      <c r="D16" s="12">
        <v>9.3779400000000006</v>
      </c>
      <c r="E16" s="4">
        <v>73</v>
      </c>
      <c r="F16" s="12">
        <v>0.22942000000000001</v>
      </c>
      <c r="G16" s="4">
        <v>73</v>
      </c>
      <c r="H16" s="12">
        <v>1.3225</v>
      </c>
      <c r="J16" s="6" t="s">
        <v>22</v>
      </c>
      <c r="K16" s="6">
        <v>73</v>
      </c>
      <c r="L16" s="13">
        <v>9.6073699999999995</v>
      </c>
      <c r="M16" s="6">
        <v>73</v>
      </c>
      <c r="N16" s="13">
        <v>4.6218000000000004</v>
      </c>
      <c r="O16" s="6">
        <v>73</v>
      </c>
      <c r="P16" s="13">
        <v>1.0170999999999999</v>
      </c>
      <c r="R16" s="4" t="s">
        <v>22</v>
      </c>
      <c r="S16" s="4">
        <v>34</v>
      </c>
      <c r="T16" s="12">
        <v>10.3254</v>
      </c>
      <c r="U16" s="4">
        <v>13</v>
      </c>
      <c r="V16" s="12">
        <v>9.2742799999999992</v>
      </c>
      <c r="W16" s="4">
        <v>26</v>
      </c>
      <c r="X16" s="12">
        <v>9.1603499999999993</v>
      </c>
    </row>
    <row r="17" spans="2:24" x14ac:dyDescent="0.4">
      <c r="B17" s="4" t="s">
        <v>23</v>
      </c>
      <c r="C17" s="4">
        <v>73</v>
      </c>
      <c r="D17" s="12">
        <v>10.115</v>
      </c>
      <c r="E17" s="4">
        <v>73</v>
      </c>
      <c r="F17" s="12">
        <v>0.28810999999999998</v>
      </c>
      <c r="G17" s="4">
        <v>73</v>
      </c>
      <c r="H17" s="12">
        <v>1.3643000000000001</v>
      </c>
      <c r="J17" s="6" t="s">
        <v>23</v>
      </c>
      <c r="K17" s="6">
        <v>73</v>
      </c>
      <c r="L17" s="13">
        <v>10.4031</v>
      </c>
      <c r="M17" s="6">
        <v>73</v>
      </c>
      <c r="N17" s="13">
        <v>7.5079000000000002</v>
      </c>
      <c r="O17" s="6">
        <v>73</v>
      </c>
      <c r="P17" s="13">
        <v>-0.71523000000000003</v>
      </c>
      <c r="R17" s="4" t="s">
        <v>23</v>
      </c>
      <c r="S17" s="4">
        <v>34</v>
      </c>
      <c r="T17" s="12">
        <v>10.557399999999999</v>
      </c>
      <c r="U17" s="4">
        <v>13</v>
      </c>
      <c r="V17" s="12">
        <v>10.4686</v>
      </c>
      <c r="W17" s="4">
        <v>26</v>
      </c>
      <c r="X17" s="12">
        <v>10.2036</v>
      </c>
    </row>
    <row r="18" spans="2:24" x14ac:dyDescent="0.4">
      <c r="B18" s="4" t="s">
        <v>24</v>
      </c>
      <c r="C18" s="4">
        <v>73</v>
      </c>
      <c r="D18" s="12">
        <v>10.781599999999999</v>
      </c>
      <c r="E18" s="4">
        <v>73</v>
      </c>
      <c r="F18" s="12">
        <v>0.44468000000000002</v>
      </c>
      <c r="G18" s="4">
        <v>73</v>
      </c>
      <c r="H18" s="12">
        <v>1.3964000000000001</v>
      </c>
      <c r="J18" s="6" t="s">
        <v>24</v>
      </c>
      <c r="K18" s="6">
        <v>73</v>
      </c>
      <c r="L18" s="13">
        <v>11.2262</v>
      </c>
      <c r="M18" s="6">
        <v>73</v>
      </c>
      <c r="N18" s="13">
        <v>7.4941000000000004</v>
      </c>
      <c r="O18" s="6">
        <v>73</v>
      </c>
      <c r="P18" s="13">
        <v>-0.38775999999999999</v>
      </c>
      <c r="R18" s="4" t="s">
        <v>24</v>
      </c>
      <c r="S18" s="4">
        <v>34</v>
      </c>
      <c r="T18" s="12">
        <v>11.4039</v>
      </c>
      <c r="U18" s="4">
        <v>13</v>
      </c>
      <c r="V18" s="12">
        <v>11.2476</v>
      </c>
      <c r="W18" s="4">
        <v>26</v>
      </c>
      <c r="X18" s="12">
        <v>11.0359</v>
      </c>
    </row>
    <row r="19" spans="2:24" x14ac:dyDescent="0.4">
      <c r="B19" s="4" t="s">
        <v>25</v>
      </c>
      <c r="C19" s="4">
        <v>73</v>
      </c>
      <c r="D19" s="12">
        <v>10.837199999999999</v>
      </c>
      <c r="E19" s="4">
        <v>73</v>
      </c>
      <c r="F19" s="12">
        <v>0.57106000000000001</v>
      </c>
      <c r="G19" s="4">
        <v>73</v>
      </c>
      <c r="H19" s="12">
        <v>1.5371999999999999</v>
      </c>
      <c r="J19" s="6" t="s">
        <v>25</v>
      </c>
      <c r="K19" s="6">
        <v>73</v>
      </c>
      <c r="L19" s="13">
        <v>11.408200000000001</v>
      </c>
      <c r="M19" s="6">
        <v>73</v>
      </c>
      <c r="N19" s="13">
        <v>5.5475000000000003</v>
      </c>
      <c r="O19" s="6">
        <v>73</v>
      </c>
      <c r="P19" s="13">
        <v>3.8637999999999999</v>
      </c>
      <c r="R19" s="4" t="s">
        <v>25</v>
      </c>
      <c r="S19" s="4">
        <v>34</v>
      </c>
      <c r="T19" s="12">
        <v>11.271599999999999</v>
      </c>
      <c r="U19" s="4">
        <v>13</v>
      </c>
      <c r="V19" s="12">
        <v>11.780900000000001</v>
      </c>
      <c r="W19" s="4">
        <v>26</v>
      </c>
      <c r="X19" s="12">
        <v>11.3116</v>
      </c>
    </row>
    <row r="20" spans="2:24" x14ac:dyDescent="0.4">
      <c r="B20" s="4" t="s">
        <v>26</v>
      </c>
      <c r="C20" s="4">
        <v>73</v>
      </c>
      <c r="D20" s="12">
        <v>11.295</v>
      </c>
      <c r="E20" s="4">
        <v>73</v>
      </c>
      <c r="F20" s="12">
        <v>0.70503000000000005</v>
      </c>
      <c r="G20" s="4">
        <v>73</v>
      </c>
      <c r="H20" s="12">
        <v>1.6679999999999999</v>
      </c>
      <c r="J20" s="6" t="s">
        <v>26</v>
      </c>
      <c r="K20" s="6">
        <v>73</v>
      </c>
      <c r="L20" s="13">
        <v>12</v>
      </c>
      <c r="M20" s="6">
        <v>73</v>
      </c>
      <c r="N20" s="13">
        <v>6.3116000000000003</v>
      </c>
      <c r="O20" s="6">
        <v>73</v>
      </c>
      <c r="P20" s="13">
        <v>1.0685</v>
      </c>
      <c r="R20" s="4" t="s">
        <v>26</v>
      </c>
      <c r="S20" s="4">
        <v>34</v>
      </c>
      <c r="T20" s="12">
        <v>11.6889</v>
      </c>
      <c r="U20" s="4">
        <v>13</v>
      </c>
      <c r="V20" s="12">
        <v>12.4933</v>
      </c>
      <c r="W20" s="4">
        <v>26</v>
      </c>
      <c r="X20" s="12">
        <v>12.0266</v>
      </c>
    </row>
    <row r="21" spans="2:24" x14ac:dyDescent="0.4">
      <c r="B21" s="4" t="s">
        <v>27</v>
      </c>
      <c r="C21" s="4">
        <v>73</v>
      </c>
      <c r="D21" s="12">
        <v>11.6731</v>
      </c>
      <c r="E21" s="4">
        <v>73</v>
      </c>
      <c r="F21" s="12">
        <v>0.83282</v>
      </c>
      <c r="G21" s="4">
        <v>73</v>
      </c>
      <c r="H21" s="12">
        <v>1.8219000000000001</v>
      </c>
      <c r="J21" s="6" t="s">
        <v>27</v>
      </c>
      <c r="K21" s="6">
        <v>73</v>
      </c>
      <c r="L21" s="13">
        <v>12.506</v>
      </c>
      <c r="M21" s="6">
        <v>73</v>
      </c>
      <c r="N21" s="13">
        <v>4.1669999999999998</v>
      </c>
      <c r="O21" s="6">
        <v>73</v>
      </c>
      <c r="P21" s="13">
        <v>-4.6996999999999997E-2</v>
      </c>
      <c r="R21" s="4" t="s">
        <v>27</v>
      </c>
      <c r="S21" s="4">
        <v>34</v>
      </c>
      <c r="T21" s="12">
        <v>12.3666</v>
      </c>
      <c r="U21" s="4">
        <v>13</v>
      </c>
      <c r="V21" s="12">
        <v>12.588100000000001</v>
      </c>
      <c r="W21" s="4">
        <v>26</v>
      </c>
      <c r="X21" s="12">
        <v>12.6167</v>
      </c>
    </row>
    <row r="22" spans="2:24" x14ac:dyDescent="0.4">
      <c r="B22" s="4" t="s">
        <v>28</v>
      </c>
      <c r="C22" s="4">
        <v>73</v>
      </c>
      <c r="D22" s="12">
        <v>11.8773</v>
      </c>
      <c r="E22" s="4">
        <v>73</v>
      </c>
      <c r="F22" s="12">
        <v>0.92535999999999996</v>
      </c>
      <c r="G22" s="4">
        <v>73</v>
      </c>
      <c r="H22" s="12">
        <v>1.8493999999999999</v>
      </c>
      <c r="J22" s="6" t="s">
        <v>28</v>
      </c>
      <c r="K22" s="6">
        <v>73</v>
      </c>
      <c r="L22" s="13">
        <v>12.8027</v>
      </c>
      <c r="M22" s="6">
        <v>73</v>
      </c>
      <c r="N22" s="13">
        <v>3.4733000000000001</v>
      </c>
      <c r="O22" s="6">
        <v>73</v>
      </c>
      <c r="P22" s="13">
        <v>1.0750999999999999</v>
      </c>
      <c r="R22" s="4" t="s">
        <v>28</v>
      </c>
      <c r="S22" s="4">
        <v>34</v>
      </c>
      <c r="T22" s="12">
        <v>12.5489</v>
      </c>
      <c r="U22" s="4">
        <v>13</v>
      </c>
      <c r="V22" s="12">
        <v>13.1608</v>
      </c>
      <c r="W22" s="4">
        <v>26</v>
      </c>
      <c r="X22" s="12">
        <v>12.8619</v>
      </c>
    </row>
    <row r="23" spans="2:24" x14ac:dyDescent="0.4">
      <c r="B23" s="4" t="s">
        <v>29</v>
      </c>
      <c r="C23" s="4">
        <v>73</v>
      </c>
      <c r="D23" s="12">
        <v>12.1045</v>
      </c>
      <c r="E23" s="4">
        <v>73</v>
      </c>
      <c r="F23" s="12">
        <v>1.1226</v>
      </c>
      <c r="G23" s="4">
        <v>73</v>
      </c>
      <c r="H23" s="12">
        <v>1.9911000000000001</v>
      </c>
      <c r="J23" s="6" t="s">
        <v>29</v>
      </c>
      <c r="K23" s="6">
        <v>73</v>
      </c>
      <c r="L23" s="13">
        <v>13.2271</v>
      </c>
      <c r="M23" s="6">
        <v>73</v>
      </c>
      <c r="N23" s="13">
        <v>3.1233</v>
      </c>
      <c r="O23" s="6">
        <v>73</v>
      </c>
      <c r="P23" s="13">
        <v>-0.18526999999999999</v>
      </c>
      <c r="R23" s="4" t="s">
        <v>29</v>
      </c>
      <c r="S23" s="4">
        <v>34</v>
      </c>
      <c r="T23" s="12">
        <v>12.7486</v>
      </c>
      <c r="U23" s="4">
        <v>13</v>
      </c>
      <c r="V23" s="12">
        <v>13.4217</v>
      </c>
      <c r="W23" s="4">
        <v>26</v>
      </c>
      <c r="X23" s="12">
        <v>13.711399999999999</v>
      </c>
    </row>
    <row r="24" spans="2:24" x14ac:dyDescent="0.4">
      <c r="B24" s="4" t="s">
        <v>30</v>
      </c>
      <c r="C24" s="4">
        <v>73</v>
      </c>
      <c r="D24" s="12">
        <v>12.385</v>
      </c>
      <c r="E24" s="4">
        <v>73</v>
      </c>
      <c r="F24" s="12">
        <v>1.1021000000000001</v>
      </c>
      <c r="G24" s="4">
        <v>73</v>
      </c>
      <c r="H24" s="12">
        <v>1.9149</v>
      </c>
      <c r="J24" s="6" t="s">
        <v>30</v>
      </c>
      <c r="K24" s="6">
        <v>73</v>
      </c>
      <c r="L24" s="13">
        <v>13.4871</v>
      </c>
      <c r="M24" s="6">
        <v>73</v>
      </c>
      <c r="N24" s="13">
        <v>2.9213</v>
      </c>
      <c r="O24" s="6">
        <v>73</v>
      </c>
      <c r="P24" s="13">
        <v>0.93710000000000004</v>
      </c>
      <c r="R24" s="4" t="s">
        <v>30</v>
      </c>
      <c r="S24" s="4">
        <v>34</v>
      </c>
      <c r="T24" s="12">
        <v>12.799099999999999</v>
      </c>
      <c r="U24" s="4">
        <v>13</v>
      </c>
      <c r="V24" s="12">
        <v>14.1151</v>
      </c>
      <c r="W24" s="4">
        <v>26</v>
      </c>
      <c r="X24" s="12">
        <v>13.9778</v>
      </c>
    </row>
    <row r="25" spans="2:24" x14ac:dyDescent="0.4">
      <c r="B25" s="4" t="s">
        <v>31</v>
      </c>
      <c r="C25" s="4">
        <v>73</v>
      </c>
      <c r="D25" s="12">
        <v>12.534000000000001</v>
      </c>
      <c r="E25" s="4">
        <v>73</v>
      </c>
      <c r="F25" s="12">
        <v>1.1722999999999999</v>
      </c>
      <c r="G25" s="4">
        <v>73</v>
      </c>
      <c r="H25" s="12">
        <v>2.012</v>
      </c>
      <c r="J25" s="6" t="s">
        <v>31</v>
      </c>
      <c r="K25" s="6">
        <v>73</v>
      </c>
      <c r="L25" s="13">
        <v>13.706300000000001</v>
      </c>
      <c r="M25" s="6">
        <v>73</v>
      </c>
      <c r="N25" s="13">
        <v>2.5537999999999998</v>
      </c>
      <c r="O25" s="6">
        <v>73</v>
      </c>
      <c r="P25" s="13">
        <v>0.91318999999999995</v>
      </c>
      <c r="R25" s="4" t="s">
        <v>31</v>
      </c>
      <c r="S25" s="4">
        <v>34</v>
      </c>
      <c r="T25" s="12">
        <v>12.858000000000001</v>
      </c>
      <c r="U25" s="4">
        <v>13</v>
      </c>
      <c r="V25" s="12">
        <v>13.770200000000001</v>
      </c>
      <c r="W25" s="4">
        <v>26</v>
      </c>
      <c r="X25" s="12">
        <v>14.929600000000001</v>
      </c>
    </row>
    <row r="26" spans="2:24" x14ac:dyDescent="0.4">
      <c r="B26" s="4" t="s">
        <v>32</v>
      </c>
      <c r="C26" s="4">
        <v>73</v>
      </c>
      <c r="D26" s="12">
        <v>12.432</v>
      </c>
      <c r="E26" s="4">
        <v>73</v>
      </c>
      <c r="F26" s="12">
        <v>1.2130000000000001</v>
      </c>
      <c r="G26" s="4">
        <v>73</v>
      </c>
      <c r="H26" s="12">
        <v>2.1795</v>
      </c>
      <c r="J26" s="6" t="s">
        <v>32</v>
      </c>
      <c r="K26" s="6">
        <v>73</v>
      </c>
      <c r="L26" s="13">
        <v>13.645099999999999</v>
      </c>
      <c r="M26" s="6">
        <v>73</v>
      </c>
      <c r="N26" s="13">
        <v>0.96594999999999998</v>
      </c>
      <c r="O26" s="6">
        <v>73</v>
      </c>
      <c r="P26" s="13">
        <v>1.4192</v>
      </c>
      <c r="R26" s="4" t="s">
        <v>32</v>
      </c>
      <c r="S26" s="4">
        <v>34</v>
      </c>
      <c r="T26" s="12">
        <v>12.987</v>
      </c>
      <c r="U26" s="4">
        <v>13</v>
      </c>
      <c r="V26" s="12">
        <v>13.4635</v>
      </c>
      <c r="W26" s="4">
        <v>26</v>
      </c>
      <c r="X26" s="12">
        <v>14.7859</v>
      </c>
    </row>
    <row r="27" spans="2:24" x14ac:dyDescent="0.4">
      <c r="B27" s="4" t="s">
        <v>33</v>
      </c>
      <c r="C27" s="4">
        <v>73</v>
      </c>
      <c r="D27" s="12">
        <v>12.8247</v>
      </c>
      <c r="E27" s="4">
        <v>73</v>
      </c>
      <c r="F27" s="12">
        <v>1.2467999999999999</v>
      </c>
      <c r="G27" s="4">
        <v>73</v>
      </c>
      <c r="H27" s="12">
        <v>2.2734000000000001</v>
      </c>
      <c r="J27" s="6" t="s">
        <v>33</v>
      </c>
      <c r="K27" s="6">
        <v>73</v>
      </c>
      <c r="L27" s="13">
        <v>14.0716</v>
      </c>
      <c r="M27" s="6">
        <v>73</v>
      </c>
      <c r="N27" s="13">
        <v>2.8723000000000001</v>
      </c>
      <c r="O27" s="6">
        <v>73</v>
      </c>
      <c r="P27" s="13">
        <v>-0.24545</v>
      </c>
      <c r="R27" s="4" t="s">
        <v>33</v>
      </c>
      <c r="S27" s="4">
        <v>34</v>
      </c>
      <c r="T27" s="12">
        <v>13.6195</v>
      </c>
      <c r="U27" s="4">
        <v>13</v>
      </c>
      <c r="V27" s="12">
        <v>13.8591</v>
      </c>
      <c r="W27" s="4">
        <v>26</v>
      </c>
      <c r="X27" s="12">
        <v>14.9186</v>
      </c>
    </row>
    <row r="28" spans="2:24" x14ac:dyDescent="0.4">
      <c r="B28" s="4" t="s">
        <v>34</v>
      </c>
      <c r="C28" s="4">
        <v>73</v>
      </c>
      <c r="D28" s="12">
        <v>12.8719</v>
      </c>
      <c r="E28" s="4">
        <v>73</v>
      </c>
      <c r="F28" s="12">
        <v>1.427</v>
      </c>
      <c r="G28" s="4">
        <v>73</v>
      </c>
      <c r="H28" s="12">
        <v>2.5678999999999998</v>
      </c>
      <c r="J28" s="6" t="s">
        <v>34</v>
      </c>
      <c r="K28" s="6">
        <v>73</v>
      </c>
      <c r="L28" s="13">
        <v>14.2989</v>
      </c>
      <c r="M28" s="6">
        <v>73</v>
      </c>
      <c r="N28" s="13">
        <v>3.8643000000000001</v>
      </c>
      <c r="O28" s="6">
        <v>73</v>
      </c>
      <c r="P28" s="13">
        <v>2.2130999999999998</v>
      </c>
      <c r="R28" s="4" t="s">
        <v>34</v>
      </c>
      <c r="S28" s="4">
        <v>34</v>
      </c>
      <c r="T28" s="12">
        <v>13.577299999999999</v>
      </c>
      <c r="U28" s="4">
        <v>13</v>
      </c>
      <c r="V28" s="12">
        <v>14.0479</v>
      </c>
      <c r="W28" s="4">
        <v>26</v>
      </c>
      <c r="X28" s="12">
        <v>15.6145</v>
      </c>
    </row>
    <row r="29" spans="2:24" x14ac:dyDescent="0.4">
      <c r="B29" s="4" t="s">
        <v>35</v>
      </c>
      <c r="C29" s="4">
        <v>73</v>
      </c>
      <c r="D29" s="12">
        <v>13.033899999999999</v>
      </c>
      <c r="E29" s="4">
        <v>73</v>
      </c>
      <c r="F29" s="12">
        <v>1.5462</v>
      </c>
      <c r="G29" s="4">
        <v>73</v>
      </c>
      <c r="H29" s="12">
        <v>2.548</v>
      </c>
      <c r="J29" s="6" t="s">
        <v>35</v>
      </c>
      <c r="K29" s="6">
        <v>73</v>
      </c>
      <c r="L29" s="13">
        <v>14.58</v>
      </c>
      <c r="M29" s="6">
        <v>73</v>
      </c>
      <c r="N29" s="13">
        <v>3.0506000000000002</v>
      </c>
      <c r="O29" s="6">
        <v>73</v>
      </c>
      <c r="P29" s="13">
        <v>1.0633999999999999</v>
      </c>
      <c r="R29" s="4" t="s">
        <v>35</v>
      </c>
      <c r="S29" s="4">
        <v>34</v>
      </c>
      <c r="T29" s="12">
        <v>14.199</v>
      </c>
      <c r="U29" s="4">
        <v>13</v>
      </c>
      <c r="V29" s="12">
        <v>13.5998</v>
      </c>
      <c r="W29" s="4">
        <v>26</v>
      </c>
      <c r="X29" s="12">
        <v>15.941599999999999</v>
      </c>
    </row>
    <row r="30" spans="2:24" x14ac:dyDescent="0.4">
      <c r="B30" s="4" t="s">
        <v>36</v>
      </c>
      <c r="C30" s="4">
        <v>73</v>
      </c>
      <c r="D30" s="12">
        <v>12.804399999999999</v>
      </c>
      <c r="E30" s="4">
        <v>73</v>
      </c>
      <c r="F30" s="12">
        <v>1.5384</v>
      </c>
      <c r="G30" s="4">
        <v>73</v>
      </c>
      <c r="H30" s="12">
        <v>2.6128</v>
      </c>
      <c r="J30" s="6" t="s">
        <v>36</v>
      </c>
      <c r="K30" s="6">
        <v>73</v>
      </c>
      <c r="L30" s="13">
        <v>14.3428</v>
      </c>
      <c r="M30" s="6">
        <v>73</v>
      </c>
      <c r="N30" s="13">
        <v>0.37465999999999999</v>
      </c>
      <c r="O30" s="6">
        <v>73</v>
      </c>
      <c r="P30" s="13">
        <v>2.0348000000000002</v>
      </c>
      <c r="R30" s="4" t="s">
        <v>36</v>
      </c>
      <c r="S30" s="4">
        <v>34</v>
      </c>
      <c r="T30" s="12">
        <v>13.6843</v>
      </c>
      <c r="U30" s="4">
        <v>13</v>
      </c>
      <c r="V30" s="12">
        <v>13.395200000000001</v>
      </c>
      <c r="W30" s="4">
        <v>26</v>
      </c>
      <c r="X30" s="12">
        <v>16.179200000000002</v>
      </c>
    </row>
    <row r="31" spans="2:24" x14ac:dyDescent="0.4">
      <c r="B31" s="4" t="s">
        <v>37</v>
      </c>
      <c r="C31" s="4">
        <v>73</v>
      </c>
      <c r="D31" s="12">
        <v>13.407999999999999</v>
      </c>
      <c r="E31" s="4">
        <v>73</v>
      </c>
      <c r="F31" s="12">
        <v>1.6135999999999999</v>
      </c>
      <c r="G31" s="4">
        <v>73</v>
      </c>
      <c r="H31" s="12">
        <v>2.6341000000000001</v>
      </c>
      <c r="J31" s="6" t="s">
        <v>37</v>
      </c>
      <c r="K31" s="6">
        <v>73</v>
      </c>
      <c r="L31" s="13">
        <v>15.021599999999999</v>
      </c>
      <c r="M31" s="6">
        <v>73</v>
      </c>
      <c r="N31" s="13">
        <v>6.7503000000000002</v>
      </c>
      <c r="O31" s="6">
        <v>73</v>
      </c>
      <c r="P31" s="13">
        <v>1.9265000000000001</v>
      </c>
      <c r="R31" s="4" t="s">
        <v>37</v>
      </c>
      <c r="S31" s="4">
        <v>34</v>
      </c>
      <c r="T31" s="12">
        <v>14.276400000000001</v>
      </c>
      <c r="U31" s="4">
        <v>13</v>
      </c>
      <c r="V31" s="12">
        <v>14.2204</v>
      </c>
      <c r="W31" s="4">
        <v>26</v>
      </c>
      <c r="X31" s="12">
        <v>16.933900000000001</v>
      </c>
    </row>
    <row r="32" spans="2:24" x14ac:dyDescent="0.4">
      <c r="B32" s="4" t="s">
        <v>38</v>
      </c>
      <c r="C32" s="4">
        <v>73</v>
      </c>
      <c r="D32" s="12">
        <v>13.313700000000001</v>
      </c>
      <c r="E32" s="4">
        <v>73</v>
      </c>
      <c r="F32" s="12">
        <v>1.5875999999999999</v>
      </c>
      <c r="G32" s="4">
        <v>73</v>
      </c>
      <c r="H32" s="12">
        <v>2.5489000000000002</v>
      </c>
      <c r="J32" s="6" t="s">
        <v>38</v>
      </c>
      <c r="K32" s="6">
        <v>73</v>
      </c>
      <c r="L32" s="13">
        <v>14.901199999999999</v>
      </c>
      <c r="M32" s="6">
        <v>73</v>
      </c>
      <c r="N32" s="13">
        <v>2.6656</v>
      </c>
      <c r="O32" s="6">
        <v>73</v>
      </c>
      <c r="P32" s="13">
        <v>3.4948000000000001</v>
      </c>
      <c r="R32" s="4" t="s">
        <v>38</v>
      </c>
      <c r="S32" s="4">
        <v>34</v>
      </c>
      <c r="T32" s="12">
        <v>14.206099999999999</v>
      </c>
      <c r="U32" s="4">
        <v>13</v>
      </c>
      <c r="V32" s="12">
        <v>14.092599999999999</v>
      </c>
      <c r="W32" s="4">
        <v>26</v>
      </c>
      <c r="X32" s="12">
        <v>16.77</v>
      </c>
    </row>
    <row r="33" spans="2:24" x14ac:dyDescent="0.4">
      <c r="B33" s="4" t="s">
        <v>39</v>
      </c>
      <c r="C33" s="4">
        <v>73</v>
      </c>
      <c r="D33" s="12">
        <v>13.4596</v>
      </c>
      <c r="E33" s="4">
        <v>73</v>
      </c>
      <c r="F33" s="12">
        <v>1.6447000000000001</v>
      </c>
      <c r="G33" s="4">
        <v>73</v>
      </c>
      <c r="H33" s="12">
        <v>2.6657999999999999</v>
      </c>
      <c r="J33" s="6" t="s">
        <v>39</v>
      </c>
      <c r="K33" s="6">
        <v>73</v>
      </c>
      <c r="L33" s="13">
        <v>15.1043</v>
      </c>
      <c r="M33" s="6">
        <v>73</v>
      </c>
      <c r="N33" s="13">
        <v>3.0251999999999999</v>
      </c>
      <c r="O33" s="6">
        <v>73</v>
      </c>
      <c r="P33" s="13">
        <v>1.6405000000000001</v>
      </c>
      <c r="R33" s="4" t="s">
        <v>39</v>
      </c>
      <c r="S33" s="4">
        <v>34</v>
      </c>
      <c r="T33" s="12">
        <v>14.6</v>
      </c>
      <c r="U33" s="4">
        <v>13</v>
      </c>
      <c r="V33" s="12">
        <v>13.912000000000001</v>
      </c>
      <c r="W33" s="4">
        <v>26</v>
      </c>
      <c r="X33" s="12">
        <v>17.002300000000002</v>
      </c>
    </row>
    <row r="34" spans="2:24" x14ac:dyDescent="0.4">
      <c r="B34" s="4" t="s">
        <v>40</v>
      </c>
      <c r="C34" s="4">
        <v>73</v>
      </c>
      <c r="D34" s="12">
        <v>12.8421</v>
      </c>
      <c r="E34" s="4">
        <v>73</v>
      </c>
      <c r="F34" s="12">
        <v>1.5880000000000001</v>
      </c>
      <c r="G34" s="4">
        <v>73</v>
      </c>
      <c r="H34" s="12">
        <v>2.6682999999999999</v>
      </c>
      <c r="J34" s="6" t="s">
        <v>40</v>
      </c>
      <c r="K34" s="6">
        <v>73</v>
      </c>
      <c r="L34" s="13">
        <v>14.430099999999999</v>
      </c>
      <c r="M34" s="6">
        <v>73</v>
      </c>
      <c r="N34" s="13">
        <v>-1.1819999999999999</v>
      </c>
      <c r="O34" s="6">
        <v>73</v>
      </c>
      <c r="P34" s="13">
        <v>3.4346999999999999</v>
      </c>
      <c r="R34" s="4" t="s">
        <v>40</v>
      </c>
      <c r="S34" s="4">
        <v>34</v>
      </c>
      <c r="T34" s="12">
        <v>14.027799999999999</v>
      </c>
      <c r="U34" s="4">
        <v>13</v>
      </c>
      <c r="V34" s="12">
        <v>13.5467</v>
      </c>
      <c r="W34" s="4">
        <v>26</v>
      </c>
      <c r="X34" s="12">
        <v>15.8733</v>
      </c>
    </row>
    <row r="35" spans="2:24" x14ac:dyDescent="0.4">
      <c r="B35" s="4" t="s">
        <v>41</v>
      </c>
      <c r="C35" s="4">
        <v>73</v>
      </c>
      <c r="D35" s="12">
        <v>13.0571</v>
      </c>
      <c r="E35" s="4">
        <v>73</v>
      </c>
      <c r="F35" s="12">
        <v>1.6482000000000001</v>
      </c>
      <c r="G35" s="4">
        <v>73</v>
      </c>
      <c r="H35" s="12">
        <v>2.7646999999999999</v>
      </c>
      <c r="J35" s="6" t="s">
        <v>41</v>
      </c>
      <c r="K35" s="6">
        <v>73</v>
      </c>
      <c r="L35" s="13">
        <v>14.7052</v>
      </c>
      <c r="M35" s="6">
        <v>73</v>
      </c>
      <c r="N35" s="13">
        <v>2.7492999999999999</v>
      </c>
      <c r="O35" s="6">
        <v>73</v>
      </c>
      <c r="P35" s="13">
        <v>0.82672999999999996</v>
      </c>
      <c r="R35" s="4" t="s">
        <v>41</v>
      </c>
      <c r="S35" s="4">
        <v>34</v>
      </c>
      <c r="T35" s="12">
        <v>14.202299999999999</v>
      </c>
      <c r="U35" s="4">
        <v>13</v>
      </c>
      <c r="V35" s="12">
        <v>14.0108</v>
      </c>
      <c r="W35" s="4">
        <v>26</v>
      </c>
      <c r="X35" s="12">
        <v>16.215900000000001</v>
      </c>
    </row>
    <row r="36" spans="2:24" x14ac:dyDescent="0.4">
      <c r="B36" s="4" t="s">
        <v>42</v>
      </c>
      <c r="C36" s="4">
        <v>73</v>
      </c>
      <c r="D36" s="12">
        <v>12.965999999999999</v>
      </c>
      <c r="E36" s="4">
        <v>73</v>
      </c>
      <c r="F36" s="12">
        <v>1.6182000000000001</v>
      </c>
      <c r="G36" s="4">
        <v>73</v>
      </c>
      <c r="H36" s="12">
        <v>2.8159000000000001</v>
      </c>
      <c r="J36" s="6" t="s">
        <v>42</v>
      </c>
      <c r="K36" s="6">
        <v>73</v>
      </c>
      <c r="L36" s="13">
        <v>14.584199999999999</v>
      </c>
      <c r="M36" s="6">
        <v>73</v>
      </c>
      <c r="N36" s="13">
        <v>2.7305000000000001</v>
      </c>
      <c r="O36" s="6">
        <v>73</v>
      </c>
      <c r="P36" s="13">
        <v>3.5834000000000001</v>
      </c>
      <c r="R36" s="4" t="s">
        <v>42</v>
      </c>
      <c r="S36" s="4">
        <v>34</v>
      </c>
      <c r="T36" s="12">
        <v>13.8339</v>
      </c>
      <c r="U36" s="4">
        <v>13</v>
      </c>
      <c r="V36" s="12">
        <v>13.9899</v>
      </c>
      <c r="W36" s="4">
        <v>26</v>
      </c>
      <c r="X36" s="12">
        <v>16.555299999999999</v>
      </c>
    </row>
    <row r="37" spans="2:24" x14ac:dyDescent="0.4">
      <c r="B37" s="4" t="s">
        <v>43</v>
      </c>
      <c r="C37" s="4">
        <v>73</v>
      </c>
      <c r="D37" s="12">
        <v>13.068099999999999</v>
      </c>
      <c r="E37" s="4">
        <v>73</v>
      </c>
      <c r="F37" s="12">
        <v>1.6325000000000001</v>
      </c>
      <c r="G37" s="4">
        <v>73</v>
      </c>
      <c r="H37" s="12">
        <v>2.8374999999999999</v>
      </c>
      <c r="J37" s="6" t="s">
        <v>43</v>
      </c>
      <c r="K37" s="6">
        <v>73</v>
      </c>
      <c r="L37" s="13">
        <v>14.7006</v>
      </c>
      <c r="M37" s="6">
        <v>73</v>
      </c>
      <c r="N37" s="13">
        <v>2.8754</v>
      </c>
      <c r="O37" s="6">
        <v>73</v>
      </c>
      <c r="P37" s="13">
        <v>2.0609000000000002</v>
      </c>
      <c r="R37" s="4" t="s">
        <v>43</v>
      </c>
      <c r="S37" s="4">
        <v>34</v>
      </c>
      <c r="T37" s="12">
        <v>14.104200000000001</v>
      </c>
      <c r="U37" s="4">
        <v>13</v>
      </c>
      <c r="V37" s="12">
        <v>14.138999999999999</v>
      </c>
      <c r="W37" s="4">
        <v>26</v>
      </c>
      <c r="X37" s="12">
        <v>16.370999999999999</v>
      </c>
    </row>
    <row r="38" spans="2:24" x14ac:dyDescent="0.4">
      <c r="B38" s="4" t="s">
        <v>44</v>
      </c>
      <c r="C38" s="4">
        <v>73</v>
      </c>
      <c r="D38" s="12">
        <v>13.429399999999999</v>
      </c>
      <c r="E38" s="4">
        <v>73</v>
      </c>
      <c r="F38" s="12">
        <v>1.7155</v>
      </c>
      <c r="G38" s="4">
        <v>73</v>
      </c>
      <c r="H38" s="12">
        <v>3.0175999999999998</v>
      </c>
      <c r="J38" s="6" t="s">
        <v>44</v>
      </c>
      <c r="K38" s="6">
        <v>73</v>
      </c>
      <c r="L38" s="13">
        <v>15.145</v>
      </c>
      <c r="M38" s="6">
        <v>73</v>
      </c>
      <c r="N38" s="13">
        <v>2.8226</v>
      </c>
      <c r="O38" s="6">
        <v>73</v>
      </c>
      <c r="P38" s="13">
        <v>-0.19458</v>
      </c>
      <c r="R38" s="4" t="s">
        <v>44</v>
      </c>
      <c r="S38" s="4">
        <v>34</v>
      </c>
      <c r="T38" s="12">
        <v>14.897600000000001</v>
      </c>
      <c r="U38" s="4">
        <v>13</v>
      </c>
      <c r="V38" s="12">
        <v>14.135400000000001</v>
      </c>
      <c r="W38" s="4">
        <v>26</v>
      </c>
      <c r="X38" s="12">
        <v>16.433900000000001</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0200-000000000000}"/>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3"/>
  <dimension ref="A1:R19"/>
  <sheetViews>
    <sheetView workbookViewId="0">
      <pane ySplit="11" topLeftCell="A12" activePane="bottomLeft" state="frozen"/>
      <selection pane="bottomLeft" activeCell="A2" sqref="A2"/>
    </sheetView>
  </sheetViews>
  <sheetFormatPr defaultColWidth="8.77734375" defaultRowHeight="16.8" x14ac:dyDescent="0.4"/>
  <cols>
    <col min="1" max="1" width="10.77734375" style="14" customWidth="1"/>
    <col min="2" max="2" width="17.5546875" style="14" customWidth="1"/>
    <col min="3" max="5" width="10.77734375" style="14" customWidth="1"/>
    <col min="6" max="6" width="17.5546875" style="14" customWidth="1"/>
    <col min="7" max="9" width="10.77734375" style="14" customWidth="1"/>
    <col min="10" max="10" width="17.5546875" style="14" customWidth="1"/>
    <col min="11" max="100" width="10.77734375" style="14" customWidth="1"/>
    <col min="101" max="16384" width="8.77734375" style="14"/>
  </cols>
  <sheetData>
    <row r="1" spans="1:18" s="15" customFormat="1" ht="20.399999999999999" x14ac:dyDescent="0.45">
      <c r="A1" s="1" t="s">
        <v>871</v>
      </c>
    </row>
    <row r="2" spans="1:18" s="4" customFormat="1" ht="15" x14ac:dyDescent="0.35">
      <c r="A2" s="4" t="s">
        <v>54</v>
      </c>
    </row>
    <row r="3" spans="1:18" s="4" customFormat="1" ht="43.35" customHeight="1" x14ac:dyDescent="0.35">
      <c r="A3" s="24" t="s">
        <v>55</v>
      </c>
      <c r="B3" s="24"/>
      <c r="C3" s="24"/>
      <c r="D3" s="24"/>
      <c r="E3" s="24"/>
      <c r="F3" s="24"/>
      <c r="G3" s="24"/>
      <c r="H3" s="24"/>
      <c r="I3" s="24"/>
      <c r="J3" s="24"/>
      <c r="K3" s="24"/>
      <c r="L3" s="24"/>
      <c r="M3" s="24"/>
      <c r="N3" s="24"/>
      <c r="O3" s="24"/>
      <c r="P3" s="24"/>
      <c r="Q3" s="24"/>
      <c r="R3" s="24"/>
    </row>
    <row r="4" spans="1:18" s="4" customFormat="1" ht="15" x14ac:dyDescent="0.35">
      <c r="A4" s="18" t="s">
        <v>56</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57</v>
      </c>
      <c r="D7" s="17"/>
      <c r="F7" s="6" t="s">
        <v>10</v>
      </c>
      <c r="G7" s="20" t="s">
        <v>68</v>
      </c>
      <c r="H7" s="20"/>
      <c r="J7" s="4" t="s">
        <v>10</v>
      </c>
      <c r="K7" s="17" t="s">
        <v>69</v>
      </c>
      <c r="L7" s="17"/>
    </row>
    <row r="8" spans="1:18" ht="21" customHeight="1" x14ac:dyDescent="0.4">
      <c r="B8" s="18" t="s">
        <v>10</v>
      </c>
      <c r="C8" s="19" t="s">
        <v>58</v>
      </c>
      <c r="D8" s="19"/>
      <c r="F8" s="21" t="s">
        <v>10</v>
      </c>
      <c r="G8" s="22" t="s">
        <v>58</v>
      </c>
      <c r="H8" s="22"/>
      <c r="J8" s="18" t="s">
        <v>10</v>
      </c>
      <c r="K8" s="19" t="s">
        <v>58</v>
      </c>
      <c r="L8" s="19"/>
    </row>
    <row r="9" spans="1:18" ht="21" customHeight="1" x14ac:dyDescent="0.4">
      <c r="B9" s="18"/>
      <c r="C9" s="19"/>
      <c r="D9" s="19"/>
      <c r="F9" s="21"/>
      <c r="G9" s="22"/>
      <c r="H9" s="22"/>
      <c r="J9" s="18"/>
      <c r="K9" s="19"/>
      <c r="L9" s="19"/>
    </row>
    <row r="10" spans="1:18" x14ac:dyDescent="0.4">
      <c r="B10" s="4" t="s">
        <v>10</v>
      </c>
      <c r="C10" s="16" t="s">
        <v>59</v>
      </c>
      <c r="D10" s="16"/>
      <c r="F10" s="6" t="s">
        <v>10</v>
      </c>
      <c r="G10" s="23" t="s">
        <v>59</v>
      </c>
      <c r="H10" s="23"/>
      <c r="J10" s="4" t="s">
        <v>10</v>
      </c>
      <c r="K10" s="16" t="s">
        <v>59</v>
      </c>
      <c r="L10" s="16"/>
    </row>
    <row r="11" spans="1:18" ht="30" x14ac:dyDescent="0.4">
      <c r="B11" s="4" t="s">
        <v>10</v>
      </c>
      <c r="C11" s="8" t="s">
        <v>16</v>
      </c>
      <c r="D11" s="8" t="s">
        <v>17</v>
      </c>
      <c r="F11" s="6" t="s">
        <v>10</v>
      </c>
      <c r="G11" s="9" t="s">
        <v>16</v>
      </c>
      <c r="H11" s="9" t="s">
        <v>17</v>
      </c>
      <c r="J11" s="4" t="s">
        <v>10</v>
      </c>
      <c r="K11" s="8" t="s">
        <v>16</v>
      </c>
      <c r="L11" s="8" t="s">
        <v>17</v>
      </c>
    </row>
    <row r="12" spans="1:18" x14ac:dyDescent="0.4">
      <c r="B12" s="4" t="s">
        <v>60</v>
      </c>
      <c r="C12" s="4">
        <v>94</v>
      </c>
      <c r="D12" s="12">
        <v>0.64668000000000003</v>
      </c>
      <c r="F12" s="6" t="s">
        <v>67</v>
      </c>
      <c r="G12" s="6">
        <v>27</v>
      </c>
      <c r="H12" s="13">
        <v>1.474</v>
      </c>
      <c r="J12" s="4" t="s">
        <v>60</v>
      </c>
      <c r="K12" s="4">
        <v>39</v>
      </c>
      <c r="L12" s="12">
        <v>4.8902999999999999</v>
      </c>
    </row>
    <row r="13" spans="1:18" x14ac:dyDescent="0.4">
      <c r="B13" s="4" t="s">
        <v>61</v>
      </c>
      <c r="C13" s="4">
        <v>94</v>
      </c>
      <c r="D13" s="12">
        <v>0.25962000000000002</v>
      </c>
      <c r="F13" s="6" t="s">
        <v>60</v>
      </c>
      <c r="G13" s="6">
        <v>27</v>
      </c>
      <c r="H13" s="13">
        <v>1.0064</v>
      </c>
      <c r="J13" s="4" t="s">
        <v>61</v>
      </c>
      <c r="K13" s="4">
        <v>39</v>
      </c>
      <c r="L13" s="12">
        <v>0.18948999999999999</v>
      </c>
    </row>
    <row r="14" spans="1:18" x14ac:dyDescent="0.4">
      <c r="B14" s="4" t="s">
        <v>62</v>
      </c>
      <c r="C14" s="4">
        <v>94</v>
      </c>
      <c r="D14" s="12">
        <v>0.92162999999999995</v>
      </c>
      <c r="F14" s="6" t="s">
        <v>61</v>
      </c>
      <c r="G14" s="6">
        <v>27</v>
      </c>
      <c r="H14" s="13">
        <v>0.25858999999999999</v>
      </c>
      <c r="J14" s="4" t="s">
        <v>62</v>
      </c>
      <c r="K14" s="4">
        <v>39</v>
      </c>
      <c r="L14" s="12">
        <v>0.11556</v>
      </c>
    </row>
    <row r="15" spans="1:18" x14ac:dyDescent="0.4">
      <c r="B15" s="4" t="s">
        <v>63</v>
      </c>
      <c r="C15" s="4">
        <v>94</v>
      </c>
      <c r="D15" s="12">
        <v>1.0096000000000001E-2</v>
      </c>
      <c r="F15" s="6" t="s">
        <v>62</v>
      </c>
      <c r="G15" s="6">
        <v>27</v>
      </c>
      <c r="H15" s="13">
        <v>0.80020999999999998</v>
      </c>
      <c r="J15" s="4" t="s">
        <v>63</v>
      </c>
      <c r="K15" s="4">
        <v>39</v>
      </c>
      <c r="L15" s="12">
        <v>-3.1345999999999999E-2</v>
      </c>
    </row>
    <row r="16" spans="1:18" x14ac:dyDescent="0.4">
      <c r="B16" s="4" t="s">
        <v>64</v>
      </c>
      <c r="C16" s="4">
        <v>94</v>
      </c>
      <c r="D16" s="12">
        <v>1.4884999999999999</v>
      </c>
      <c r="F16" s="6" t="s">
        <v>63</v>
      </c>
      <c r="G16" s="6">
        <v>27</v>
      </c>
      <c r="H16" s="13">
        <v>-0.37586999999999998</v>
      </c>
      <c r="J16" s="4" t="s">
        <v>64</v>
      </c>
      <c r="K16" s="4">
        <v>39</v>
      </c>
      <c r="L16" s="12">
        <v>4.43</v>
      </c>
    </row>
    <row r="17" spans="2:12" x14ac:dyDescent="0.4">
      <c r="B17" s="4" t="s">
        <v>65</v>
      </c>
      <c r="C17" s="4">
        <v>94</v>
      </c>
      <c r="D17" s="12">
        <v>-1.2418</v>
      </c>
      <c r="F17" s="6" t="s">
        <v>64</v>
      </c>
      <c r="G17" s="6">
        <v>27</v>
      </c>
      <c r="H17" s="13">
        <v>1.0286999999999999</v>
      </c>
      <c r="J17" s="4" t="s">
        <v>65</v>
      </c>
      <c r="K17" s="4">
        <v>39</v>
      </c>
      <c r="L17" s="12">
        <v>-4.3387000000000002</v>
      </c>
    </row>
    <row r="18" spans="2:12" x14ac:dyDescent="0.4">
      <c r="B18" s="4" t="s">
        <v>66</v>
      </c>
      <c r="C18" s="4">
        <v>94</v>
      </c>
      <c r="D18" s="12">
        <v>-0.19281000000000001</v>
      </c>
      <c r="F18" s="6" t="s">
        <v>65</v>
      </c>
      <c r="G18" s="6">
        <v>27</v>
      </c>
      <c r="H18" s="13">
        <v>-1.1323000000000001</v>
      </c>
      <c r="J18" s="4" t="s">
        <v>66</v>
      </c>
      <c r="K18" s="4">
        <v>39</v>
      </c>
      <c r="L18" s="12">
        <v>-6.6369999999999998E-2</v>
      </c>
    </row>
    <row r="19" spans="2:12" x14ac:dyDescent="0.4">
      <c r="B19" s="4" t="s">
        <v>67</v>
      </c>
      <c r="C19" s="4">
        <v>94</v>
      </c>
      <c r="D19" s="12">
        <v>1.8918999999999999</v>
      </c>
      <c r="F19" s="6" t="s">
        <v>66</v>
      </c>
      <c r="G19" s="6">
        <v>27</v>
      </c>
      <c r="H19" s="13">
        <v>-0.11172</v>
      </c>
      <c r="J19" s="4" t="s">
        <v>67</v>
      </c>
      <c r="K19" s="4">
        <v>39</v>
      </c>
      <c r="L19" s="12">
        <v>5.1889000000000003</v>
      </c>
    </row>
  </sheetData>
  <mergeCells count="15">
    <mergeCell ref="A3:R3"/>
    <mergeCell ref="A4:R4"/>
    <mergeCell ref="A5:C5"/>
    <mergeCell ref="C7:D7"/>
    <mergeCell ref="B8:B9"/>
    <mergeCell ref="C8:D9"/>
    <mergeCell ref="K7:L7"/>
    <mergeCell ref="J8:J9"/>
    <mergeCell ref="K8:L9"/>
    <mergeCell ref="K10:L10"/>
    <mergeCell ref="C10:D10"/>
    <mergeCell ref="G7:H7"/>
    <mergeCell ref="F8:F9"/>
    <mergeCell ref="G8:H9"/>
    <mergeCell ref="G10:H10"/>
  </mergeCells>
  <hyperlinks>
    <hyperlink ref="A5" location="'List of contents'!A1" display="Back to 'List of contents'" xr:uid="{00000000-0004-0000-0300-000000000000}"/>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4"/>
  <dimension ref="A1:R38"/>
  <sheetViews>
    <sheetView workbookViewId="0">
      <pane ySplit="11" topLeftCell="A12" activePane="bottomLeft" state="frozen"/>
      <selection pane="bottomLeft" activeCell="A4" sqref="A4:R4"/>
    </sheetView>
  </sheetViews>
  <sheetFormatPr defaultColWidth="8.77734375" defaultRowHeight="16.8" x14ac:dyDescent="0.4"/>
  <cols>
    <col min="1" max="100" width="10.77734375" style="14" customWidth="1"/>
    <col min="101" max="16384" width="8.77734375" style="14"/>
  </cols>
  <sheetData>
    <row r="1" spans="1:18" s="15" customFormat="1" ht="21.6" x14ac:dyDescent="0.45">
      <c r="A1" s="1" t="s">
        <v>779</v>
      </c>
    </row>
    <row r="2" spans="1:18" s="4" customFormat="1" ht="15" x14ac:dyDescent="0.35">
      <c r="A2" s="4" t="s">
        <v>71</v>
      </c>
    </row>
    <row r="3" spans="1:18" s="4" customFormat="1" ht="47.85" customHeight="1" x14ac:dyDescent="0.35">
      <c r="A3" s="24" t="s">
        <v>780</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72</v>
      </c>
      <c r="D7" s="17"/>
      <c r="E7" s="17"/>
      <c r="F7" s="17"/>
      <c r="G7" s="17"/>
      <c r="H7" s="17"/>
      <c r="J7" s="6" t="s">
        <v>10</v>
      </c>
      <c r="K7" s="20" t="s">
        <v>74</v>
      </c>
      <c r="L7" s="20"/>
      <c r="M7" s="20"/>
      <c r="N7" s="20"/>
      <c r="O7" s="20"/>
      <c r="P7" s="20"/>
    </row>
    <row r="8" spans="1:18" ht="21" customHeight="1" x14ac:dyDescent="0.4">
      <c r="B8" s="18" t="s">
        <v>10</v>
      </c>
      <c r="C8" s="19" t="s">
        <v>65</v>
      </c>
      <c r="D8" s="19"/>
      <c r="E8" s="19" t="s">
        <v>73</v>
      </c>
      <c r="F8" s="19"/>
      <c r="G8" s="19" t="s">
        <v>47</v>
      </c>
      <c r="H8" s="19"/>
      <c r="J8" s="21" t="s">
        <v>10</v>
      </c>
      <c r="K8" s="22" t="s">
        <v>52</v>
      </c>
      <c r="L8" s="22"/>
      <c r="M8" s="22" t="s">
        <v>51</v>
      </c>
      <c r="N8" s="22"/>
      <c r="O8" s="22" t="s">
        <v>50</v>
      </c>
      <c r="P8" s="22"/>
    </row>
    <row r="9" spans="1:18" ht="21" customHeight="1" x14ac:dyDescent="0.4">
      <c r="B9" s="18"/>
      <c r="C9" s="19"/>
      <c r="D9" s="19"/>
      <c r="E9" s="19"/>
      <c r="F9" s="19"/>
      <c r="G9" s="19"/>
      <c r="H9" s="19"/>
      <c r="J9" s="21"/>
      <c r="K9" s="22"/>
      <c r="L9" s="22"/>
      <c r="M9" s="22"/>
      <c r="N9" s="22"/>
      <c r="O9" s="22"/>
      <c r="P9" s="22"/>
    </row>
    <row r="10" spans="1:18" x14ac:dyDescent="0.4">
      <c r="B10" s="4" t="s">
        <v>10</v>
      </c>
      <c r="C10" s="16" t="s">
        <v>15</v>
      </c>
      <c r="D10" s="16"/>
      <c r="E10" s="16"/>
      <c r="F10" s="16"/>
      <c r="G10" s="16"/>
      <c r="H10" s="16"/>
      <c r="J10" s="6" t="s">
        <v>10</v>
      </c>
      <c r="K10" s="23" t="s">
        <v>15</v>
      </c>
      <c r="L10" s="23"/>
      <c r="M10" s="23"/>
      <c r="N10" s="23"/>
      <c r="O10" s="23"/>
      <c r="P10" s="23"/>
    </row>
    <row r="11" spans="1:18"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row>
    <row r="12" spans="1:18" x14ac:dyDescent="0.4">
      <c r="B12" s="4" t="s">
        <v>18</v>
      </c>
      <c r="C12" s="4">
        <v>53</v>
      </c>
      <c r="D12" s="12">
        <v>3.5289000000000001</v>
      </c>
      <c r="E12" s="4" t="s">
        <v>10</v>
      </c>
      <c r="F12" s="12" t="s">
        <v>10</v>
      </c>
      <c r="G12" s="4" t="s">
        <v>10</v>
      </c>
      <c r="H12" s="12" t="s">
        <v>10</v>
      </c>
      <c r="J12" s="6" t="s">
        <v>18</v>
      </c>
      <c r="K12" s="6">
        <v>20</v>
      </c>
      <c r="L12" s="13">
        <v>2.7852000000000001</v>
      </c>
      <c r="M12" s="6">
        <v>11</v>
      </c>
      <c r="N12" s="13">
        <v>4.3613</v>
      </c>
      <c r="O12" s="6">
        <v>22</v>
      </c>
      <c r="P12" s="13">
        <v>4.1016000000000004</v>
      </c>
    </row>
    <row r="13" spans="1:18" x14ac:dyDescent="0.4">
      <c r="B13" s="4" t="s">
        <v>19</v>
      </c>
      <c r="C13" s="4">
        <v>53</v>
      </c>
      <c r="D13" s="12">
        <v>3.6770999999999998</v>
      </c>
      <c r="E13" s="4">
        <v>53</v>
      </c>
      <c r="F13" s="12">
        <v>1.2574000000000001</v>
      </c>
      <c r="G13" s="4">
        <v>53</v>
      </c>
      <c r="H13" s="12">
        <v>5.5109000000000004</v>
      </c>
      <c r="J13" s="6" t="s">
        <v>19</v>
      </c>
      <c r="K13" s="6">
        <v>20</v>
      </c>
      <c r="L13" s="13">
        <v>2.9453999999999998</v>
      </c>
      <c r="M13" s="6">
        <v>11</v>
      </c>
      <c r="N13" s="13">
        <v>4.2926000000000002</v>
      </c>
      <c r="O13" s="6">
        <v>22</v>
      </c>
      <c r="P13" s="13">
        <v>4.3037999999999998</v>
      </c>
    </row>
    <row r="14" spans="1:18" x14ac:dyDescent="0.4">
      <c r="B14" s="4" t="s">
        <v>20</v>
      </c>
      <c r="C14" s="4">
        <v>53</v>
      </c>
      <c r="D14" s="12">
        <v>3.867</v>
      </c>
      <c r="E14" s="4">
        <v>53</v>
      </c>
      <c r="F14" s="12">
        <v>3.3753000000000002</v>
      </c>
      <c r="G14" s="4">
        <v>53</v>
      </c>
      <c r="H14" s="12">
        <v>8.7128999999999994</v>
      </c>
      <c r="J14" s="6" t="s">
        <v>20</v>
      </c>
      <c r="K14" s="6">
        <v>20</v>
      </c>
      <c r="L14" s="13">
        <v>3.1185</v>
      </c>
      <c r="M14" s="6">
        <v>11</v>
      </c>
      <c r="N14" s="13">
        <v>4.5746000000000002</v>
      </c>
      <c r="O14" s="6">
        <v>22</v>
      </c>
      <c r="P14" s="13">
        <v>4.4386999999999999</v>
      </c>
    </row>
    <row r="15" spans="1:18" x14ac:dyDescent="0.4">
      <c r="B15" s="4" t="s">
        <v>21</v>
      </c>
      <c r="C15" s="4">
        <v>53</v>
      </c>
      <c r="D15" s="12">
        <v>3.8138000000000001</v>
      </c>
      <c r="E15" s="4">
        <v>53</v>
      </c>
      <c r="F15" s="12">
        <v>5.1692</v>
      </c>
      <c r="G15" s="4">
        <v>53</v>
      </c>
      <c r="H15" s="12">
        <v>3.7229999999999999</v>
      </c>
      <c r="J15" s="6" t="s">
        <v>21</v>
      </c>
      <c r="K15" s="6">
        <v>20</v>
      </c>
      <c r="L15" s="13">
        <v>2.9022999999999999</v>
      </c>
      <c r="M15" s="6">
        <v>11</v>
      </c>
      <c r="N15" s="13">
        <v>4.4333999999999998</v>
      </c>
      <c r="O15" s="6">
        <v>22</v>
      </c>
      <c r="P15" s="13">
        <v>4.7312000000000003</v>
      </c>
    </row>
    <row r="16" spans="1:18" x14ac:dyDescent="0.4">
      <c r="B16" s="4" t="s">
        <v>22</v>
      </c>
      <c r="C16" s="4">
        <v>53</v>
      </c>
      <c r="D16" s="12">
        <v>4.0750999999999999</v>
      </c>
      <c r="E16" s="4">
        <v>53</v>
      </c>
      <c r="F16" s="12">
        <v>-1.7766999999999999</v>
      </c>
      <c r="G16" s="4">
        <v>53</v>
      </c>
      <c r="H16" s="12">
        <v>4.9541000000000004</v>
      </c>
      <c r="J16" s="6" t="s">
        <v>22</v>
      </c>
      <c r="K16" s="6">
        <v>20</v>
      </c>
      <c r="L16" s="13">
        <v>3.2313000000000001</v>
      </c>
      <c r="M16" s="6">
        <v>11</v>
      </c>
      <c r="N16" s="13">
        <v>4.4608999999999996</v>
      </c>
      <c r="O16" s="6">
        <v>22</v>
      </c>
      <c r="P16" s="13">
        <v>5.0049000000000001</v>
      </c>
    </row>
    <row r="17" spans="2:16" x14ac:dyDescent="0.4">
      <c r="B17" s="4" t="s">
        <v>23</v>
      </c>
      <c r="C17" s="4">
        <v>53</v>
      </c>
      <c r="D17" s="12">
        <v>4.4882</v>
      </c>
      <c r="E17" s="4">
        <v>53</v>
      </c>
      <c r="F17" s="12">
        <v>-2.5634999999999999</v>
      </c>
      <c r="G17" s="4">
        <v>53</v>
      </c>
      <c r="H17" s="12">
        <v>7.3125</v>
      </c>
      <c r="J17" s="6" t="s">
        <v>23</v>
      </c>
      <c r="K17" s="6">
        <v>20</v>
      </c>
      <c r="L17" s="13">
        <v>3.6827000000000001</v>
      </c>
      <c r="M17" s="6">
        <v>11</v>
      </c>
      <c r="N17" s="13">
        <v>4.9272999999999998</v>
      </c>
      <c r="O17" s="6">
        <v>22</v>
      </c>
      <c r="P17" s="13">
        <v>5.2210000000000001</v>
      </c>
    </row>
    <row r="18" spans="2:16" x14ac:dyDescent="0.4">
      <c r="B18" s="4" t="s">
        <v>24</v>
      </c>
      <c r="C18" s="4">
        <v>53</v>
      </c>
      <c r="D18" s="12">
        <v>4.7626999999999997</v>
      </c>
      <c r="E18" s="4">
        <v>53</v>
      </c>
      <c r="F18" s="12">
        <v>1.4904999999999999</v>
      </c>
      <c r="G18" s="4">
        <v>53</v>
      </c>
      <c r="H18" s="12">
        <v>7.6989999999999998</v>
      </c>
      <c r="J18" s="6" t="s">
        <v>24</v>
      </c>
      <c r="K18" s="6">
        <v>20</v>
      </c>
      <c r="L18" s="13">
        <v>3.9796</v>
      </c>
      <c r="M18" s="6">
        <v>11</v>
      </c>
      <c r="N18" s="13">
        <v>5.4077999999999999</v>
      </c>
      <c r="O18" s="6">
        <v>22</v>
      </c>
      <c r="P18" s="13">
        <v>5.2872000000000003</v>
      </c>
    </row>
    <row r="19" spans="2:16" x14ac:dyDescent="0.4">
      <c r="B19" s="4" t="s">
        <v>25</v>
      </c>
      <c r="C19" s="4">
        <v>53</v>
      </c>
      <c r="D19" s="12">
        <v>5.0716000000000001</v>
      </c>
      <c r="E19" s="4">
        <v>53</v>
      </c>
      <c r="F19" s="12">
        <v>-1.3895</v>
      </c>
      <c r="G19" s="4">
        <v>53</v>
      </c>
      <c r="H19" s="12">
        <v>5.0056000000000003</v>
      </c>
      <c r="J19" s="6" t="s">
        <v>25</v>
      </c>
      <c r="K19" s="6">
        <v>20</v>
      </c>
      <c r="L19" s="13">
        <v>4.1717000000000004</v>
      </c>
      <c r="M19" s="6">
        <v>11</v>
      </c>
      <c r="N19" s="13">
        <v>5.7656999999999998</v>
      </c>
      <c r="O19" s="6">
        <v>22</v>
      </c>
      <c r="P19" s="13">
        <v>5.6660000000000004</v>
      </c>
    </row>
    <row r="20" spans="2:16" x14ac:dyDescent="0.4">
      <c r="B20" s="4" t="s">
        <v>26</v>
      </c>
      <c r="C20" s="4">
        <v>53</v>
      </c>
      <c r="D20" s="12">
        <v>5.26</v>
      </c>
      <c r="E20" s="4">
        <v>53</v>
      </c>
      <c r="F20" s="12">
        <v>2.3572000000000002</v>
      </c>
      <c r="G20" s="4">
        <v>53</v>
      </c>
      <c r="H20" s="12">
        <v>6.1590999999999996</v>
      </c>
      <c r="J20" s="6" t="s">
        <v>26</v>
      </c>
      <c r="K20" s="6">
        <v>20</v>
      </c>
      <c r="L20" s="13">
        <v>4.3244999999999996</v>
      </c>
      <c r="M20" s="6">
        <v>11</v>
      </c>
      <c r="N20" s="13">
        <v>6.1567999999999996</v>
      </c>
      <c r="O20" s="6">
        <v>22</v>
      </c>
      <c r="P20" s="13">
        <v>5.7237</v>
      </c>
    </row>
    <row r="21" spans="2:16" x14ac:dyDescent="0.4">
      <c r="B21" s="4" t="s">
        <v>27</v>
      </c>
      <c r="C21" s="4">
        <v>53</v>
      </c>
      <c r="D21" s="12">
        <v>5.5720000000000001</v>
      </c>
      <c r="E21" s="4">
        <v>53</v>
      </c>
      <c r="F21" s="12">
        <v>-1.9363999999999999</v>
      </c>
      <c r="G21" s="4">
        <v>53</v>
      </c>
      <c r="H21" s="12">
        <v>3.8811</v>
      </c>
      <c r="J21" s="6" t="s">
        <v>27</v>
      </c>
      <c r="K21" s="6">
        <v>20</v>
      </c>
      <c r="L21" s="13">
        <v>4.6254999999999997</v>
      </c>
      <c r="M21" s="6">
        <v>11</v>
      </c>
      <c r="N21" s="13">
        <v>6.3003999999999998</v>
      </c>
      <c r="O21" s="6">
        <v>22</v>
      </c>
      <c r="P21" s="13">
        <v>6.0998000000000001</v>
      </c>
    </row>
    <row r="22" spans="2:16" x14ac:dyDescent="0.4">
      <c r="B22" s="4" t="s">
        <v>28</v>
      </c>
      <c r="C22" s="4">
        <v>53</v>
      </c>
      <c r="D22" s="12">
        <v>5.5777999999999999</v>
      </c>
      <c r="E22" s="4">
        <v>53</v>
      </c>
      <c r="F22" s="12">
        <v>3.4083000000000001</v>
      </c>
      <c r="G22" s="4">
        <v>53</v>
      </c>
      <c r="H22" s="12">
        <v>3.5154999999999998</v>
      </c>
      <c r="J22" s="6" t="s">
        <v>28</v>
      </c>
      <c r="K22" s="6">
        <v>20</v>
      </c>
      <c r="L22" s="13">
        <v>4.5140000000000002</v>
      </c>
      <c r="M22" s="6">
        <v>11</v>
      </c>
      <c r="N22" s="13">
        <v>6.5503999999999998</v>
      </c>
      <c r="O22" s="6">
        <v>22</v>
      </c>
      <c r="P22" s="13">
        <v>6.0892999999999997</v>
      </c>
    </row>
    <row r="23" spans="2:16" x14ac:dyDescent="0.4">
      <c r="B23" s="4" t="s">
        <v>29</v>
      </c>
      <c r="C23" s="4">
        <v>53</v>
      </c>
      <c r="D23" s="12">
        <v>5.8498000000000001</v>
      </c>
      <c r="E23" s="4">
        <v>53</v>
      </c>
      <c r="F23" s="12">
        <v>-1.8152999999999999</v>
      </c>
      <c r="G23" s="4">
        <v>53</v>
      </c>
      <c r="H23" s="12">
        <v>2.9725999999999999</v>
      </c>
      <c r="J23" s="6" t="s">
        <v>29</v>
      </c>
      <c r="K23" s="6">
        <v>20</v>
      </c>
      <c r="L23" s="13">
        <v>4.9733000000000001</v>
      </c>
      <c r="M23" s="6">
        <v>11</v>
      </c>
      <c r="N23" s="13">
        <v>6.6825999999999999</v>
      </c>
      <c r="O23" s="6">
        <v>22</v>
      </c>
      <c r="P23" s="13">
        <v>6.1977000000000002</v>
      </c>
    </row>
    <row r="24" spans="2:16" x14ac:dyDescent="0.4">
      <c r="B24" s="4" t="s">
        <v>30</v>
      </c>
      <c r="C24" s="4">
        <v>53</v>
      </c>
      <c r="D24" s="12">
        <v>5.8114999999999997</v>
      </c>
      <c r="E24" s="4">
        <v>53</v>
      </c>
      <c r="F24" s="12">
        <v>3.7124000000000001</v>
      </c>
      <c r="G24" s="4">
        <v>53</v>
      </c>
      <c r="H24" s="12">
        <v>3.0335000000000001</v>
      </c>
      <c r="J24" s="6" t="s">
        <v>30</v>
      </c>
      <c r="K24" s="6">
        <v>20</v>
      </c>
      <c r="L24" s="13">
        <v>4.8882000000000003</v>
      </c>
      <c r="M24" s="6">
        <v>11</v>
      </c>
      <c r="N24" s="13">
        <v>6.8105000000000002</v>
      </c>
      <c r="O24" s="6">
        <v>22</v>
      </c>
      <c r="P24" s="13">
        <v>6.0968</v>
      </c>
    </row>
    <row r="25" spans="2:16" x14ac:dyDescent="0.4">
      <c r="B25" s="4" t="s">
        <v>31</v>
      </c>
      <c r="C25" s="4">
        <v>53</v>
      </c>
      <c r="D25" s="12">
        <v>5.9771000000000001</v>
      </c>
      <c r="E25" s="4">
        <v>53</v>
      </c>
      <c r="F25" s="12">
        <v>-0.44409999999999999</v>
      </c>
      <c r="G25" s="4">
        <v>53</v>
      </c>
      <c r="H25" s="12">
        <v>2.3919999999999999</v>
      </c>
      <c r="J25" s="6" t="s">
        <v>31</v>
      </c>
      <c r="K25" s="6">
        <v>20</v>
      </c>
      <c r="L25" s="13">
        <v>5.1794000000000002</v>
      </c>
      <c r="M25" s="6">
        <v>11</v>
      </c>
      <c r="N25" s="13">
        <v>6.6197999999999997</v>
      </c>
      <c r="O25" s="6">
        <v>22</v>
      </c>
      <c r="P25" s="13">
        <v>6.3148</v>
      </c>
    </row>
    <row r="26" spans="2:16" x14ac:dyDescent="0.4">
      <c r="B26" s="4" t="s">
        <v>32</v>
      </c>
      <c r="C26" s="4">
        <v>53</v>
      </c>
      <c r="D26" s="12">
        <v>5.8452999999999999</v>
      </c>
      <c r="E26" s="4">
        <v>53</v>
      </c>
      <c r="F26" s="12">
        <v>3.1456</v>
      </c>
      <c r="G26" s="4">
        <v>53</v>
      </c>
      <c r="H26" s="12">
        <v>0.87126000000000003</v>
      </c>
      <c r="J26" s="6" t="s">
        <v>32</v>
      </c>
      <c r="K26" s="6">
        <v>20</v>
      </c>
      <c r="L26" s="13">
        <v>4.9272</v>
      </c>
      <c r="M26" s="6">
        <v>11</v>
      </c>
      <c r="N26" s="13">
        <v>6.4870000000000001</v>
      </c>
      <c r="O26" s="6">
        <v>22</v>
      </c>
      <c r="P26" s="13">
        <v>6.3063000000000002</v>
      </c>
    </row>
    <row r="27" spans="2:16" x14ac:dyDescent="0.4">
      <c r="B27" s="4" t="s">
        <v>33</v>
      </c>
      <c r="C27" s="4">
        <v>53</v>
      </c>
      <c r="D27" s="12">
        <v>6.0595999999999997</v>
      </c>
      <c r="E27" s="4">
        <v>53</v>
      </c>
      <c r="F27" s="12">
        <v>-0.67781999999999998</v>
      </c>
      <c r="G27" s="4">
        <v>53</v>
      </c>
      <c r="H27" s="12">
        <v>2.9632000000000001</v>
      </c>
      <c r="J27" s="6" t="s">
        <v>33</v>
      </c>
      <c r="K27" s="6">
        <v>20</v>
      </c>
      <c r="L27" s="13">
        <v>5.1211000000000002</v>
      </c>
      <c r="M27" s="6">
        <v>11</v>
      </c>
      <c r="N27" s="13">
        <v>6.6683000000000003</v>
      </c>
      <c r="O27" s="6">
        <v>22</v>
      </c>
      <c r="P27" s="13">
        <v>6.5343999999999998</v>
      </c>
    </row>
    <row r="28" spans="2:16" x14ac:dyDescent="0.4">
      <c r="B28" s="4" t="s">
        <v>34</v>
      </c>
      <c r="C28" s="4">
        <v>53</v>
      </c>
      <c r="D28" s="12">
        <v>5.9829999999999997</v>
      </c>
      <c r="E28" s="4">
        <v>53</v>
      </c>
      <c r="F28" s="12">
        <v>4.5270000000000001</v>
      </c>
      <c r="G28" s="4">
        <v>53</v>
      </c>
      <c r="H28" s="12">
        <v>3.2067000000000001</v>
      </c>
      <c r="J28" s="6" t="s">
        <v>34</v>
      </c>
      <c r="K28" s="6">
        <v>20</v>
      </c>
      <c r="L28" s="13">
        <v>4.9442000000000004</v>
      </c>
      <c r="M28" s="6">
        <v>11</v>
      </c>
      <c r="N28" s="13">
        <v>6.5692000000000004</v>
      </c>
      <c r="O28" s="6">
        <v>22</v>
      </c>
      <c r="P28" s="13">
        <v>6.5829000000000004</v>
      </c>
    </row>
    <row r="29" spans="2:16" x14ac:dyDescent="0.4">
      <c r="B29" s="4" t="s">
        <v>35</v>
      </c>
      <c r="C29" s="4">
        <v>53</v>
      </c>
      <c r="D29" s="12">
        <v>6.18</v>
      </c>
      <c r="E29" s="4">
        <v>53</v>
      </c>
      <c r="F29" s="12">
        <v>0.12250999999999999</v>
      </c>
      <c r="G29" s="4">
        <v>53</v>
      </c>
      <c r="H29" s="12">
        <v>3.4186000000000001</v>
      </c>
      <c r="J29" s="6" t="s">
        <v>35</v>
      </c>
      <c r="K29" s="6">
        <v>20</v>
      </c>
      <c r="L29" s="13">
        <v>5.1974</v>
      </c>
      <c r="M29" s="6">
        <v>11</v>
      </c>
      <c r="N29" s="13">
        <v>6.3666</v>
      </c>
      <c r="O29" s="6">
        <v>22</v>
      </c>
      <c r="P29" s="13">
        <v>6.9055</v>
      </c>
    </row>
    <row r="30" spans="2:16" x14ac:dyDescent="0.4">
      <c r="B30" s="4" t="s">
        <v>36</v>
      </c>
      <c r="C30" s="4">
        <v>53</v>
      </c>
      <c r="D30" s="12">
        <v>6.0008999999999997</v>
      </c>
      <c r="E30" s="4">
        <v>53</v>
      </c>
      <c r="F30" s="12">
        <v>2.9678</v>
      </c>
      <c r="G30" s="4">
        <v>53</v>
      </c>
      <c r="H30" s="12">
        <v>-1.6334999999999999E-2</v>
      </c>
      <c r="J30" s="6" t="s">
        <v>36</v>
      </c>
      <c r="K30" s="6">
        <v>20</v>
      </c>
      <c r="L30" s="13">
        <v>4.8467000000000002</v>
      </c>
      <c r="M30" s="6">
        <v>11</v>
      </c>
      <c r="N30" s="13">
        <v>6.7102000000000004</v>
      </c>
      <c r="O30" s="6">
        <v>22</v>
      </c>
      <c r="P30" s="13">
        <v>6.6502999999999997</v>
      </c>
    </row>
    <row r="31" spans="2:16" x14ac:dyDescent="0.4">
      <c r="B31" s="4" t="s">
        <v>37</v>
      </c>
      <c r="C31" s="4">
        <v>53</v>
      </c>
      <c r="D31" s="12">
        <v>6.5330000000000004</v>
      </c>
      <c r="E31" s="4">
        <v>53</v>
      </c>
      <c r="F31" s="12">
        <v>-1.5137</v>
      </c>
      <c r="G31" s="4">
        <v>53</v>
      </c>
      <c r="H31" s="12">
        <v>7.2198000000000002</v>
      </c>
      <c r="J31" s="6" t="s">
        <v>37</v>
      </c>
      <c r="K31" s="6">
        <v>20</v>
      </c>
      <c r="L31" s="13">
        <v>5.3776000000000002</v>
      </c>
      <c r="M31" s="6">
        <v>11</v>
      </c>
      <c r="N31" s="13">
        <v>7.0039999999999996</v>
      </c>
      <c r="O31" s="6">
        <v>22</v>
      </c>
      <c r="P31" s="13">
        <v>7.2686999999999999</v>
      </c>
    </row>
    <row r="32" spans="2:16" x14ac:dyDescent="0.4">
      <c r="B32" s="4" t="s">
        <v>38</v>
      </c>
      <c r="C32" s="4">
        <v>53</v>
      </c>
      <c r="D32" s="12">
        <v>6.2153</v>
      </c>
      <c r="E32" s="4">
        <v>53</v>
      </c>
      <c r="F32" s="12">
        <v>7.7980999999999998</v>
      </c>
      <c r="G32" s="4">
        <v>53</v>
      </c>
      <c r="H32" s="12">
        <v>2.5550999999999999</v>
      </c>
      <c r="J32" s="6" t="s">
        <v>38</v>
      </c>
      <c r="K32" s="6">
        <v>20</v>
      </c>
      <c r="L32" s="13">
        <v>5.2126000000000001</v>
      </c>
      <c r="M32" s="6">
        <v>11</v>
      </c>
      <c r="N32" s="13">
        <v>6.0373999999999999</v>
      </c>
      <c r="O32" s="6">
        <v>22</v>
      </c>
      <c r="P32" s="13">
        <v>7.1805000000000003</v>
      </c>
    </row>
    <row r="33" spans="2:16" x14ac:dyDescent="0.4">
      <c r="B33" s="4" t="s">
        <v>39</v>
      </c>
      <c r="C33" s="4">
        <v>53</v>
      </c>
      <c r="D33" s="12">
        <v>6.3916000000000004</v>
      </c>
      <c r="E33" s="4">
        <v>53</v>
      </c>
      <c r="F33" s="12">
        <v>0.59465000000000001</v>
      </c>
      <c r="G33" s="4">
        <v>53</v>
      </c>
      <c r="H33" s="12">
        <v>3.4485999999999999</v>
      </c>
      <c r="J33" s="6" t="s">
        <v>39</v>
      </c>
      <c r="K33" s="6">
        <v>20</v>
      </c>
      <c r="L33" s="13">
        <v>5.3005000000000004</v>
      </c>
      <c r="M33" s="6">
        <v>11</v>
      </c>
      <c r="N33" s="13">
        <v>5.9786999999999999</v>
      </c>
      <c r="O33" s="6">
        <v>22</v>
      </c>
      <c r="P33" s="13">
        <v>7.5533999999999999</v>
      </c>
    </row>
    <row r="34" spans="2:16" x14ac:dyDescent="0.4">
      <c r="B34" s="4" t="s">
        <v>40</v>
      </c>
      <c r="C34" s="4">
        <v>53</v>
      </c>
      <c r="D34" s="12">
        <v>5.9924999999999997</v>
      </c>
      <c r="E34" s="4">
        <v>53</v>
      </c>
      <c r="F34" s="12">
        <v>5.8438999999999997</v>
      </c>
      <c r="G34" s="4">
        <v>53</v>
      </c>
      <c r="H34" s="12">
        <v>-0.76444999999999996</v>
      </c>
      <c r="J34" s="6" t="s">
        <v>40</v>
      </c>
      <c r="K34" s="6">
        <v>20</v>
      </c>
      <c r="L34" s="13">
        <v>4.8498999999999999</v>
      </c>
      <c r="M34" s="6">
        <v>11</v>
      </c>
      <c r="N34" s="13">
        <v>5.7514000000000003</v>
      </c>
      <c r="O34" s="6">
        <v>22</v>
      </c>
      <c r="P34" s="13">
        <v>7.0789999999999997</v>
      </c>
    </row>
    <row r="35" spans="2:16" x14ac:dyDescent="0.4">
      <c r="B35" s="4" t="s">
        <v>41</v>
      </c>
      <c r="C35" s="4">
        <v>53</v>
      </c>
      <c r="D35" s="12">
        <v>6.1294000000000004</v>
      </c>
      <c r="E35" s="4">
        <v>53</v>
      </c>
      <c r="F35" s="12">
        <v>0.78261000000000003</v>
      </c>
      <c r="G35" s="4">
        <v>53</v>
      </c>
      <c r="H35" s="12">
        <v>3.0844999999999998</v>
      </c>
      <c r="J35" s="6" t="s">
        <v>41</v>
      </c>
      <c r="K35" s="6">
        <v>20</v>
      </c>
      <c r="L35" s="13">
        <v>5.0955000000000004</v>
      </c>
      <c r="M35" s="6">
        <v>11</v>
      </c>
      <c r="N35" s="13">
        <v>6.0468000000000002</v>
      </c>
      <c r="O35" s="6">
        <v>22</v>
      </c>
      <c r="P35" s="13">
        <v>6.9589999999999996</v>
      </c>
    </row>
    <row r="36" spans="2:16" x14ac:dyDescent="0.4">
      <c r="B36" s="4" t="s">
        <v>42</v>
      </c>
      <c r="C36" s="4">
        <v>53</v>
      </c>
      <c r="D36" s="12">
        <v>6.1037999999999997</v>
      </c>
      <c r="E36" s="4">
        <v>53</v>
      </c>
      <c r="F36" s="12">
        <v>2.7063999999999999</v>
      </c>
      <c r="G36" s="4">
        <v>53</v>
      </c>
      <c r="H36" s="12">
        <v>2.2768000000000002</v>
      </c>
      <c r="J36" s="6" t="s">
        <v>42</v>
      </c>
      <c r="K36" s="6">
        <v>20</v>
      </c>
      <c r="L36" s="13">
        <v>5.3151000000000002</v>
      </c>
      <c r="M36" s="6">
        <v>11</v>
      </c>
      <c r="N36" s="13">
        <v>5.9074</v>
      </c>
      <c r="O36" s="6">
        <v>22</v>
      </c>
      <c r="P36" s="13">
        <v>6.7657999999999996</v>
      </c>
    </row>
    <row r="37" spans="2:16" x14ac:dyDescent="0.4">
      <c r="B37" s="4" t="s">
        <v>43</v>
      </c>
      <c r="C37" s="4">
        <v>53</v>
      </c>
      <c r="D37" s="12">
        <v>6.0355999999999996</v>
      </c>
      <c r="E37" s="4">
        <v>53</v>
      </c>
      <c r="F37" s="12">
        <v>4.4476000000000004</v>
      </c>
      <c r="G37" s="4">
        <v>53</v>
      </c>
      <c r="H37" s="12">
        <v>3.2816000000000001</v>
      </c>
      <c r="J37" s="6" t="s">
        <v>43</v>
      </c>
      <c r="K37" s="6">
        <v>20</v>
      </c>
      <c r="L37" s="13">
        <v>5.0243000000000002</v>
      </c>
      <c r="M37" s="6">
        <v>11</v>
      </c>
      <c r="N37" s="13">
        <v>5.9192999999999998</v>
      </c>
      <c r="O37" s="6">
        <v>22</v>
      </c>
      <c r="P37" s="13">
        <v>6.8114999999999997</v>
      </c>
    </row>
    <row r="38" spans="2:16" x14ac:dyDescent="0.4">
      <c r="B38" s="4" t="s">
        <v>44</v>
      </c>
      <c r="C38" s="4">
        <v>53</v>
      </c>
      <c r="D38" s="12">
        <v>6.0658000000000003</v>
      </c>
      <c r="E38" s="4">
        <v>53</v>
      </c>
      <c r="F38" s="12">
        <v>2.2553000000000001</v>
      </c>
      <c r="G38" s="4">
        <v>53</v>
      </c>
      <c r="H38" s="12">
        <v>2.7663000000000002</v>
      </c>
      <c r="J38" s="6" t="s">
        <v>44</v>
      </c>
      <c r="K38" s="6">
        <v>20</v>
      </c>
      <c r="L38" s="13">
        <v>5.0305</v>
      </c>
      <c r="M38" s="6">
        <v>11</v>
      </c>
      <c r="N38" s="13">
        <v>5.8086000000000002</v>
      </c>
      <c r="O38" s="6">
        <v>22</v>
      </c>
      <c r="P38" s="13">
        <v>6.9261999999999997</v>
      </c>
    </row>
  </sheetData>
  <mergeCells count="15">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s>
  <hyperlinks>
    <hyperlink ref="A5" location="'List of contents'!A1" display="Back to 'List of contents'" xr:uid="{00000000-0004-0000-0400-000000000000}"/>
  </hyperlink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5"/>
  <dimension ref="A1:X26"/>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77</v>
      </c>
    </row>
    <row r="2" spans="1:24" s="4" customFormat="1" ht="15.6" x14ac:dyDescent="0.35">
      <c r="A2" s="4" t="s">
        <v>781</v>
      </c>
    </row>
    <row r="3" spans="1:24" s="4" customFormat="1" ht="22.8" customHeight="1" x14ac:dyDescent="0.35">
      <c r="A3" s="24" t="s">
        <v>782</v>
      </c>
      <c r="B3" s="24"/>
      <c r="C3" s="24"/>
      <c r="D3" s="24"/>
      <c r="E3" s="24"/>
      <c r="F3" s="24"/>
      <c r="G3" s="24"/>
      <c r="H3" s="24"/>
      <c r="I3" s="24"/>
      <c r="J3" s="24"/>
      <c r="K3" s="24"/>
      <c r="L3" s="24"/>
      <c r="M3" s="24"/>
      <c r="N3" s="24"/>
      <c r="O3" s="24"/>
      <c r="P3" s="24"/>
      <c r="Q3" s="24"/>
      <c r="R3" s="24"/>
    </row>
    <row r="4" spans="1:24" s="4" customFormat="1" ht="15" x14ac:dyDescent="0.35">
      <c r="A4" s="18" t="s">
        <v>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78</v>
      </c>
      <c r="D7" s="17"/>
      <c r="E7" s="17"/>
      <c r="F7" s="17"/>
      <c r="G7" s="17"/>
      <c r="H7" s="17"/>
      <c r="J7" s="6" t="s">
        <v>10</v>
      </c>
      <c r="K7" s="20" t="s">
        <v>68</v>
      </c>
      <c r="L7" s="20"/>
      <c r="M7" s="20"/>
      <c r="N7" s="20"/>
      <c r="O7" s="20"/>
      <c r="P7" s="20"/>
      <c r="R7" s="4" t="s">
        <v>10</v>
      </c>
      <c r="S7" s="17" t="s">
        <v>82</v>
      </c>
      <c r="T7" s="17"/>
      <c r="U7" s="17"/>
      <c r="V7" s="17"/>
      <c r="W7" s="17"/>
      <c r="X7" s="17"/>
    </row>
    <row r="8" spans="1:24" ht="21" customHeight="1" x14ac:dyDescent="0.4">
      <c r="B8" s="18" t="s">
        <v>10</v>
      </c>
      <c r="C8" s="19" t="s">
        <v>12</v>
      </c>
      <c r="D8" s="19"/>
      <c r="E8" s="19" t="s">
        <v>79</v>
      </c>
      <c r="F8" s="19"/>
      <c r="G8" s="19" t="s">
        <v>80</v>
      </c>
      <c r="H8" s="19"/>
      <c r="J8" s="21" t="s">
        <v>10</v>
      </c>
      <c r="K8" s="22" t="s">
        <v>12</v>
      </c>
      <c r="L8" s="22"/>
      <c r="M8" s="22" t="s">
        <v>79</v>
      </c>
      <c r="N8" s="22"/>
      <c r="O8" s="22" t="s">
        <v>80</v>
      </c>
      <c r="P8" s="22"/>
      <c r="R8" s="18" t="s">
        <v>10</v>
      </c>
      <c r="S8" s="19" t="s">
        <v>12</v>
      </c>
      <c r="T8" s="19"/>
      <c r="U8" s="19" t="s">
        <v>79</v>
      </c>
      <c r="V8" s="19"/>
      <c r="W8" s="19" t="s">
        <v>80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81</v>
      </c>
      <c r="D10" s="16"/>
      <c r="E10" s="16"/>
      <c r="F10" s="16"/>
      <c r="G10" s="16"/>
      <c r="H10" s="16"/>
      <c r="J10" s="6" t="s">
        <v>10</v>
      </c>
      <c r="K10" s="23" t="s">
        <v>81</v>
      </c>
      <c r="L10" s="23"/>
      <c r="M10" s="23"/>
      <c r="N10" s="23"/>
      <c r="O10" s="23"/>
      <c r="P10" s="23"/>
      <c r="R10" s="4" t="s">
        <v>10</v>
      </c>
      <c r="S10" s="16" t="s">
        <v>81</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27</v>
      </c>
      <c r="C12" s="4">
        <v>73</v>
      </c>
      <c r="D12" s="12">
        <v>27.595400000000001</v>
      </c>
      <c r="E12" s="4">
        <v>73</v>
      </c>
      <c r="F12" s="12">
        <v>28.844200000000001</v>
      </c>
      <c r="G12" s="4">
        <v>73</v>
      </c>
      <c r="H12" s="12">
        <v>34.2652</v>
      </c>
      <c r="J12" s="6" t="s">
        <v>27</v>
      </c>
      <c r="K12" s="6">
        <v>26</v>
      </c>
      <c r="L12" s="13">
        <v>23.043299999999999</v>
      </c>
      <c r="M12" s="6">
        <v>26</v>
      </c>
      <c r="N12" s="13">
        <v>27.774899999999999</v>
      </c>
      <c r="O12" s="6">
        <v>26</v>
      </c>
      <c r="P12" s="13">
        <v>30.315799999999999</v>
      </c>
      <c r="R12" s="4" t="s">
        <v>27</v>
      </c>
      <c r="S12" s="4">
        <v>40</v>
      </c>
      <c r="T12" s="12">
        <v>0.26194000000000001</v>
      </c>
      <c r="U12" s="4">
        <v>40</v>
      </c>
      <c r="V12" s="12">
        <v>0.53476000000000001</v>
      </c>
      <c r="W12" s="4">
        <v>40</v>
      </c>
      <c r="X12" s="12">
        <v>0.55622000000000005</v>
      </c>
    </row>
    <row r="13" spans="1:24" x14ac:dyDescent="0.4">
      <c r="B13" s="4" t="s">
        <v>31</v>
      </c>
      <c r="C13" s="4">
        <v>72</v>
      </c>
      <c r="D13" s="12">
        <v>5.1828099999999999</v>
      </c>
      <c r="E13" s="4">
        <v>72</v>
      </c>
      <c r="F13" s="12">
        <v>7.3218800000000002</v>
      </c>
      <c r="G13" s="4">
        <v>72</v>
      </c>
      <c r="H13" s="12">
        <v>12.3992</v>
      </c>
      <c r="J13" s="6" t="s">
        <v>31</v>
      </c>
      <c r="K13" s="6">
        <v>25</v>
      </c>
      <c r="L13" s="13">
        <v>5.1828099999999999</v>
      </c>
      <c r="M13" s="6">
        <v>25</v>
      </c>
      <c r="N13" s="13">
        <v>6.3174999999999999</v>
      </c>
      <c r="O13" s="6">
        <v>25</v>
      </c>
      <c r="P13" s="13">
        <v>11.503299999999999</v>
      </c>
      <c r="R13" s="4" t="s">
        <v>31</v>
      </c>
      <c r="S13" s="4">
        <v>49</v>
      </c>
      <c r="T13" s="12">
        <v>1.0271999999999999</v>
      </c>
      <c r="U13" s="4">
        <v>49</v>
      </c>
      <c r="V13" s="12">
        <v>0.82167000000000001</v>
      </c>
      <c r="W13" s="4">
        <v>49</v>
      </c>
      <c r="X13" s="12">
        <v>0.64822999999999997</v>
      </c>
    </row>
    <row r="14" spans="1:24" x14ac:dyDescent="0.4">
      <c r="B14" s="4" t="s">
        <v>32</v>
      </c>
      <c r="C14" s="4">
        <v>85</v>
      </c>
      <c r="D14" s="12">
        <v>6.9841899999999999</v>
      </c>
      <c r="E14" s="4">
        <v>85</v>
      </c>
      <c r="F14" s="12">
        <v>10.8127</v>
      </c>
      <c r="G14" s="4">
        <v>85</v>
      </c>
      <c r="H14" s="12">
        <v>12.4733</v>
      </c>
      <c r="J14" s="6" t="s">
        <v>32</v>
      </c>
      <c r="K14" s="6">
        <v>27</v>
      </c>
      <c r="L14" s="13">
        <v>6.9841899999999999</v>
      </c>
      <c r="M14" s="6">
        <v>27</v>
      </c>
      <c r="N14" s="13">
        <v>10.3498</v>
      </c>
      <c r="O14" s="6">
        <v>27</v>
      </c>
      <c r="P14" s="13">
        <v>12.0365</v>
      </c>
      <c r="R14" s="4" t="s">
        <v>32</v>
      </c>
      <c r="S14" s="4">
        <v>67</v>
      </c>
      <c r="T14" s="12">
        <v>2.1804000000000001</v>
      </c>
      <c r="U14" s="4">
        <v>67</v>
      </c>
      <c r="V14" s="12">
        <v>1.7261</v>
      </c>
      <c r="W14" s="4">
        <v>67</v>
      </c>
      <c r="X14" s="12">
        <v>1.3740000000000001</v>
      </c>
    </row>
    <row r="15" spans="1:24" x14ac:dyDescent="0.4">
      <c r="B15" s="4" t="s">
        <v>33</v>
      </c>
      <c r="C15" s="4">
        <v>86</v>
      </c>
      <c r="D15" s="12">
        <v>6.8811</v>
      </c>
      <c r="E15" s="4">
        <v>86</v>
      </c>
      <c r="F15" s="12">
        <v>10.032299999999999</v>
      </c>
      <c r="G15" s="4">
        <v>86</v>
      </c>
      <c r="H15" s="12">
        <v>7.5837899999999996</v>
      </c>
      <c r="J15" s="6" t="s">
        <v>33</v>
      </c>
      <c r="K15" s="6">
        <v>27</v>
      </c>
      <c r="L15" s="13">
        <v>5.9379200000000001</v>
      </c>
      <c r="M15" s="6">
        <v>27</v>
      </c>
      <c r="N15" s="13">
        <v>9.0868000000000002</v>
      </c>
      <c r="O15" s="6">
        <v>27</v>
      </c>
      <c r="P15" s="13">
        <v>7.5837899999999996</v>
      </c>
      <c r="R15" s="4" t="s">
        <v>33</v>
      </c>
      <c r="S15" s="4">
        <v>62</v>
      </c>
      <c r="T15" s="12">
        <v>1.7542</v>
      </c>
      <c r="U15" s="4">
        <v>62</v>
      </c>
      <c r="V15" s="12">
        <v>1.0484</v>
      </c>
      <c r="W15" s="4">
        <v>62</v>
      </c>
      <c r="X15" s="12">
        <v>0.89222999999999997</v>
      </c>
    </row>
    <row r="16" spans="1:24" x14ac:dyDescent="0.4">
      <c r="B16" s="4" t="s">
        <v>34</v>
      </c>
      <c r="C16" s="4">
        <v>94</v>
      </c>
      <c r="D16" s="12">
        <v>2.45262</v>
      </c>
      <c r="E16" s="4">
        <v>94</v>
      </c>
      <c r="F16" s="12">
        <v>4.6695500000000001</v>
      </c>
      <c r="G16" s="4">
        <v>94</v>
      </c>
      <c r="H16" s="12">
        <v>2.20703</v>
      </c>
      <c r="J16" s="6" t="s">
        <v>34</v>
      </c>
      <c r="K16" s="6">
        <v>28</v>
      </c>
      <c r="L16" s="13">
        <v>1.26566</v>
      </c>
      <c r="M16" s="6">
        <v>28</v>
      </c>
      <c r="N16" s="13">
        <v>3.83799</v>
      </c>
      <c r="O16" s="6">
        <v>28</v>
      </c>
      <c r="P16" s="13">
        <v>2.20703</v>
      </c>
      <c r="R16" s="4" t="s">
        <v>34</v>
      </c>
      <c r="S16" s="4">
        <v>56</v>
      </c>
      <c r="T16" s="12">
        <v>1.6942999999999999</v>
      </c>
      <c r="U16" s="4">
        <v>56</v>
      </c>
      <c r="V16" s="12">
        <v>0.64656000000000002</v>
      </c>
      <c r="W16" s="4">
        <v>56</v>
      </c>
      <c r="X16" s="12">
        <v>0.96525000000000005</v>
      </c>
    </row>
    <row r="17" spans="2:24" x14ac:dyDescent="0.4">
      <c r="B17" s="4" t="s">
        <v>35</v>
      </c>
      <c r="C17" s="4">
        <v>86</v>
      </c>
      <c r="D17" s="12">
        <v>3.25726</v>
      </c>
      <c r="E17" s="4">
        <v>86</v>
      </c>
      <c r="F17" s="12">
        <v>3.7814800000000002</v>
      </c>
      <c r="G17" s="4">
        <v>86</v>
      </c>
      <c r="H17" s="12">
        <v>3.6244299999999998</v>
      </c>
      <c r="J17" s="6" t="s">
        <v>35</v>
      </c>
      <c r="K17" s="6">
        <v>27</v>
      </c>
      <c r="L17" s="13">
        <v>3.25726</v>
      </c>
      <c r="M17" s="6">
        <v>27</v>
      </c>
      <c r="N17" s="13">
        <v>3.7814800000000002</v>
      </c>
      <c r="O17" s="6">
        <v>27</v>
      </c>
      <c r="P17" s="13">
        <v>3.6244299999999998</v>
      </c>
      <c r="R17" s="4" t="s">
        <v>35</v>
      </c>
      <c r="S17" s="4">
        <v>58</v>
      </c>
      <c r="T17" s="12">
        <v>1.3121</v>
      </c>
      <c r="U17" s="4">
        <v>58</v>
      </c>
      <c r="V17" s="12">
        <v>0.76375000000000004</v>
      </c>
      <c r="W17" s="4">
        <v>58</v>
      </c>
      <c r="X17" s="12">
        <v>0.86082999999999998</v>
      </c>
    </row>
    <row r="18" spans="2:24" x14ac:dyDescent="0.4">
      <c r="B18" s="4" t="s">
        <v>36</v>
      </c>
      <c r="C18" s="4">
        <v>94</v>
      </c>
      <c r="D18" s="12">
        <v>5.9548199999999998</v>
      </c>
      <c r="E18" s="4">
        <v>94</v>
      </c>
      <c r="F18" s="12">
        <v>3.0986500000000001</v>
      </c>
      <c r="G18" s="4">
        <v>94</v>
      </c>
      <c r="H18" s="12">
        <v>6.1398799999999998</v>
      </c>
      <c r="J18" s="6" t="s">
        <v>36</v>
      </c>
      <c r="K18" s="6">
        <v>27</v>
      </c>
      <c r="L18" s="13">
        <v>5.3930499999999997</v>
      </c>
      <c r="M18" s="6">
        <v>27</v>
      </c>
      <c r="N18" s="13">
        <v>2.9078200000000001</v>
      </c>
      <c r="O18" s="6">
        <v>27</v>
      </c>
      <c r="P18" s="13">
        <v>4.6871400000000003</v>
      </c>
      <c r="R18" s="4" t="s">
        <v>36</v>
      </c>
      <c r="S18" s="4">
        <v>57</v>
      </c>
      <c r="T18" s="12">
        <v>1.1758999999999999</v>
      </c>
      <c r="U18" s="4">
        <v>57</v>
      </c>
      <c r="V18" s="12">
        <v>1.2656000000000001</v>
      </c>
      <c r="W18" s="4">
        <v>57</v>
      </c>
      <c r="X18" s="12">
        <v>1.0662</v>
      </c>
    </row>
    <row r="19" spans="2:24" x14ac:dyDescent="0.4">
      <c r="B19" s="4" t="s">
        <v>37</v>
      </c>
      <c r="C19" s="4">
        <v>95</v>
      </c>
      <c r="D19" s="12">
        <v>0</v>
      </c>
      <c r="E19" s="4">
        <v>95</v>
      </c>
      <c r="F19" s="12">
        <v>1.99515</v>
      </c>
      <c r="G19" s="4">
        <v>95</v>
      </c>
      <c r="H19" s="12">
        <v>4.1200099999999997</v>
      </c>
      <c r="J19" s="6" t="s">
        <v>37</v>
      </c>
      <c r="K19" s="6">
        <v>29</v>
      </c>
      <c r="L19" s="13">
        <v>0</v>
      </c>
      <c r="M19" s="6">
        <v>29</v>
      </c>
      <c r="N19" s="13">
        <v>1.99515</v>
      </c>
      <c r="O19" s="6">
        <v>29</v>
      </c>
      <c r="P19" s="13">
        <v>4.1200099999999997</v>
      </c>
      <c r="R19" s="4" t="s">
        <v>37</v>
      </c>
      <c r="S19" s="4">
        <v>54</v>
      </c>
      <c r="T19" s="12">
        <v>0.55637000000000003</v>
      </c>
      <c r="U19" s="4">
        <v>54</v>
      </c>
      <c r="V19" s="12">
        <v>0.66376999999999997</v>
      </c>
      <c r="W19" s="4">
        <v>54</v>
      </c>
      <c r="X19" s="12">
        <v>0.58906000000000003</v>
      </c>
    </row>
    <row r="20" spans="2:24" x14ac:dyDescent="0.4">
      <c r="B20" s="4" t="s">
        <v>38</v>
      </c>
      <c r="C20" s="4">
        <v>91</v>
      </c>
      <c r="D20" s="12">
        <v>0</v>
      </c>
      <c r="E20" s="4">
        <v>91</v>
      </c>
      <c r="F20" s="12">
        <v>7.4641999999999999</v>
      </c>
      <c r="G20" s="4">
        <v>91</v>
      </c>
      <c r="H20" s="12">
        <v>2.3392200000000001</v>
      </c>
      <c r="J20" s="6" t="s">
        <v>38</v>
      </c>
      <c r="K20" s="6">
        <v>28</v>
      </c>
      <c r="L20" s="13">
        <v>0</v>
      </c>
      <c r="M20" s="6">
        <v>28</v>
      </c>
      <c r="N20" s="13">
        <v>7.4641999999999999</v>
      </c>
      <c r="O20" s="6">
        <v>28</v>
      </c>
      <c r="P20" s="13">
        <v>2.3392200000000001</v>
      </c>
      <c r="R20" s="4" t="s">
        <v>38</v>
      </c>
      <c r="S20" s="4">
        <v>48</v>
      </c>
      <c r="T20" s="12">
        <v>0.43202000000000002</v>
      </c>
      <c r="U20" s="4">
        <v>48</v>
      </c>
      <c r="V20" s="12">
        <v>0.37724000000000002</v>
      </c>
      <c r="W20" s="4">
        <v>48</v>
      </c>
      <c r="X20" s="12">
        <v>0.53764999999999996</v>
      </c>
    </row>
    <row r="21" spans="2:24" x14ac:dyDescent="0.4">
      <c r="B21" s="4" t="s">
        <v>39</v>
      </c>
      <c r="C21" s="4">
        <v>98</v>
      </c>
      <c r="D21" s="12">
        <v>0</v>
      </c>
      <c r="E21" s="4">
        <v>98</v>
      </c>
      <c r="F21" s="12">
        <v>0</v>
      </c>
      <c r="G21" s="4">
        <v>98</v>
      </c>
      <c r="H21" s="12">
        <v>0.32974900000000001</v>
      </c>
      <c r="J21" s="6" t="s">
        <v>39</v>
      </c>
      <c r="K21" s="6">
        <v>28</v>
      </c>
      <c r="L21" s="13">
        <v>0</v>
      </c>
      <c r="M21" s="6">
        <v>28</v>
      </c>
      <c r="N21" s="13">
        <v>0</v>
      </c>
      <c r="O21" s="6">
        <v>28</v>
      </c>
      <c r="P21" s="13">
        <v>0.32974900000000001</v>
      </c>
      <c r="R21" s="4" t="s">
        <v>39</v>
      </c>
      <c r="S21" s="4">
        <v>56</v>
      </c>
      <c r="T21" s="12">
        <v>0.35048000000000001</v>
      </c>
      <c r="U21" s="4">
        <v>56</v>
      </c>
      <c r="V21" s="12">
        <v>0.35813</v>
      </c>
      <c r="W21" s="4">
        <v>56</v>
      </c>
      <c r="X21" s="12">
        <v>0.50856999999999997</v>
      </c>
    </row>
    <row r="22" spans="2:24" x14ac:dyDescent="0.4">
      <c r="B22" s="4" t="s">
        <v>40</v>
      </c>
      <c r="C22" s="4">
        <v>88</v>
      </c>
      <c r="D22" s="12">
        <v>3.5206</v>
      </c>
      <c r="E22" s="4">
        <v>88</v>
      </c>
      <c r="F22" s="12">
        <v>1.88686</v>
      </c>
      <c r="G22" s="4">
        <v>88</v>
      </c>
      <c r="H22" s="12">
        <v>2.36633</v>
      </c>
      <c r="J22" s="6" t="s">
        <v>40</v>
      </c>
      <c r="K22" s="6">
        <v>29</v>
      </c>
      <c r="L22" s="13">
        <v>3.5206</v>
      </c>
      <c r="M22" s="6">
        <v>29</v>
      </c>
      <c r="N22" s="13">
        <v>1.88686</v>
      </c>
      <c r="O22" s="6">
        <v>29</v>
      </c>
      <c r="P22" s="13">
        <v>2.36633</v>
      </c>
      <c r="R22" s="4" t="s">
        <v>40</v>
      </c>
      <c r="S22" s="4">
        <v>38</v>
      </c>
      <c r="T22" s="12">
        <v>0</v>
      </c>
      <c r="U22" s="4">
        <v>38</v>
      </c>
      <c r="V22" s="12">
        <v>0</v>
      </c>
      <c r="W22" s="4">
        <v>38</v>
      </c>
      <c r="X22" s="12">
        <v>0</v>
      </c>
    </row>
    <row r="23" spans="2:24" x14ac:dyDescent="0.4">
      <c r="B23" s="4" t="s">
        <v>41</v>
      </c>
      <c r="C23" s="4">
        <v>93</v>
      </c>
      <c r="D23" s="12">
        <v>0</v>
      </c>
      <c r="E23" s="4">
        <v>93</v>
      </c>
      <c r="F23" s="12">
        <v>10.7248</v>
      </c>
      <c r="G23" s="4">
        <v>93</v>
      </c>
      <c r="H23" s="12">
        <v>9.1618500000000005E-2</v>
      </c>
      <c r="J23" s="6" t="s">
        <v>41</v>
      </c>
      <c r="K23" s="6">
        <v>28</v>
      </c>
      <c r="L23" s="13">
        <v>0</v>
      </c>
      <c r="M23" s="6">
        <v>28</v>
      </c>
      <c r="N23" s="13">
        <v>10.7248</v>
      </c>
      <c r="O23" s="6">
        <v>28</v>
      </c>
      <c r="P23" s="13">
        <v>0</v>
      </c>
      <c r="R23" s="4" t="s">
        <v>41</v>
      </c>
      <c r="S23" s="4">
        <v>58</v>
      </c>
      <c r="T23" s="12">
        <v>0.13475000000000001</v>
      </c>
      <c r="U23" s="4">
        <v>58</v>
      </c>
      <c r="V23" s="12">
        <v>0.35271000000000002</v>
      </c>
      <c r="W23" s="4">
        <v>58</v>
      </c>
      <c r="X23" s="12">
        <v>0.54347000000000001</v>
      </c>
    </row>
    <row r="24" spans="2:24" x14ac:dyDescent="0.4">
      <c r="B24" s="4" t="s">
        <v>42</v>
      </c>
      <c r="C24" s="4">
        <v>85</v>
      </c>
      <c r="D24" s="12">
        <v>0</v>
      </c>
      <c r="E24" s="4">
        <v>85</v>
      </c>
      <c r="F24" s="12">
        <v>0</v>
      </c>
      <c r="G24" s="4">
        <v>85</v>
      </c>
      <c r="H24" s="12">
        <v>3.2137199999999999</v>
      </c>
      <c r="J24" s="6" t="s">
        <v>42</v>
      </c>
      <c r="K24" s="6">
        <v>27</v>
      </c>
      <c r="L24" s="13">
        <v>0</v>
      </c>
      <c r="M24" s="6">
        <v>27</v>
      </c>
      <c r="N24" s="13">
        <v>0</v>
      </c>
      <c r="O24" s="6">
        <v>27</v>
      </c>
      <c r="P24" s="13">
        <v>3.2137199999999999</v>
      </c>
      <c r="R24" s="4" t="s">
        <v>42</v>
      </c>
      <c r="S24" s="4">
        <v>40</v>
      </c>
      <c r="T24" s="12">
        <v>0</v>
      </c>
      <c r="U24" s="4">
        <v>40</v>
      </c>
      <c r="V24" s="12">
        <v>0.13213</v>
      </c>
      <c r="W24" s="4">
        <v>40</v>
      </c>
      <c r="X24" s="12">
        <v>7.3187000000000002E-2</v>
      </c>
    </row>
    <row r="25" spans="2:24" x14ac:dyDescent="0.4">
      <c r="B25" s="4" t="s">
        <v>43</v>
      </c>
      <c r="C25" s="4">
        <v>107</v>
      </c>
      <c r="D25" s="12">
        <v>0</v>
      </c>
      <c r="E25" s="4">
        <v>107</v>
      </c>
      <c r="F25" s="12">
        <v>0</v>
      </c>
      <c r="G25" s="4">
        <v>107</v>
      </c>
      <c r="H25" s="12">
        <v>0</v>
      </c>
      <c r="J25" s="6" t="s">
        <v>43</v>
      </c>
      <c r="K25" s="6">
        <v>27</v>
      </c>
      <c r="L25" s="13">
        <v>0</v>
      </c>
      <c r="M25" s="6">
        <v>27</v>
      </c>
      <c r="N25" s="13">
        <v>0</v>
      </c>
      <c r="O25" s="6">
        <v>27</v>
      </c>
      <c r="P25" s="13">
        <v>0</v>
      </c>
      <c r="R25" s="4" t="s">
        <v>43</v>
      </c>
      <c r="S25" s="4">
        <v>55</v>
      </c>
      <c r="T25" s="12">
        <v>0</v>
      </c>
      <c r="U25" s="4">
        <v>55</v>
      </c>
      <c r="V25" s="12">
        <v>0</v>
      </c>
      <c r="W25" s="4">
        <v>55</v>
      </c>
      <c r="X25" s="12">
        <v>0</v>
      </c>
    </row>
    <row r="26" spans="2:24" x14ac:dyDescent="0.4">
      <c r="B26" s="4" t="s">
        <v>44</v>
      </c>
      <c r="C26" s="4">
        <v>93</v>
      </c>
      <c r="D26" s="12">
        <v>0</v>
      </c>
      <c r="E26" s="4">
        <v>93</v>
      </c>
      <c r="F26" s="12">
        <v>0</v>
      </c>
      <c r="G26" s="4">
        <v>93</v>
      </c>
      <c r="H26" s="12">
        <v>0.882467</v>
      </c>
      <c r="J26" s="6" t="s">
        <v>44</v>
      </c>
      <c r="K26" s="6">
        <v>27</v>
      </c>
      <c r="L26" s="13">
        <v>0</v>
      </c>
      <c r="M26" s="6">
        <v>27</v>
      </c>
      <c r="N26" s="13">
        <v>0</v>
      </c>
      <c r="O26" s="6">
        <v>27</v>
      </c>
      <c r="P26" s="13">
        <v>0.882467</v>
      </c>
      <c r="R26" s="4" t="s">
        <v>44</v>
      </c>
      <c r="S26" s="4">
        <v>39</v>
      </c>
      <c r="T26" s="12">
        <v>0</v>
      </c>
      <c r="U26" s="4">
        <v>39</v>
      </c>
      <c r="V26" s="12">
        <v>0</v>
      </c>
      <c r="W26" s="4">
        <v>39</v>
      </c>
      <c r="X26" s="12">
        <v>0</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0500-000000000000}"/>
  </hyperlink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6"/>
  <dimension ref="A1:Z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6" s="15" customFormat="1" ht="20.399999999999999" x14ac:dyDescent="0.45">
      <c r="A1" s="1" t="s">
        <v>85</v>
      </c>
    </row>
    <row r="2" spans="1:26" s="4" customFormat="1" ht="15" x14ac:dyDescent="0.35">
      <c r="A2" s="4" t="s">
        <v>71</v>
      </c>
    </row>
    <row r="3" spans="1:26" s="4" customFormat="1" ht="15" x14ac:dyDescent="0.35">
      <c r="A3" s="24" t="s">
        <v>783</v>
      </c>
      <c r="B3" s="24"/>
      <c r="C3" s="24"/>
      <c r="D3" s="24"/>
      <c r="E3" s="24"/>
      <c r="F3" s="24"/>
      <c r="G3" s="24"/>
      <c r="H3" s="24"/>
      <c r="I3" s="24"/>
      <c r="J3" s="24"/>
      <c r="K3" s="24"/>
      <c r="L3" s="24"/>
      <c r="M3" s="24"/>
      <c r="N3" s="24"/>
      <c r="O3" s="24"/>
      <c r="P3" s="24"/>
      <c r="Q3" s="24"/>
      <c r="R3" s="24"/>
    </row>
    <row r="4" spans="1:26" s="4" customFormat="1" ht="15" x14ac:dyDescent="0.35">
      <c r="A4" s="18" t="s">
        <v>8</v>
      </c>
      <c r="B4" s="24"/>
      <c r="C4" s="24"/>
      <c r="D4" s="24"/>
      <c r="E4" s="24"/>
      <c r="F4" s="24"/>
      <c r="G4" s="24"/>
      <c r="H4" s="24"/>
      <c r="I4" s="24"/>
      <c r="J4" s="24"/>
      <c r="K4" s="24"/>
      <c r="L4" s="24"/>
      <c r="M4" s="24"/>
      <c r="N4" s="24"/>
      <c r="O4" s="24"/>
      <c r="P4" s="24"/>
      <c r="Q4" s="24"/>
      <c r="R4" s="24"/>
    </row>
    <row r="5" spans="1:26" x14ac:dyDescent="0.4">
      <c r="A5" s="25" t="s">
        <v>9</v>
      </c>
      <c r="B5" s="25"/>
      <c r="C5" s="25"/>
    </row>
    <row r="7" spans="1:26" x14ac:dyDescent="0.4">
      <c r="B7" s="4" t="s">
        <v>10</v>
      </c>
      <c r="C7" s="17" t="s">
        <v>86</v>
      </c>
      <c r="D7" s="17"/>
      <c r="E7" s="17"/>
      <c r="F7" s="17"/>
      <c r="G7" s="17"/>
      <c r="H7" s="17"/>
      <c r="J7" s="6" t="s">
        <v>10</v>
      </c>
      <c r="K7" s="20" t="s">
        <v>87</v>
      </c>
      <c r="L7" s="20"/>
      <c r="M7" s="20"/>
      <c r="N7" s="20"/>
      <c r="O7" s="20"/>
      <c r="P7" s="20"/>
      <c r="R7" s="4" t="s">
        <v>10</v>
      </c>
      <c r="S7" s="17" t="s">
        <v>88</v>
      </c>
      <c r="T7" s="17"/>
      <c r="U7" s="17"/>
      <c r="V7" s="17"/>
      <c r="W7" s="17"/>
      <c r="X7" s="17"/>
      <c r="Y7" s="17"/>
      <c r="Z7" s="17"/>
    </row>
    <row r="8" spans="1:26" ht="21" customHeight="1" x14ac:dyDescent="0.4">
      <c r="B8" s="18" t="s">
        <v>10</v>
      </c>
      <c r="C8" s="19" t="s">
        <v>12</v>
      </c>
      <c r="D8" s="19"/>
      <c r="E8" s="19" t="s">
        <v>79</v>
      </c>
      <c r="F8" s="19"/>
      <c r="G8" s="19" t="s">
        <v>80</v>
      </c>
      <c r="H8" s="19"/>
      <c r="J8" s="21" t="s">
        <v>10</v>
      </c>
      <c r="K8" s="22" t="s">
        <v>50</v>
      </c>
      <c r="L8" s="22"/>
      <c r="M8" s="22" t="s">
        <v>52</v>
      </c>
      <c r="N8" s="22"/>
      <c r="O8" s="22" t="s">
        <v>51</v>
      </c>
      <c r="P8" s="22"/>
      <c r="R8" s="18" t="s">
        <v>10</v>
      </c>
      <c r="S8" s="19" t="s">
        <v>89</v>
      </c>
      <c r="T8" s="19"/>
      <c r="U8" s="19" t="s">
        <v>90</v>
      </c>
      <c r="V8" s="19"/>
      <c r="W8" s="19" t="s">
        <v>91</v>
      </c>
      <c r="X8" s="19"/>
      <c r="Y8" s="19" t="s">
        <v>92</v>
      </c>
      <c r="Z8" s="19"/>
    </row>
    <row r="9" spans="1:26" ht="21" customHeight="1" x14ac:dyDescent="0.4">
      <c r="B9" s="18"/>
      <c r="C9" s="19"/>
      <c r="D9" s="19"/>
      <c r="E9" s="19"/>
      <c r="F9" s="19"/>
      <c r="G9" s="19"/>
      <c r="H9" s="19"/>
      <c r="J9" s="21"/>
      <c r="K9" s="22"/>
      <c r="L9" s="22"/>
      <c r="M9" s="22"/>
      <c r="N9" s="22"/>
      <c r="O9" s="22"/>
      <c r="P9" s="22"/>
      <c r="R9" s="18"/>
      <c r="S9" s="19"/>
      <c r="T9" s="19"/>
      <c r="U9" s="19"/>
      <c r="V9" s="19"/>
      <c r="W9" s="19"/>
      <c r="X9" s="19"/>
      <c r="Y9" s="19"/>
      <c r="Z9" s="19"/>
    </row>
    <row r="10" spans="1:26" x14ac:dyDescent="0.4">
      <c r="B10" s="4" t="s">
        <v>10</v>
      </c>
      <c r="C10" s="16" t="s">
        <v>81</v>
      </c>
      <c r="D10" s="16"/>
      <c r="E10" s="16"/>
      <c r="F10" s="16"/>
      <c r="G10" s="16"/>
      <c r="H10" s="16"/>
      <c r="J10" s="6" t="s">
        <v>10</v>
      </c>
      <c r="K10" s="23" t="s">
        <v>81</v>
      </c>
      <c r="L10" s="23"/>
      <c r="M10" s="23"/>
      <c r="N10" s="23"/>
      <c r="O10" s="23"/>
      <c r="P10" s="23"/>
      <c r="R10" s="4" t="s">
        <v>10</v>
      </c>
      <c r="S10" s="16" t="s">
        <v>10</v>
      </c>
      <c r="T10" s="16"/>
      <c r="U10" s="16"/>
      <c r="V10" s="16" t="s">
        <v>81</v>
      </c>
      <c r="W10" s="16"/>
      <c r="X10" s="16"/>
      <c r="Y10" s="16"/>
      <c r="Z10" s="16"/>
    </row>
    <row r="11" spans="1:26"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c r="Y11" s="8" t="s">
        <v>16</v>
      </c>
      <c r="Z11" s="8" t="s">
        <v>17</v>
      </c>
    </row>
    <row r="12" spans="1:26" x14ac:dyDescent="0.4">
      <c r="B12" s="4" t="s">
        <v>18</v>
      </c>
      <c r="C12" s="4">
        <v>73</v>
      </c>
      <c r="D12" s="12">
        <v>1625.7311</v>
      </c>
      <c r="E12" s="4">
        <v>73</v>
      </c>
      <c r="F12" s="12">
        <v>75.853530000000006</v>
      </c>
      <c r="G12" s="4">
        <v>73</v>
      </c>
      <c r="H12" s="12">
        <v>279.05149999999998</v>
      </c>
      <c r="J12" s="6" t="s">
        <v>18</v>
      </c>
      <c r="K12" s="6">
        <v>34</v>
      </c>
      <c r="L12" s="13">
        <v>100</v>
      </c>
      <c r="M12" s="6">
        <v>26</v>
      </c>
      <c r="N12" s="13">
        <v>100</v>
      </c>
      <c r="O12" s="6">
        <v>13</v>
      </c>
      <c r="P12" s="13">
        <v>100</v>
      </c>
      <c r="R12" s="4" t="s">
        <v>18</v>
      </c>
      <c r="S12" s="4" t="s">
        <v>10</v>
      </c>
      <c r="T12" s="12" t="s">
        <v>10</v>
      </c>
      <c r="U12" s="4">
        <v>68</v>
      </c>
      <c r="V12" s="12">
        <v>115.66540000000001</v>
      </c>
      <c r="W12" s="4">
        <v>68</v>
      </c>
      <c r="X12" s="12">
        <v>43.380200000000002</v>
      </c>
      <c r="Y12" s="4">
        <v>68</v>
      </c>
      <c r="Z12" s="12">
        <v>33.455500000000001</v>
      </c>
    </row>
    <row r="13" spans="1:26" x14ac:dyDescent="0.4">
      <c r="B13" s="4" t="s">
        <v>19</v>
      </c>
      <c r="C13" s="4">
        <v>73</v>
      </c>
      <c r="D13" s="12">
        <v>1729.6759</v>
      </c>
      <c r="E13" s="4">
        <v>73</v>
      </c>
      <c r="F13" s="12">
        <v>66.230819999999994</v>
      </c>
      <c r="G13" s="4">
        <v>73</v>
      </c>
      <c r="H13" s="12">
        <v>275.39269999999999</v>
      </c>
      <c r="J13" s="6" t="s">
        <v>19</v>
      </c>
      <c r="K13" s="6">
        <v>34</v>
      </c>
      <c r="L13" s="13">
        <v>107.8439</v>
      </c>
      <c r="M13" s="6">
        <v>26</v>
      </c>
      <c r="N13" s="13">
        <v>102.80970000000001</v>
      </c>
      <c r="O13" s="6">
        <v>13</v>
      </c>
      <c r="P13" s="13">
        <v>110.1461</v>
      </c>
      <c r="R13" s="4" t="s">
        <v>19</v>
      </c>
      <c r="S13" s="4">
        <v>68</v>
      </c>
      <c r="T13" s="12">
        <v>34.666600000000003</v>
      </c>
      <c r="U13" s="4">
        <v>68</v>
      </c>
      <c r="V13" s="12">
        <v>85.256929999999997</v>
      </c>
      <c r="W13" s="4">
        <v>68</v>
      </c>
      <c r="X13" s="12">
        <v>26.2728</v>
      </c>
      <c r="Y13" s="4">
        <v>68</v>
      </c>
      <c r="Z13" s="12">
        <v>20.501899999999999</v>
      </c>
    </row>
    <row r="14" spans="1:26" x14ac:dyDescent="0.4">
      <c r="B14" s="4" t="s">
        <v>20</v>
      </c>
      <c r="C14" s="4">
        <v>73</v>
      </c>
      <c r="D14" s="12">
        <v>1881.1561999999999</v>
      </c>
      <c r="E14" s="4">
        <v>73</v>
      </c>
      <c r="F14" s="12">
        <v>58.227330000000002</v>
      </c>
      <c r="G14" s="4">
        <v>73</v>
      </c>
      <c r="H14" s="12">
        <v>244.1688</v>
      </c>
      <c r="J14" s="6" t="s">
        <v>20</v>
      </c>
      <c r="K14" s="6">
        <v>34</v>
      </c>
      <c r="L14" s="13">
        <v>116.9032</v>
      </c>
      <c r="M14" s="6">
        <v>26</v>
      </c>
      <c r="N14" s="13">
        <v>112.2906</v>
      </c>
      <c r="O14" s="6">
        <v>13</v>
      </c>
      <c r="P14" s="13">
        <v>119.5827</v>
      </c>
      <c r="R14" s="4" t="s">
        <v>20</v>
      </c>
      <c r="S14" s="4">
        <v>68</v>
      </c>
      <c r="T14" s="12">
        <v>36.509700000000002</v>
      </c>
      <c r="U14" s="4">
        <v>68</v>
      </c>
      <c r="V14" s="12">
        <v>107.33540000000001</v>
      </c>
      <c r="W14" s="4">
        <v>68</v>
      </c>
      <c r="X14" s="12">
        <v>44.042099999999998</v>
      </c>
      <c r="Y14" s="4">
        <v>68</v>
      </c>
      <c r="Z14" s="12">
        <v>25.264199999999999</v>
      </c>
    </row>
    <row r="15" spans="1:26" x14ac:dyDescent="0.4">
      <c r="B15" s="4" t="s">
        <v>21</v>
      </c>
      <c r="C15" s="4">
        <v>73</v>
      </c>
      <c r="D15" s="12">
        <v>1966.5408</v>
      </c>
      <c r="E15" s="4">
        <v>73</v>
      </c>
      <c r="F15" s="12">
        <v>50.22636</v>
      </c>
      <c r="G15" s="4">
        <v>73</v>
      </c>
      <c r="H15" s="12">
        <v>248.8793</v>
      </c>
      <c r="J15" s="6" t="s">
        <v>21</v>
      </c>
      <c r="K15" s="6">
        <v>34</v>
      </c>
      <c r="L15" s="13">
        <v>127.51990000000001</v>
      </c>
      <c r="M15" s="6">
        <v>26</v>
      </c>
      <c r="N15" s="13">
        <v>112.69119999999999</v>
      </c>
      <c r="O15" s="6">
        <v>13</v>
      </c>
      <c r="P15" s="13">
        <v>124.78830000000001</v>
      </c>
      <c r="R15" s="4" t="s">
        <v>21</v>
      </c>
      <c r="S15" s="4">
        <v>68</v>
      </c>
      <c r="T15" s="12">
        <v>30.146899999999999</v>
      </c>
      <c r="U15" s="4">
        <v>68</v>
      </c>
      <c r="V15" s="12">
        <v>110.4639</v>
      </c>
      <c r="W15" s="4">
        <v>68</v>
      </c>
      <c r="X15" s="12">
        <v>21.617599999999999</v>
      </c>
      <c r="Y15" s="4">
        <v>68</v>
      </c>
      <c r="Z15" s="12">
        <v>26.442699999999999</v>
      </c>
    </row>
    <row r="16" spans="1:26" x14ac:dyDescent="0.4">
      <c r="B16" s="4" t="s">
        <v>22</v>
      </c>
      <c r="C16" s="4">
        <v>73</v>
      </c>
      <c r="D16" s="12">
        <v>2059.5915</v>
      </c>
      <c r="E16" s="4">
        <v>73</v>
      </c>
      <c r="F16" s="12">
        <v>50.386220000000002</v>
      </c>
      <c r="G16" s="4">
        <v>73</v>
      </c>
      <c r="H16" s="12">
        <v>290.45609999999999</v>
      </c>
      <c r="J16" s="6" t="s">
        <v>22</v>
      </c>
      <c r="K16" s="6">
        <v>34</v>
      </c>
      <c r="L16" s="13">
        <v>137.3974</v>
      </c>
      <c r="M16" s="6">
        <v>26</v>
      </c>
      <c r="N16" s="13">
        <v>118.2116</v>
      </c>
      <c r="O16" s="6">
        <v>13</v>
      </c>
      <c r="P16" s="13">
        <v>124.589</v>
      </c>
      <c r="R16" s="4" t="s">
        <v>22</v>
      </c>
      <c r="S16" s="4">
        <v>68</v>
      </c>
      <c r="T16" s="12">
        <v>32.781700000000001</v>
      </c>
      <c r="U16" s="4">
        <v>68</v>
      </c>
      <c r="V16" s="12">
        <v>134.226</v>
      </c>
      <c r="W16" s="4">
        <v>68</v>
      </c>
      <c r="X16" s="12">
        <v>58.595799999999997</v>
      </c>
      <c r="Y16" s="4">
        <v>68</v>
      </c>
      <c r="Z16" s="12">
        <v>19.465900000000001</v>
      </c>
    </row>
    <row r="17" spans="2:26" x14ac:dyDescent="0.4">
      <c r="B17" s="4" t="s">
        <v>23</v>
      </c>
      <c r="C17" s="4">
        <v>73</v>
      </c>
      <c r="D17" s="12">
        <v>2205.5707000000002</v>
      </c>
      <c r="E17" s="4">
        <v>73</v>
      </c>
      <c r="F17" s="12">
        <v>62.822830000000003</v>
      </c>
      <c r="G17" s="4">
        <v>73</v>
      </c>
      <c r="H17" s="12">
        <v>297.48970000000003</v>
      </c>
      <c r="J17" s="6" t="s">
        <v>23</v>
      </c>
      <c r="K17" s="6">
        <v>34</v>
      </c>
      <c r="L17" s="13">
        <v>146.0351</v>
      </c>
      <c r="M17" s="6">
        <v>26</v>
      </c>
      <c r="N17" s="13">
        <v>126.7388</v>
      </c>
      <c r="O17" s="6">
        <v>13</v>
      </c>
      <c r="P17" s="13">
        <v>134.8321</v>
      </c>
      <c r="R17" s="4" t="s">
        <v>23</v>
      </c>
      <c r="S17" s="4">
        <v>68</v>
      </c>
      <c r="T17" s="12">
        <v>34.124299999999998</v>
      </c>
      <c r="U17" s="4">
        <v>68</v>
      </c>
      <c r="V17" s="12">
        <v>98.600729999999999</v>
      </c>
      <c r="W17" s="4">
        <v>68</v>
      </c>
      <c r="X17" s="12">
        <v>20.854600000000001</v>
      </c>
      <c r="Y17" s="4">
        <v>68</v>
      </c>
      <c r="Z17" s="12">
        <v>22.433299999999999</v>
      </c>
    </row>
    <row r="18" spans="2:26" x14ac:dyDescent="0.4">
      <c r="B18" s="4" t="s">
        <v>24</v>
      </c>
      <c r="C18" s="4">
        <v>73</v>
      </c>
      <c r="D18" s="12">
        <v>2341.8024999999998</v>
      </c>
      <c r="E18" s="4">
        <v>73</v>
      </c>
      <c r="F18" s="12">
        <v>96.585819999999998</v>
      </c>
      <c r="G18" s="4">
        <v>73</v>
      </c>
      <c r="H18" s="12">
        <v>303.31479999999999</v>
      </c>
      <c r="J18" s="6" t="s">
        <v>24</v>
      </c>
      <c r="K18" s="6">
        <v>34</v>
      </c>
      <c r="L18" s="13">
        <v>155.0284</v>
      </c>
      <c r="M18" s="6">
        <v>26</v>
      </c>
      <c r="N18" s="13">
        <v>134.4504</v>
      </c>
      <c r="O18" s="6">
        <v>13</v>
      </c>
      <c r="P18" s="13">
        <v>143.39400000000001</v>
      </c>
      <c r="R18" s="4" t="s">
        <v>24</v>
      </c>
      <c r="S18" s="4">
        <v>68</v>
      </c>
      <c r="T18" s="12">
        <v>41.477200000000003</v>
      </c>
      <c r="U18" s="4">
        <v>68</v>
      </c>
      <c r="V18" s="12">
        <v>113.3614</v>
      </c>
      <c r="W18" s="4">
        <v>68</v>
      </c>
      <c r="X18" s="12">
        <v>67.061400000000006</v>
      </c>
      <c r="Y18" s="4">
        <v>68</v>
      </c>
      <c r="Z18" s="12">
        <v>29.494399999999999</v>
      </c>
    </row>
    <row r="19" spans="2:26" x14ac:dyDescent="0.4">
      <c r="B19" s="4" t="s">
        <v>25</v>
      </c>
      <c r="C19" s="4">
        <v>73</v>
      </c>
      <c r="D19" s="12">
        <v>2444.8274999999999</v>
      </c>
      <c r="E19" s="4">
        <v>73</v>
      </c>
      <c r="F19" s="12">
        <v>128.83029999999999</v>
      </c>
      <c r="G19" s="4">
        <v>73</v>
      </c>
      <c r="H19" s="12">
        <v>346.7903</v>
      </c>
      <c r="J19" s="6" t="s">
        <v>25</v>
      </c>
      <c r="K19" s="6">
        <v>34</v>
      </c>
      <c r="L19" s="13">
        <v>167.5881</v>
      </c>
      <c r="M19" s="6">
        <v>26</v>
      </c>
      <c r="N19" s="13">
        <v>136.96469999999999</v>
      </c>
      <c r="O19" s="6">
        <v>13</v>
      </c>
      <c r="P19" s="13">
        <v>146.68780000000001</v>
      </c>
      <c r="R19" s="4" t="s">
        <v>25</v>
      </c>
      <c r="S19" s="4">
        <v>68</v>
      </c>
      <c r="T19" s="12">
        <v>38.823599999999999</v>
      </c>
      <c r="U19" s="4">
        <v>68</v>
      </c>
      <c r="V19" s="12">
        <v>143.12020000000001</v>
      </c>
      <c r="W19" s="4">
        <v>68</v>
      </c>
      <c r="X19" s="12">
        <v>32.514099999999999</v>
      </c>
      <c r="Y19" s="4">
        <v>68</v>
      </c>
      <c r="Z19" s="12">
        <v>13.09</v>
      </c>
    </row>
    <row r="20" spans="2:26" x14ac:dyDescent="0.4">
      <c r="B20" s="4" t="s">
        <v>26</v>
      </c>
      <c r="C20" s="4">
        <v>73</v>
      </c>
      <c r="D20" s="12">
        <v>2575.3465999999999</v>
      </c>
      <c r="E20" s="4">
        <v>73</v>
      </c>
      <c r="F20" s="12">
        <v>160.75149999999999</v>
      </c>
      <c r="G20" s="4">
        <v>73</v>
      </c>
      <c r="H20" s="12">
        <v>380.31709999999998</v>
      </c>
      <c r="J20" s="6" t="s">
        <v>26</v>
      </c>
      <c r="K20" s="6">
        <v>34</v>
      </c>
      <c r="L20" s="13">
        <v>179.68090000000001</v>
      </c>
      <c r="M20" s="6">
        <v>26</v>
      </c>
      <c r="N20" s="13">
        <v>141.65</v>
      </c>
      <c r="O20" s="6">
        <v>13</v>
      </c>
      <c r="P20" s="13">
        <v>154.12960000000001</v>
      </c>
      <c r="R20" s="4" t="s">
        <v>26</v>
      </c>
      <c r="S20" s="4">
        <v>68</v>
      </c>
      <c r="T20" s="12">
        <v>31.9848</v>
      </c>
      <c r="U20" s="4">
        <v>68</v>
      </c>
      <c r="V20" s="12">
        <v>167.2784</v>
      </c>
      <c r="W20" s="4">
        <v>68</v>
      </c>
      <c r="X20" s="12">
        <v>66.766300000000001</v>
      </c>
      <c r="Y20" s="4">
        <v>68</v>
      </c>
      <c r="Z20" s="12">
        <v>16.999099999999999</v>
      </c>
    </row>
    <row r="21" spans="2:26" x14ac:dyDescent="0.4">
      <c r="B21" s="4" t="s">
        <v>27</v>
      </c>
      <c r="C21" s="4">
        <v>73</v>
      </c>
      <c r="D21" s="12">
        <v>2660.3123999999998</v>
      </c>
      <c r="E21" s="4">
        <v>73</v>
      </c>
      <c r="F21" s="12">
        <v>189.7989</v>
      </c>
      <c r="G21" s="4">
        <v>73</v>
      </c>
      <c r="H21" s="12">
        <v>415.21199999999999</v>
      </c>
      <c r="J21" s="6" t="s">
        <v>27</v>
      </c>
      <c r="K21" s="6">
        <v>34</v>
      </c>
      <c r="L21" s="13">
        <v>191.2518</v>
      </c>
      <c r="M21" s="6">
        <v>26</v>
      </c>
      <c r="N21" s="13">
        <v>142.33439999999999</v>
      </c>
      <c r="O21" s="6">
        <v>13</v>
      </c>
      <c r="P21" s="13">
        <v>157.31979999999999</v>
      </c>
      <c r="R21" s="4" t="s">
        <v>27</v>
      </c>
      <c r="S21" s="4">
        <v>68</v>
      </c>
      <c r="T21" s="12">
        <v>32.112699999999997</v>
      </c>
      <c r="U21" s="4">
        <v>68</v>
      </c>
      <c r="V21" s="12">
        <v>156.1327</v>
      </c>
      <c r="W21" s="4">
        <v>68</v>
      </c>
      <c r="X21" s="12">
        <v>37.089700000000001</v>
      </c>
      <c r="Y21" s="4">
        <v>68</v>
      </c>
      <c r="Z21" s="12">
        <v>18.645900000000001</v>
      </c>
    </row>
    <row r="22" spans="2:26" x14ac:dyDescent="0.4">
      <c r="B22" s="4" t="s">
        <v>28</v>
      </c>
      <c r="C22" s="4">
        <v>73</v>
      </c>
      <c r="D22" s="12">
        <v>2735.9484000000002</v>
      </c>
      <c r="E22" s="4">
        <v>73</v>
      </c>
      <c r="F22" s="12">
        <v>213.1568</v>
      </c>
      <c r="G22" s="4">
        <v>73</v>
      </c>
      <c r="H22" s="12">
        <v>426.00409999999999</v>
      </c>
      <c r="J22" s="6" t="s">
        <v>28</v>
      </c>
      <c r="K22" s="6">
        <v>34</v>
      </c>
      <c r="L22" s="13">
        <v>196.9699</v>
      </c>
      <c r="M22" s="6">
        <v>26</v>
      </c>
      <c r="N22" s="13">
        <v>144.68629999999999</v>
      </c>
      <c r="O22" s="6">
        <v>13</v>
      </c>
      <c r="P22" s="13">
        <v>164.17779999999999</v>
      </c>
      <c r="R22" s="4" t="s">
        <v>28</v>
      </c>
      <c r="S22" s="4">
        <v>68</v>
      </c>
      <c r="T22" s="12">
        <v>35.796300000000002</v>
      </c>
      <c r="U22" s="4">
        <v>68</v>
      </c>
      <c r="V22" s="12">
        <v>137.726</v>
      </c>
      <c r="W22" s="4">
        <v>68</v>
      </c>
      <c r="X22" s="12">
        <v>68.100899999999996</v>
      </c>
      <c r="Y22" s="4">
        <v>68</v>
      </c>
      <c r="Z22" s="12">
        <v>9.2471700000000006</v>
      </c>
    </row>
    <row r="23" spans="2:26" x14ac:dyDescent="0.4">
      <c r="B23" s="4" t="s">
        <v>29</v>
      </c>
      <c r="C23" s="4">
        <v>73</v>
      </c>
      <c r="D23" s="12">
        <v>2783.1088</v>
      </c>
      <c r="E23" s="4">
        <v>73</v>
      </c>
      <c r="F23" s="12">
        <v>258.10559999999998</v>
      </c>
      <c r="G23" s="4">
        <v>73</v>
      </c>
      <c r="H23" s="12">
        <v>457.80900000000003</v>
      </c>
      <c r="J23" s="6" t="s">
        <v>29</v>
      </c>
      <c r="K23" s="6">
        <v>34</v>
      </c>
      <c r="L23" s="13">
        <v>204.01480000000001</v>
      </c>
      <c r="M23" s="6">
        <v>26</v>
      </c>
      <c r="N23" s="13">
        <v>145.66980000000001</v>
      </c>
      <c r="O23" s="6">
        <v>13</v>
      </c>
      <c r="P23" s="13">
        <v>164.0104</v>
      </c>
      <c r="R23" s="4" t="s">
        <v>29</v>
      </c>
      <c r="S23" s="4">
        <v>68</v>
      </c>
      <c r="T23" s="12">
        <v>37.443399999999997</v>
      </c>
      <c r="U23" s="4">
        <v>68</v>
      </c>
      <c r="V23" s="12">
        <v>129.99270000000001</v>
      </c>
      <c r="W23" s="4">
        <v>68</v>
      </c>
      <c r="X23" s="12">
        <v>32.142200000000003</v>
      </c>
      <c r="Y23" s="4">
        <v>68</v>
      </c>
      <c r="Z23" s="12">
        <v>21.177</v>
      </c>
    </row>
    <row r="24" spans="2:26" x14ac:dyDescent="0.4">
      <c r="B24" s="4" t="s">
        <v>30</v>
      </c>
      <c r="C24" s="4">
        <v>73</v>
      </c>
      <c r="D24" s="12">
        <v>2874.2820000000002</v>
      </c>
      <c r="E24" s="4">
        <v>73</v>
      </c>
      <c r="F24" s="12">
        <v>255.7756</v>
      </c>
      <c r="G24" s="4">
        <v>73</v>
      </c>
      <c r="H24" s="12">
        <v>444.3954</v>
      </c>
      <c r="J24" s="6" t="s">
        <v>30</v>
      </c>
      <c r="K24" s="6">
        <v>34</v>
      </c>
      <c r="L24" s="13">
        <v>211.56389999999999</v>
      </c>
      <c r="M24" s="6">
        <v>26</v>
      </c>
      <c r="N24" s="13">
        <v>148.80770000000001</v>
      </c>
      <c r="O24" s="6">
        <v>13</v>
      </c>
      <c r="P24" s="13">
        <v>170.78620000000001</v>
      </c>
      <c r="R24" s="4" t="s">
        <v>30</v>
      </c>
      <c r="S24" s="4">
        <v>68</v>
      </c>
      <c r="T24" s="12">
        <v>35.9328</v>
      </c>
      <c r="U24" s="4">
        <v>68</v>
      </c>
      <c r="V24" s="12">
        <v>161.31569999999999</v>
      </c>
      <c r="W24" s="4">
        <v>68</v>
      </c>
      <c r="X24" s="12">
        <v>72.532899999999998</v>
      </c>
      <c r="Y24" s="4">
        <v>68</v>
      </c>
      <c r="Z24" s="12">
        <v>15.052</v>
      </c>
    </row>
    <row r="25" spans="2:26" x14ac:dyDescent="0.4">
      <c r="B25" s="4" t="s">
        <v>31</v>
      </c>
      <c r="C25" s="4">
        <v>73</v>
      </c>
      <c r="D25" s="12">
        <v>2935.4324999999999</v>
      </c>
      <c r="E25" s="4">
        <v>73</v>
      </c>
      <c r="F25" s="12">
        <v>274.56060000000002</v>
      </c>
      <c r="G25" s="4">
        <v>73</v>
      </c>
      <c r="H25" s="12">
        <v>471.20350000000002</v>
      </c>
      <c r="J25" s="6" t="s">
        <v>31</v>
      </c>
      <c r="K25" s="6">
        <v>34</v>
      </c>
      <c r="L25" s="13">
        <v>221.2465</v>
      </c>
      <c r="M25" s="6">
        <v>26</v>
      </c>
      <c r="N25" s="13">
        <v>151.2525</v>
      </c>
      <c r="O25" s="6">
        <v>13</v>
      </c>
      <c r="P25" s="13">
        <v>167.80600000000001</v>
      </c>
      <c r="R25" s="4" t="s">
        <v>31</v>
      </c>
      <c r="S25" s="4">
        <v>68</v>
      </c>
      <c r="T25" s="12">
        <v>36.509599999999999</v>
      </c>
      <c r="U25" s="4">
        <v>68</v>
      </c>
      <c r="V25" s="12">
        <v>139.66409999999999</v>
      </c>
      <c r="W25" s="4">
        <v>68</v>
      </c>
      <c r="X25" s="12">
        <v>37.353499999999997</v>
      </c>
      <c r="Y25" s="4">
        <v>68</v>
      </c>
      <c r="Z25" s="12">
        <v>20.487300000000001</v>
      </c>
    </row>
    <row r="26" spans="2:26" x14ac:dyDescent="0.4">
      <c r="B26" s="4" t="s">
        <v>32</v>
      </c>
      <c r="C26" s="4">
        <v>73</v>
      </c>
      <c r="D26" s="12">
        <v>2952.8761</v>
      </c>
      <c r="E26" s="4">
        <v>73</v>
      </c>
      <c r="F26" s="12">
        <v>288.12389999999999</v>
      </c>
      <c r="G26" s="4">
        <v>73</v>
      </c>
      <c r="H26" s="12">
        <v>517.67160000000001</v>
      </c>
      <c r="J26" s="6" t="s">
        <v>32</v>
      </c>
      <c r="K26" s="6">
        <v>34</v>
      </c>
      <c r="L26" s="13">
        <v>227.1986</v>
      </c>
      <c r="M26" s="6">
        <v>26</v>
      </c>
      <c r="N26" s="13">
        <v>149.0343</v>
      </c>
      <c r="O26" s="6">
        <v>13</v>
      </c>
      <c r="P26" s="13">
        <v>166.97900000000001</v>
      </c>
      <c r="R26" s="4" t="s">
        <v>32</v>
      </c>
      <c r="S26" s="4">
        <v>68</v>
      </c>
      <c r="T26" s="12">
        <v>36.447699999999998</v>
      </c>
      <c r="U26" s="4">
        <v>68</v>
      </c>
      <c r="V26" s="12">
        <v>195.24109999999999</v>
      </c>
      <c r="W26" s="4">
        <v>68</v>
      </c>
      <c r="X26" s="12">
        <v>84.711699999999993</v>
      </c>
      <c r="Y26" s="4">
        <v>68</v>
      </c>
      <c r="Z26" s="12">
        <v>20.420100000000001</v>
      </c>
    </row>
    <row r="27" spans="2:26" x14ac:dyDescent="0.4">
      <c r="B27" s="4" t="s">
        <v>33</v>
      </c>
      <c r="C27" s="4">
        <v>73</v>
      </c>
      <c r="D27" s="12">
        <v>3038.6727000000001</v>
      </c>
      <c r="E27" s="4">
        <v>73</v>
      </c>
      <c r="F27" s="12">
        <v>295.41730000000001</v>
      </c>
      <c r="G27" s="4">
        <v>73</v>
      </c>
      <c r="H27" s="12">
        <v>538.65139999999997</v>
      </c>
      <c r="J27" s="6" t="s">
        <v>33</v>
      </c>
      <c r="K27" s="6">
        <v>34</v>
      </c>
      <c r="L27" s="13">
        <v>239.31829999999999</v>
      </c>
      <c r="M27" s="6">
        <v>26</v>
      </c>
      <c r="N27" s="13">
        <v>150.39109999999999</v>
      </c>
      <c r="O27" s="6">
        <v>13</v>
      </c>
      <c r="P27" s="13">
        <v>168.44110000000001</v>
      </c>
      <c r="R27" s="4" t="s">
        <v>33</v>
      </c>
      <c r="S27" s="4">
        <v>68</v>
      </c>
      <c r="T27" s="12">
        <v>32.293599999999998</v>
      </c>
      <c r="U27" s="4">
        <v>68</v>
      </c>
      <c r="V27" s="12">
        <v>216.61349999999999</v>
      </c>
      <c r="W27" s="4">
        <v>68</v>
      </c>
      <c r="X27" s="12">
        <v>48.290900000000001</v>
      </c>
      <c r="Y27" s="4">
        <v>68</v>
      </c>
      <c r="Z27" s="12">
        <v>9.36374</v>
      </c>
    </row>
    <row r="28" spans="2:26" x14ac:dyDescent="0.4">
      <c r="B28" s="4" t="s">
        <v>34</v>
      </c>
      <c r="C28" s="4">
        <v>73</v>
      </c>
      <c r="D28" s="12">
        <v>3117.346</v>
      </c>
      <c r="E28" s="4">
        <v>73</v>
      </c>
      <c r="F28" s="12">
        <v>345.5847</v>
      </c>
      <c r="G28" s="4">
        <v>73</v>
      </c>
      <c r="H28" s="12">
        <v>621.89459999999997</v>
      </c>
      <c r="J28" s="6" t="s">
        <v>34</v>
      </c>
      <c r="K28" s="6">
        <v>34</v>
      </c>
      <c r="L28" s="13">
        <v>244.6926</v>
      </c>
      <c r="M28" s="6">
        <v>26</v>
      </c>
      <c r="N28" s="13">
        <v>154.9238</v>
      </c>
      <c r="O28" s="6">
        <v>13</v>
      </c>
      <c r="P28" s="13">
        <v>172.982</v>
      </c>
      <c r="R28" s="4" t="s">
        <v>34</v>
      </c>
      <c r="S28" s="4">
        <v>68</v>
      </c>
      <c r="T28" s="12">
        <v>28.812799999999999</v>
      </c>
      <c r="U28" s="4">
        <v>68</v>
      </c>
      <c r="V28" s="12">
        <v>187.34540000000001</v>
      </c>
      <c r="W28" s="4">
        <v>68</v>
      </c>
      <c r="X28" s="12">
        <v>68.101200000000006</v>
      </c>
      <c r="Y28" s="4">
        <v>68</v>
      </c>
      <c r="Z28" s="12">
        <v>16.1493</v>
      </c>
    </row>
    <row r="29" spans="2:26" x14ac:dyDescent="0.4">
      <c r="B29" s="4" t="s">
        <v>35</v>
      </c>
      <c r="C29" s="4">
        <v>73</v>
      </c>
      <c r="D29" s="12">
        <v>3190.1365000000001</v>
      </c>
      <c r="E29" s="4">
        <v>73</v>
      </c>
      <c r="F29" s="12">
        <v>378.4341</v>
      </c>
      <c r="G29" s="4">
        <v>73</v>
      </c>
      <c r="H29" s="12">
        <v>623.63210000000004</v>
      </c>
      <c r="J29" s="6" t="s">
        <v>35</v>
      </c>
      <c r="K29" s="6">
        <v>34</v>
      </c>
      <c r="L29" s="13">
        <v>256.28339999999997</v>
      </c>
      <c r="M29" s="6">
        <v>26</v>
      </c>
      <c r="N29" s="13">
        <v>158.01820000000001</v>
      </c>
      <c r="O29" s="6">
        <v>13</v>
      </c>
      <c r="P29" s="13">
        <v>169.03120000000001</v>
      </c>
      <c r="R29" s="4" t="s">
        <v>35</v>
      </c>
      <c r="S29" s="4">
        <v>68</v>
      </c>
      <c r="T29" s="12">
        <v>31.999700000000001</v>
      </c>
      <c r="U29" s="4">
        <v>68</v>
      </c>
      <c r="V29" s="12">
        <v>179.39230000000001</v>
      </c>
      <c r="W29" s="4">
        <v>68</v>
      </c>
      <c r="X29" s="12">
        <v>49.253799999999998</v>
      </c>
      <c r="Y29" s="4">
        <v>68</v>
      </c>
      <c r="Z29" s="12">
        <v>9.41371</v>
      </c>
    </row>
    <row r="30" spans="2:26" x14ac:dyDescent="0.4">
      <c r="B30" s="4" t="s">
        <v>36</v>
      </c>
      <c r="C30" s="4">
        <v>73</v>
      </c>
      <c r="D30" s="12">
        <v>3197.7408999999998</v>
      </c>
      <c r="E30" s="4">
        <v>73</v>
      </c>
      <c r="F30" s="12">
        <v>384.19979999999998</v>
      </c>
      <c r="G30" s="4">
        <v>73</v>
      </c>
      <c r="H30" s="12">
        <v>652.50440000000003</v>
      </c>
      <c r="J30" s="6" t="s">
        <v>36</v>
      </c>
      <c r="K30" s="6">
        <v>34</v>
      </c>
      <c r="L30" s="13">
        <v>255.10919999999999</v>
      </c>
      <c r="M30" s="6">
        <v>26</v>
      </c>
      <c r="N30" s="13">
        <v>160.66829999999999</v>
      </c>
      <c r="O30" s="6">
        <v>13</v>
      </c>
      <c r="P30" s="13">
        <v>168.3579</v>
      </c>
      <c r="R30" s="4" t="s">
        <v>36</v>
      </c>
      <c r="S30" s="4">
        <v>68</v>
      </c>
      <c r="T30" s="12">
        <v>29.162500000000001</v>
      </c>
      <c r="U30" s="4">
        <v>68</v>
      </c>
      <c r="V30" s="12">
        <v>137.959</v>
      </c>
      <c r="W30" s="4">
        <v>68</v>
      </c>
      <c r="X30" s="12">
        <v>43.293900000000001</v>
      </c>
      <c r="Y30" s="4">
        <v>68</v>
      </c>
      <c r="Z30" s="12">
        <v>16.3979</v>
      </c>
    </row>
    <row r="31" spans="2:26" x14ac:dyDescent="0.4">
      <c r="B31" s="4" t="s">
        <v>37</v>
      </c>
      <c r="C31" s="4">
        <v>73</v>
      </c>
      <c r="D31" s="12">
        <v>3412.9904999999999</v>
      </c>
      <c r="E31" s="4">
        <v>73</v>
      </c>
      <c r="F31" s="12">
        <v>410.74119999999999</v>
      </c>
      <c r="G31" s="4">
        <v>73</v>
      </c>
      <c r="H31" s="12">
        <v>670.5059</v>
      </c>
      <c r="J31" s="6" t="s">
        <v>37</v>
      </c>
      <c r="K31" s="6">
        <v>34</v>
      </c>
      <c r="L31" s="13">
        <v>273.35980000000001</v>
      </c>
      <c r="M31" s="6">
        <v>26</v>
      </c>
      <c r="N31" s="13">
        <v>168.762</v>
      </c>
      <c r="O31" s="6">
        <v>13</v>
      </c>
      <c r="P31" s="13">
        <v>182.57390000000001</v>
      </c>
      <c r="R31" s="4" t="s">
        <v>37</v>
      </c>
      <c r="S31" s="4">
        <v>68</v>
      </c>
      <c r="T31" s="12">
        <v>23.5305</v>
      </c>
      <c r="U31" s="4">
        <v>68</v>
      </c>
      <c r="V31" s="12">
        <v>163.2544</v>
      </c>
      <c r="W31" s="4">
        <v>68</v>
      </c>
      <c r="X31" s="12">
        <v>27.583300000000001</v>
      </c>
      <c r="Y31" s="4">
        <v>68</v>
      </c>
      <c r="Z31" s="12">
        <v>27.271999999999998</v>
      </c>
    </row>
    <row r="32" spans="2:26" x14ac:dyDescent="0.4">
      <c r="B32" s="4" t="s">
        <v>38</v>
      </c>
      <c r="C32" s="4">
        <v>73</v>
      </c>
      <c r="D32" s="12">
        <v>3507.4238999999998</v>
      </c>
      <c r="E32" s="4">
        <v>73</v>
      </c>
      <c r="F32" s="12">
        <v>418.23259999999999</v>
      </c>
      <c r="G32" s="4">
        <v>73</v>
      </c>
      <c r="H32" s="12">
        <v>671.505</v>
      </c>
      <c r="J32" s="6" t="s">
        <v>38</v>
      </c>
      <c r="K32" s="6">
        <v>34</v>
      </c>
      <c r="L32" s="13">
        <v>283.76510000000002</v>
      </c>
      <c r="M32" s="6">
        <v>26</v>
      </c>
      <c r="N32" s="13">
        <v>171.22890000000001</v>
      </c>
      <c r="O32" s="6">
        <v>13</v>
      </c>
      <c r="P32" s="13">
        <v>186.9922</v>
      </c>
      <c r="R32" s="4" t="s">
        <v>38</v>
      </c>
      <c r="S32" s="4">
        <v>68</v>
      </c>
      <c r="T32" s="12">
        <v>19.6234</v>
      </c>
      <c r="U32" s="4">
        <v>68</v>
      </c>
      <c r="V32" s="12">
        <v>244.80369999999999</v>
      </c>
      <c r="W32" s="4">
        <v>68</v>
      </c>
      <c r="X32" s="12">
        <v>52.491599999999998</v>
      </c>
      <c r="Y32" s="4">
        <v>68</v>
      </c>
      <c r="Z32" s="12">
        <v>22.981400000000001</v>
      </c>
    </row>
    <row r="33" spans="2:26" x14ac:dyDescent="0.4">
      <c r="B33" s="4" t="s">
        <v>39</v>
      </c>
      <c r="C33" s="4">
        <v>73</v>
      </c>
      <c r="D33" s="12">
        <v>3604.0230000000001</v>
      </c>
      <c r="E33" s="4">
        <v>73</v>
      </c>
      <c r="F33" s="12">
        <v>440.39159999999998</v>
      </c>
      <c r="G33" s="4">
        <v>73</v>
      </c>
      <c r="H33" s="12">
        <v>713.82029999999997</v>
      </c>
      <c r="J33" s="6" t="s">
        <v>39</v>
      </c>
      <c r="K33" s="6">
        <v>34</v>
      </c>
      <c r="L33" s="13">
        <v>299.91890000000001</v>
      </c>
      <c r="M33" s="6">
        <v>26</v>
      </c>
      <c r="N33" s="13">
        <v>171.60249999999999</v>
      </c>
      <c r="O33" s="6">
        <v>13</v>
      </c>
      <c r="P33" s="13">
        <v>186.7706</v>
      </c>
      <c r="R33" s="4" t="s">
        <v>39</v>
      </c>
      <c r="S33" s="4">
        <v>68</v>
      </c>
      <c r="T33" s="12">
        <v>23.7775</v>
      </c>
      <c r="U33" s="4">
        <v>68</v>
      </c>
      <c r="V33" s="12">
        <v>240.58420000000001</v>
      </c>
      <c r="W33" s="4">
        <v>68</v>
      </c>
      <c r="X33" s="12">
        <v>62.921599999999998</v>
      </c>
      <c r="Y33" s="4">
        <v>68</v>
      </c>
      <c r="Z33" s="12">
        <v>23.616700000000002</v>
      </c>
    </row>
    <row r="34" spans="2:26" x14ac:dyDescent="0.4">
      <c r="B34" s="4" t="s">
        <v>40</v>
      </c>
      <c r="C34" s="4">
        <v>73</v>
      </c>
      <c r="D34" s="12">
        <v>3556.7937000000002</v>
      </c>
      <c r="E34" s="4">
        <v>73</v>
      </c>
      <c r="F34" s="12">
        <v>439.8141</v>
      </c>
      <c r="G34" s="4">
        <v>73</v>
      </c>
      <c r="H34" s="12">
        <v>739.00909999999999</v>
      </c>
      <c r="J34" s="6" t="s">
        <v>40</v>
      </c>
      <c r="K34" s="6">
        <v>34</v>
      </c>
      <c r="L34" s="13">
        <v>298.84559999999999</v>
      </c>
      <c r="M34" s="6">
        <v>26</v>
      </c>
      <c r="N34" s="13">
        <v>167.09569999999999</v>
      </c>
      <c r="O34" s="6">
        <v>13</v>
      </c>
      <c r="P34" s="13">
        <v>183.7587</v>
      </c>
      <c r="R34" s="4" t="s">
        <v>40</v>
      </c>
      <c r="S34" s="4">
        <v>68</v>
      </c>
      <c r="T34" s="12">
        <v>33.423000000000002</v>
      </c>
      <c r="U34" s="4">
        <v>68</v>
      </c>
      <c r="V34" s="12">
        <v>221.9177</v>
      </c>
      <c r="W34" s="4">
        <v>68</v>
      </c>
      <c r="X34" s="12">
        <v>91.660399999999996</v>
      </c>
      <c r="Y34" s="4">
        <v>68</v>
      </c>
      <c r="Z34" s="12">
        <v>17.227399999999999</v>
      </c>
    </row>
    <row r="35" spans="2:26" x14ac:dyDescent="0.4">
      <c r="B35" s="4" t="s">
        <v>41</v>
      </c>
      <c r="C35" s="4">
        <v>73</v>
      </c>
      <c r="D35" s="12">
        <v>3646.2267000000002</v>
      </c>
      <c r="E35" s="4">
        <v>73</v>
      </c>
      <c r="F35" s="12">
        <v>460.26080000000002</v>
      </c>
      <c r="G35" s="4">
        <v>73</v>
      </c>
      <c r="H35" s="12">
        <v>772.04349999999999</v>
      </c>
      <c r="J35" s="6" t="s">
        <v>41</v>
      </c>
      <c r="K35" s="6">
        <v>34</v>
      </c>
      <c r="L35" s="13">
        <v>309.7321</v>
      </c>
      <c r="M35" s="6">
        <v>26</v>
      </c>
      <c r="N35" s="13">
        <v>168.3314</v>
      </c>
      <c r="O35" s="6">
        <v>13</v>
      </c>
      <c r="P35" s="13">
        <v>188.21090000000001</v>
      </c>
      <c r="R35" s="4" t="s">
        <v>41</v>
      </c>
      <c r="S35" s="4">
        <v>68</v>
      </c>
      <c r="T35" s="12">
        <v>34.603499999999997</v>
      </c>
      <c r="U35" s="4">
        <v>68</v>
      </c>
      <c r="V35" s="12">
        <v>231.40600000000001</v>
      </c>
      <c r="W35" s="4">
        <v>68</v>
      </c>
      <c r="X35" s="12">
        <v>65.205399999999997</v>
      </c>
      <c r="Y35" s="4">
        <v>68</v>
      </c>
      <c r="Z35" s="12">
        <v>22.157599999999999</v>
      </c>
    </row>
    <row r="36" spans="2:26" x14ac:dyDescent="0.4">
      <c r="B36" s="4" t="s">
        <v>42</v>
      </c>
      <c r="C36" s="4">
        <v>73</v>
      </c>
      <c r="D36" s="12">
        <v>3750.5418</v>
      </c>
      <c r="E36" s="4">
        <v>73</v>
      </c>
      <c r="F36" s="12">
        <v>468.0718</v>
      </c>
      <c r="G36" s="4">
        <v>73</v>
      </c>
      <c r="H36" s="12">
        <v>814.52679999999998</v>
      </c>
      <c r="J36" s="6" t="s">
        <v>42</v>
      </c>
      <c r="K36" s="6">
        <v>34</v>
      </c>
      <c r="L36" s="13">
        <v>319.10739999999998</v>
      </c>
      <c r="M36" s="6">
        <v>26</v>
      </c>
      <c r="N36" s="13">
        <v>173.3973</v>
      </c>
      <c r="O36" s="6">
        <v>13</v>
      </c>
      <c r="P36" s="13">
        <v>192.40639999999999</v>
      </c>
      <c r="R36" s="4" t="s">
        <v>42</v>
      </c>
      <c r="S36" s="4">
        <v>68</v>
      </c>
      <c r="T36" s="12">
        <v>32.745100000000001</v>
      </c>
      <c r="U36" s="4">
        <v>68</v>
      </c>
      <c r="V36" s="12">
        <v>272.1601</v>
      </c>
      <c r="W36" s="4">
        <v>68</v>
      </c>
      <c r="X36" s="12">
        <v>99.687899999999999</v>
      </c>
      <c r="Y36" s="4">
        <v>68</v>
      </c>
      <c r="Z36" s="12">
        <v>11.775600000000001</v>
      </c>
    </row>
    <row r="37" spans="2:26" x14ac:dyDescent="0.4">
      <c r="B37" s="4" t="s">
        <v>43</v>
      </c>
      <c r="C37" s="4">
        <v>73</v>
      </c>
      <c r="D37" s="12">
        <v>3857.9751000000001</v>
      </c>
      <c r="E37" s="4">
        <v>73</v>
      </c>
      <c r="F37" s="12">
        <v>481.94060000000002</v>
      </c>
      <c r="G37" s="4">
        <v>73</v>
      </c>
      <c r="H37" s="12">
        <v>837.68029999999999</v>
      </c>
      <c r="J37" s="6" t="s">
        <v>43</v>
      </c>
      <c r="K37" s="6">
        <v>34</v>
      </c>
      <c r="L37" s="13">
        <v>335.1814</v>
      </c>
      <c r="M37" s="6">
        <v>26</v>
      </c>
      <c r="N37" s="13">
        <v>172.98929999999999</v>
      </c>
      <c r="O37" s="6">
        <v>13</v>
      </c>
      <c r="P37" s="13">
        <v>196.37459999999999</v>
      </c>
      <c r="R37" s="4" t="s">
        <v>43</v>
      </c>
      <c r="S37" s="4">
        <v>68</v>
      </c>
      <c r="T37" s="12">
        <v>33.498199999999997</v>
      </c>
      <c r="U37" s="4">
        <v>68</v>
      </c>
      <c r="V37" s="12">
        <v>234.32040000000001</v>
      </c>
      <c r="W37" s="4">
        <v>68</v>
      </c>
      <c r="X37" s="12">
        <v>69.973799999999997</v>
      </c>
      <c r="Y37" s="4">
        <v>68</v>
      </c>
      <c r="Z37" s="12">
        <v>30.934699999999999</v>
      </c>
    </row>
    <row r="38" spans="2:26" x14ac:dyDescent="0.4">
      <c r="B38" s="4" t="s">
        <v>44</v>
      </c>
      <c r="C38" s="4">
        <v>73</v>
      </c>
      <c r="D38" s="12">
        <v>3956.9427999999998</v>
      </c>
      <c r="E38" s="4">
        <v>73</v>
      </c>
      <c r="F38" s="12">
        <v>505.47300000000001</v>
      </c>
      <c r="G38" s="4">
        <v>73</v>
      </c>
      <c r="H38" s="12">
        <v>889.11379999999997</v>
      </c>
      <c r="J38" s="6" t="s">
        <v>44</v>
      </c>
      <c r="K38" s="6">
        <v>34</v>
      </c>
      <c r="L38" s="13">
        <v>347.7056</v>
      </c>
      <c r="M38" s="6">
        <v>26</v>
      </c>
      <c r="N38" s="13">
        <v>176.10069999999999</v>
      </c>
      <c r="O38" s="6">
        <v>13</v>
      </c>
      <c r="P38" s="13">
        <v>197.69329999999999</v>
      </c>
      <c r="R38" s="4" t="s">
        <v>44</v>
      </c>
      <c r="S38" s="4">
        <v>68</v>
      </c>
      <c r="T38" s="12">
        <v>35.363900000000001</v>
      </c>
      <c r="U38" s="4">
        <v>67</v>
      </c>
      <c r="V38" s="12">
        <v>245.44409999999999</v>
      </c>
      <c r="W38" s="4">
        <v>67</v>
      </c>
      <c r="X38" s="12">
        <v>99.689499999999995</v>
      </c>
      <c r="Y38" s="4">
        <v>67</v>
      </c>
      <c r="Z38" s="12">
        <v>11.7547</v>
      </c>
    </row>
  </sheetData>
  <mergeCells count="23">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U10"/>
    <mergeCell ref="V10:Z10"/>
    <mergeCell ref="S7:Z7"/>
    <mergeCell ref="R8:R9"/>
    <mergeCell ref="S8:T9"/>
    <mergeCell ref="U8:V9"/>
    <mergeCell ref="W8:X9"/>
    <mergeCell ref="Y8:Z9"/>
  </mergeCells>
  <hyperlinks>
    <hyperlink ref="A5" location="'List of contents'!A1" display="Back to 'List of contents'" xr:uid="{00000000-0004-0000-0600-000000000000}"/>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7"/>
  <dimension ref="A1:AD38"/>
  <sheetViews>
    <sheetView workbookViewId="0">
      <pane ySplit="11" topLeftCell="A12" activePane="bottomLeft" state="frozen"/>
      <selection pane="bottomLeft" activeCell="A3" sqref="A3:R3"/>
    </sheetView>
  </sheetViews>
  <sheetFormatPr defaultColWidth="8.77734375" defaultRowHeight="16.8" x14ac:dyDescent="0.4"/>
  <cols>
    <col min="1" max="100" width="10.77734375" style="14" customWidth="1"/>
    <col min="101" max="16384" width="8.77734375" style="14"/>
  </cols>
  <sheetData>
    <row r="1" spans="1:30" s="15" customFormat="1" ht="20.399999999999999" x14ac:dyDescent="0.45">
      <c r="A1" s="1" t="s">
        <v>96</v>
      </c>
    </row>
    <row r="2" spans="1:30" s="4" customFormat="1" ht="15" x14ac:dyDescent="0.35">
      <c r="A2" s="4" t="s">
        <v>95</v>
      </c>
    </row>
    <row r="3" spans="1:30" s="4" customFormat="1" ht="15" x14ac:dyDescent="0.35">
      <c r="A3" s="24" t="s">
        <v>97</v>
      </c>
      <c r="B3" s="24"/>
      <c r="C3" s="24"/>
      <c r="D3" s="24"/>
      <c r="E3" s="24"/>
      <c r="F3" s="24"/>
      <c r="G3" s="24"/>
      <c r="H3" s="24"/>
      <c r="I3" s="24"/>
      <c r="J3" s="24"/>
      <c r="K3" s="24"/>
      <c r="L3" s="24"/>
      <c r="M3" s="24"/>
      <c r="N3" s="24"/>
      <c r="O3" s="24"/>
      <c r="P3" s="24"/>
      <c r="Q3" s="24"/>
      <c r="R3" s="24"/>
    </row>
    <row r="4" spans="1:30" s="4" customFormat="1" ht="15" x14ac:dyDescent="0.35">
      <c r="A4" s="18" t="s">
        <v>8</v>
      </c>
      <c r="B4" s="24"/>
      <c r="C4" s="24"/>
      <c r="D4" s="24"/>
      <c r="E4" s="24"/>
      <c r="F4" s="24"/>
      <c r="G4" s="24"/>
      <c r="H4" s="24"/>
      <c r="I4" s="24"/>
      <c r="J4" s="24"/>
      <c r="K4" s="24"/>
      <c r="L4" s="24"/>
      <c r="M4" s="24"/>
      <c r="N4" s="24"/>
      <c r="O4" s="24"/>
      <c r="P4" s="24"/>
      <c r="Q4" s="24"/>
      <c r="R4" s="24"/>
    </row>
    <row r="5" spans="1:30" x14ac:dyDescent="0.4">
      <c r="A5" s="25" t="s">
        <v>9</v>
      </c>
      <c r="B5" s="25"/>
      <c r="C5" s="25"/>
    </row>
    <row r="7" spans="1:30" x14ac:dyDescent="0.4">
      <c r="B7" s="4" t="s">
        <v>10</v>
      </c>
      <c r="C7" s="17" t="s">
        <v>52</v>
      </c>
      <c r="D7" s="17"/>
      <c r="E7" s="17"/>
      <c r="F7" s="17"/>
      <c r="G7" s="17"/>
      <c r="H7" s="17"/>
      <c r="I7" s="17"/>
      <c r="J7" s="17"/>
      <c r="L7" s="6" t="s">
        <v>10</v>
      </c>
      <c r="M7" s="20" t="s">
        <v>51</v>
      </c>
      <c r="N7" s="20"/>
      <c r="O7" s="20"/>
      <c r="P7" s="20"/>
      <c r="Q7" s="20"/>
      <c r="R7" s="20"/>
      <c r="S7" s="20"/>
      <c r="T7" s="20"/>
      <c r="V7" s="4" t="s">
        <v>10</v>
      </c>
      <c r="W7" s="17" t="s">
        <v>50</v>
      </c>
      <c r="X7" s="17"/>
      <c r="Y7" s="17"/>
      <c r="Z7" s="17"/>
      <c r="AA7" s="17"/>
      <c r="AB7" s="17"/>
      <c r="AC7" s="17"/>
      <c r="AD7" s="17"/>
    </row>
    <row r="8" spans="1:30" ht="21" customHeight="1" x14ac:dyDescent="0.4">
      <c r="B8" s="18" t="s">
        <v>10</v>
      </c>
      <c r="C8" s="19" t="s">
        <v>89</v>
      </c>
      <c r="D8" s="19"/>
      <c r="E8" s="19" t="s">
        <v>90</v>
      </c>
      <c r="F8" s="19"/>
      <c r="G8" s="19" t="s">
        <v>91</v>
      </c>
      <c r="H8" s="19"/>
      <c r="I8" s="19" t="s">
        <v>92</v>
      </c>
      <c r="J8" s="19"/>
      <c r="L8" s="21" t="s">
        <v>10</v>
      </c>
      <c r="M8" s="22" t="s">
        <v>89</v>
      </c>
      <c r="N8" s="22"/>
      <c r="O8" s="22" t="s">
        <v>90</v>
      </c>
      <c r="P8" s="22"/>
      <c r="Q8" s="22" t="s">
        <v>91</v>
      </c>
      <c r="R8" s="22"/>
      <c r="S8" s="22" t="s">
        <v>92</v>
      </c>
      <c r="T8" s="22"/>
      <c r="V8" s="18" t="s">
        <v>10</v>
      </c>
      <c r="W8" s="19" t="s">
        <v>89</v>
      </c>
      <c r="X8" s="19"/>
      <c r="Y8" s="19" t="s">
        <v>90</v>
      </c>
      <c r="Z8" s="19"/>
      <c r="AA8" s="19" t="s">
        <v>91</v>
      </c>
      <c r="AB8" s="19"/>
      <c r="AC8" s="19" t="s">
        <v>92</v>
      </c>
      <c r="AD8" s="19"/>
    </row>
    <row r="9" spans="1:30" ht="21" customHeight="1" x14ac:dyDescent="0.4">
      <c r="B9" s="18"/>
      <c r="C9" s="19"/>
      <c r="D9" s="19"/>
      <c r="E9" s="19"/>
      <c r="F9" s="19"/>
      <c r="G9" s="19"/>
      <c r="H9" s="19"/>
      <c r="I9" s="19"/>
      <c r="J9" s="19"/>
      <c r="L9" s="21"/>
      <c r="M9" s="22"/>
      <c r="N9" s="22"/>
      <c r="O9" s="22"/>
      <c r="P9" s="22"/>
      <c r="Q9" s="22"/>
      <c r="R9" s="22"/>
      <c r="S9" s="22"/>
      <c r="T9" s="22"/>
      <c r="V9" s="18"/>
      <c r="W9" s="19"/>
      <c r="X9" s="19"/>
      <c r="Y9" s="19"/>
      <c r="Z9" s="19"/>
      <c r="AA9" s="19"/>
      <c r="AB9" s="19"/>
      <c r="AC9" s="19"/>
      <c r="AD9" s="19"/>
    </row>
    <row r="10" spans="1:30" x14ac:dyDescent="0.4">
      <c r="B10" s="4" t="s">
        <v>10</v>
      </c>
      <c r="C10" s="16" t="s">
        <v>15</v>
      </c>
      <c r="D10" s="16"/>
      <c r="E10" s="16"/>
      <c r="F10" s="16" t="s">
        <v>81</v>
      </c>
      <c r="G10" s="16"/>
      <c r="H10" s="16"/>
      <c r="I10" s="16"/>
      <c r="J10" s="16"/>
      <c r="L10" s="6" t="s">
        <v>10</v>
      </c>
      <c r="M10" s="23" t="s">
        <v>15</v>
      </c>
      <c r="N10" s="23"/>
      <c r="O10" s="23"/>
      <c r="P10" s="23" t="s">
        <v>81</v>
      </c>
      <c r="Q10" s="23"/>
      <c r="R10" s="23"/>
      <c r="S10" s="23"/>
      <c r="T10" s="23"/>
      <c r="V10" s="4" t="s">
        <v>10</v>
      </c>
      <c r="W10" s="16" t="s">
        <v>15</v>
      </c>
      <c r="X10" s="16"/>
      <c r="Y10" s="16"/>
      <c r="Z10" s="16" t="s">
        <v>81</v>
      </c>
      <c r="AA10" s="16"/>
      <c r="AB10" s="16"/>
      <c r="AC10" s="16"/>
      <c r="AD10" s="16"/>
    </row>
    <row r="11" spans="1:3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c r="V11" s="4" t="s">
        <v>10</v>
      </c>
      <c r="W11" s="8" t="s">
        <v>16</v>
      </c>
      <c r="X11" s="8" t="s">
        <v>17</v>
      </c>
      <c r="Y11" s="8" t="s">
        <v>16</v>
      </c>
      <c r="Z11" s="8" t="s">
        <v>17</v>
      </c>
      <c r="AA11" s="8" t="s">
        <v>16</v>
      </c>
      <c r="AB11" s="8" t="s">
        <v>17</v>
      </c>
      <c r="AC11" s="8" t="s">
        <v>16</v>
      </c>
      <c r="AD11" s="8" t="s">
        <v>17</v>
      </c>
    </row>
    <row r="12" spans="1:30" x14ac:dyDescent="0.4">
      <c r="B12" s="4" t="s">
        <v>18</v>
      </c>
      <c r="C12" s="4" t="s">
        <v>10</v>
      </c>
      <c r="D12" s="12" t="s">
        <v>10</v>
      </c>
      <c r="E12" s="4">
        <v>23</v>
      </c>
      <c r="F12" s="12">
        <v>47.6008</v>
      </c>
      <c r="G12" s="4">
        <v>23</v>
      </c>
      <c r="H12" s="12">
        <v>14.0793</v>
      </c>
      <c r="I12" s="4">
        <v>23</v>
      </c>
      <c r="J12" s="12">
        <v>19.6554</v>
      </c>
      <c r="L12" s="6" t="s">
        <v>18</v>
      </c>
      <c r="M12" s="6" t="s">
        <v>10</v>
      </c>
      <c r="N12" s="13" t="s">
        <v>10</v>
      </c>
      <c r="O12" s="6">
        <v>13</v>
      </c>
      <c r="P12" s="13">
        <v>25.178599999999999</v>
      </c>
      <c r="Q12" s="6">
        <v>13</v>
      </c>
      <c r="R12" s="13">
        <v>5.0873600000000003</v>
      </c>
      <c r="S12" s="6">
        <v>13</v>
      </c>
      <c r="T12" s="13">
        <v>11.5528</v>
      </c>
      <c r="V12" s="4" t="s">
        <v>18</v>
      </c>
      <c r="W12" s="4" t="s">
        <v>10</v>
      </c>
      <c r="X12" s="12" t="s">
        <v>10</v>
      </c>
      <c r="Y12" s="4">
        <v>32</v>
      </c>
      <c r="Z12" s="12">
        <v>42.886020000000002</v>
      </c>
      <c r="AA12" s="4">
        <v>32</v>
      </c>
      <c r="AB12" s="12">
        <v>24.2136</v>
      </c>
      <c r="AC12" s="4">
        <v>32</v>
      </c>
      <c r="AD12" s="12">
        <v>2.2472799999999999</v>
      </c>
    </row>
    <row r="13" spans="1:30" x14ac:dyDescent="0.4">
      <c r="B13" s="4" t="s">
        <v>19</v>
      </c>
      <c r="C13" s="4">
        <v>23</v>
      </c>
      <c r="D13" s="12">
        <v>40.060400000000001</v>
      </c>
      <c r="E13" s="4">
        <v>23</v>
      </c>
      <c r="F13" s="12">
        <v>1.6741200000000001</v>
      </c>
      <c r="G13" s="4">
        <v>23</v>
      </c>
      <c r="H13" s="12">
        <v>5.6604099999999997</v>
      </c>
      <c r="I13" s="4">
        <v>23</v>
      </c>
      <c r="J13" s="12">
        <v>9.7389799999999997</v>
      </c>
      <c r="L13" s="6" t="s">
        <v>19</v>
      </c>
      <c r="M13" s="6">
        <v>13</v>
      </c>
      <c r="N13" s="13">
        <v>17.624700000000001</v>
      </c>
      <c r="O13" s="6">
        <v>13</v>
      </c>
      <c r="P13" s="13">
        <v>33.296500000000002</v>
      </c>
      <c r="Q13" s="6">
        <v>13</v>
      </c>
      <c r="R13" s="13">
        <v>5.2186899999999996</v>
      </c>
      <c r="S13" s="6">
        <v>13</v>
      </c>
      <c r="T13" s="13">
        <v>4.4661099999999996</v>
      </c>
      <c r="V13" s="4" t="s">
        <v>19</v>
      </c>
      <c r="W13" s="4">
        <v>32</v>
      </c>
      <c r="X13" s="12">
        <v>42.509700000000002</v>
      </c>
      <c r="Y13" s="4">
        <v>32</v>
      </c>
      <c r="Z13" s="12">
        <v>50.286270000000002</v>
      </c>
      <c r="AA13" s="4">
        <v>32</v>
      </c>
      <c r="AB13" s="12">
        <v>15.393700000000001</v>
      </c>
      <c r="AC13" s="4">
        <v>32</v>
      </c>
      <c r="AD13" s="12">
        <v>6.2968400000000004</v>
      </c>
    </row>
    <row r="14" spans="1:30" x14ac:dyDescent="0.4">
      <c r="B14" s="4" t="s">
        <v>20</v>
      </c>
      <c r="C14" s="4">
        <v>23</v>
      </c>
      <c r="D14" s="12">
        <v>50.774549999999998</v>
      </c>
      <c r="E14" s="4">
        <v>23</v>
      </c>
      <c r="F14" s="12">
        <v>30.6708</v>
      </c>
      <c r="G14" s="4">
        <v>23</v>
      </c>
      <c r="H14" s="12">
        <v>10.762600000000001</v>
      </c>
      <c r="I14" s="4">
        <v>23</v>
      </c>
      <c r="J14" s="12">
        <v>19.360099999999999</v>
      </c>
      <c r="L14" s="6" t="s">
        <v>20</v>
      </c>
      <c r="M14" s="6">
        <v>13</v>
      </c>
      <c r="N14" s="13">
        <v>17.775099999999998</v>
      </c>
      <c r="O14" s="6">
        <v>13</v>
      </c>
      <c r="P14" s="13">
        <v>33.618600000000001</v>
      </c>
      <c r="Q14" s="6">
        <v>13</v>
      </c>
      <c r="R14" s="13">
        <v>6.6755100000000001</v>
      </c>
      <c r="S14" s="6">
        <v>13</v>
      </c>
      <c r="T14" s="13">
        <v>5.04047</v>
      </c>
      <c r="V14" s="4" t="s">
        <v>20</v>
      </c>
      <c r="W14" s="4">
        <v>32</v>
      </c>
      <c r="X14" s="12">
        <v>44.997999999999998</v>
      </c>
      <c r="Y14" s="4">
        <v>32</v>
      </c>
      <c r="Z14" s="12">
        <v>43.04607</v>
      </c>
      <c r="AA14" s="4">
        <v>32</v>
      </c>
      <c r="AB14" s="12">
        <v>26.603999999999999</v>
      </c>
      <c r="AC14" s="4">
        <v>32</v>
      </c>
      <c r="AD14" s="12">
        <v>0.86361900000000003</v>
      </c>
    </row>
    <row r="15" spans="1:30" x14ac:dyDescent="0.4">
      <c r="B15" s="4" t="s">
        <v>21</v>
      </c>
      <c r="C15" s="4">
        <v>23</v>
      </c>
      <c r="D15" s="12">
        <v>54.710590000000003</v>
      </c>
      <c r="E15" s="4">
        <v>23</v>
      </c>
      <c r="F15" s="12">
        <v>2.1591800000000001</v>
      </c>
      <c r="G15" s="4">
        <v>23</v>
      </c>
      <c r="H15" s="12">
        <v>7.1988899999999996</v>
      </c>
      <c r="I15" s="4">
        <v>23</v>
      </c>
      <c r="J15" s="12">
        <v>13.167999999999999</v>
      </c>
      <c r="L15" s="6" t="s">
        <v>21</v>
      </c>
      <c r="M15" s="6">
        <v>13</v>
      </c>
      <c r="N15" s="13">
        <v>20.5121</v>
      </c>
      <c r="O15" s="6">
        <v>13</v>
      </c>
      <c r="P15" s="13">
        <v>31.6082</v>
      </c>
      <c r="Q15" s="6">
        <v>13</v>
      </c>
      <c r="R15" s="13">
        <v>6.7038900000000003</v>
      </c>
      <c r="S15" s="6">
        <v>13</v>
      </c>
      <c r="T15" s="13">
        <v>3.2841399999999998</v>
      </c>
      <c r="V15" s="4" t="s">
        <v>21</v>
      </c>
      <c r="W15" s="4">
        <v>32</v>
      </c>
      <c r="X15" s="12">
        <v>28.660499999999999</v>
      </c>
      <c r="Y15" s="4">
        <v>32</v>
      </c>
      <c r="Z15" s="12">
        <v>76.6965</v>
      </c>
      <c r="AA15" s="4">
        <v>32</v>
      </c>
      <c r="AB15" s="12">
        <v>7.7148199999999996</v>
      </c>
      <c r="AC15" s="4">
        <v>32</v>
      </c>
      <c r="AD15" s="12">
        <v>9.9905500000000007</v>
      </c>
    </row>
    <row r="16" spans="1:30" x14ac:dyDescent="0.4">
      <c r="B16" s="4" t="s">
        <v>22</v>
      </c>
      <c r="C16" s="4">
        <v>23</v>
      </c>
      <c r="D16" s="12">
        <v>51.920580000000001</v>
      </c>
      <c r="E16" s="4">
        <v>23</v>
      </c>
      <c r="F16" s="12">
        <v>39.426000000000002</v>
      </c>
      <c r="G16" s="4">
        <v>23</v>
      </c>
      <c r="H16" s="12">
        <v>14.3924</v>
      </c>
      <c r="I16" s="4">
        <v>23</v>
      </c>
      <c r="J16" s="12">
        <v>11.1555</v>
      </c>
      <c r="L16" s="6" t="s">
        <v>22</v>
      </c>
      <c r="M16" s="6">
        <v>13</v>
      </c>
      <c r="N16" s="13">
        <v>18.4513</v>
      </c>
      <c r="O16" s="6">
        <v>13</v>
      </c>
      <c r="P16" s="13">
        <v>45.545000000000002</v>
      </c>
      <c r="Q16" s="6">
        <v>13</v>
      </c>
      <c r="R16" s="13">
        <v>7.5319099999999999</v>
      </c>
      <c r="S16" s="6">
        <v>13</v>
      </c>
      <c r="T16" s="13">
        <v>5.2138999999999998</v>
      </c>
      <c r="V16" s="4" t="s">
        <v>22</v>
      </c>
      <c r="W16" s="4">
        <v>32</v>
      </c>
      <c r="X16" s="12">
        <v>35.2408</v>
      </c>
      <c r="Y16" s="4">
        <v>32</v>
      </c>
      <c r="Z16" s="12">
        <v>49.254899999999999</v>
      </c>
      <c r="AA16" s="4">
        <v>32</v>
      </c>
      <c r="AB16" s="12">
        <v>36.671500000000002</v>
      </c>
      <c r="AC16" s="4">
        <v>32</v>
      </c>
      <c r="AD16" s="12">
        <v>3.0965400000000001</v>
      </c>
    </row>
    <row r="17" spans="2:30" x14ac:dyDescent="0.4">
      <c r="B17" s="4" t="s">
        <v>23</v>
      </c>
      <c r="C17" s="4">
        <v>23</v>
      </c>
      <c r="D17" s="12">
        <v>58.725720000000003</v>
      </c>
      <c r="E17" s="4">
        <v>23</v>
      </c>
      <c r="F17" s="12">
        <v>-6.7358200000000004</v>
      </c>
      <c r="G17" s="4">
        <v>23</v>
      </c>
      <c r="H17" s="12">
        <v>4.8051700000000004</v>
      </c>
      <c r="I17" s="4">
        <v>23</v>
      </c>
      <c r="J17" s="12">
        <v>19.259399999999999</v>
      </c>
      <c r="L17" s="6" t="s">
        <v>23</v>
      </c>
      <c r="M17" s="6">
        <v>13</v>
      </c>
      <c r="N17" s="13">
        <v>19.2134</v>
      </c>
      <c r="O17" s="6">
        <v>13</v>
      </c>
      <c r="P17" s="13">
        <v>36.351199999999999</v>
      </c>
      <c r="Q17" s="6">
        <v>13</v>
      </c>
      <c r="R17" s="13">
        <v>8.2031200000000002</v>
      </c>
      <c r="S17" s="6">
        <v>13</v>
      </c>
      <c r="T17" s="13">
        <v>2.8788100000000001</v>
      </c>
      <c r="V17" s="4" t="s">
        <v>23</v>
      </c>
      <c r="W17" s="4">
        <v>32</v>
      </c>
      <c r="X17" s="12">
        <v>37.650300000000001</v>
      </c>
      <c r="Y17" s="4">
        <v>32</v>
      </c>
      <c r="Z17" s="12">
        <v>68.985320000000002</v>
      </c>
      <c r="AA17" s="4">
        <v>32</v>
      </c>
      <c r="AB17" s="12">
        <v>7.8463200000000004</v>
      </c>
      <c r="AC17" s="4">
        <v>32</v>
      </c>
      <c r="AD17" s="12">
        <v>0.295095</v>
      </c>
    </row>
    <row r="18" spans="2:30" x14ac:dyDescent="0.4">
      <c r="B18" s="4" t="s">
        <v>24</v>
      </c>
      <c r="C18" s="4">
        <v>23</v>
      </c>
      <c r="D18" s="12">
        <v>101.71429999999999</v>
      </c>
      <c r="E18" s="4">
        <v>23</v>
      </c>
      <c r="F18" s="12">
        <v>30.0502</v>
      </c>
      <c r="G18" s="4">
        <v>23</v>
      </c>
      <c r="H18" s="12">
        <v>18.908899999999999</v>
      </c>
      <c r="I18" s="4">
        <v>23</v>
      </c>
      <c r="J18" s="12">
        <v>22.5549</v>
      </c>
      <c r="L18" s="6" t="s">
        <v>24</v>
      </c>
      <c r="M18" s="6">
        <v>13</v>
      </c>
      <c r="N18" s="13">
        <v>24.426200000000001</v>
      </c>
      <c r="O18" s="6">
        <v>13</v>
      </c>
      <c r="P18" s="13">
        <v>32.101999999999997</v>
      </c>
      <c r="Q18" s="6">
        <v>13</v>
      </c>
      <c r="R18" s="13">
        <v>8.5174299999999992</v>
      </c>
      <c r="S18" s="6">
        <v>13</v>
      </c>
      <c r="T18" s="13">
        <v>4.6975100000000003</v>
      </c>
      <c r="V18" s="4" t="s">
        <v>24</v>
      </c>
      <c r="W18" s="4">
        <v>32</v>
      </c>
      <c r="X18" s="12">
        <v>39.503799999999998</v>
      </c>
      <c r="Y18" s="4">
        <v>32</v>
      </c>
      <c r="Z18" s="12">
        <v>51.209150000000001</v>
      </c>
      <c r="AA18" s="4">
        <v>32</v>
      </c>
      <c r="AB18" s="12">
        <v>39.635100000000001</v>
      </c>
      <c r="AC18" s="4">
        <v>32</v>
      </c>
      <c r="AD18" s="12">
        <v>2.24194</v>
      </c>
    </row>
    <row r="19" spans="2:30" x14ac:dyDescent="0.4">
      <c r="B19" s="4" t="s">
        <v>25</v>
      </c>
      <c r="C19" s="4">
        <v>23</v>
      </c>
      <c r="D19" s="12">
        <v>48.635910000000003</v>
      </c>
      <c r="E19" s="4">
        <v>23</v>
      </c>
      <c r="F19" s="12">
        <v>29.073499999999999</v>
      </c>
      <c r="G19" s="4">
        <v>23</v>
      </c>
      <c r="H19" s="12">
        <v>9.8464299999999998</v>
      </c>
      <c r="I19" s="4">
        <v>23</v>
      </c>
      <c r="J19" s="12">
        <v>6.2331899999999996</v>
      </c>
      <c r="L19" s="6" t="s">
        <v>25</v>
      </c>
      <c r="M19" s="6">
        <v>13</v>
      </c>
      <c r="N19" s="13">
        <v>25.4513</v>
      </c>
      <c r="O19" s="6">
        <v>13</v>
      </c>
      <c r="P19" s="13">
        <v>39.808799999999998</v>
      </c>
      <c r="Q19" s="6">
        <v>13</v>
      </c>
      <c r="R19" s="13">
        <v>9.7848000000000006</v>
      </c>
      <c r="S19" s="6">
        <v>13</v>
      </c>
      <c r="T19" s="13">
        <v>2.8591500000000001</v>
      </c>
      <c r="V19" s="4" t="s">
        <v>25</v>
      </c>
      <c r="W19" s="4">
        <v>32</v>
      </c>
      <c r="X19" s="12">
        <v>41.864600000000003</v>
      </c>
      <c r="Y19" s="4">
        <v>32</v>
      </c>
      <c r="Z19" s="12">
        <v>74.237889999999993</v>
      </c>
      <c r="AA19" s="4">
        <v>32</v>
      </c>
      <c r="AB19" s="12">
        <v>12.8828</v>
      </c>
      <c r="AC19" s="4">
        <v>32</v>
      </c>
      <c r="AD19" s="12">
        <v>3.9976600000000002</v>
      </c>
    </row>
    <row r="20" spans="2:30" x14ac:dyDescent="0.4">
      <c r="B20" s="4" t="s">
        <v>26</v>
      </c>
      <c r="C20" s="4">
        <v>23</v>
      </c>
      <c r="D20" s="12">
        <v>30.852820000000001</v>
      </c>
      <c r="E20" s="4">
        <v>23</v>
      </c>
      <c r="F20" s="12">
        <v>47.854700000000001</v>
      </c>
      <c r="G20" s="4">
        <v>23</v>
      </c>
      <c r="H20" s="12">
        <v>13.8881</v>
      </c>
      <c r="I20" s="4">
        <v>23</v>
      </c>
      <c r="J20" s="12">
        <v>7.44564</v>
      </c>
      <c r="L20" s="6" t="s">
        <v>26</v>
      </c>
      <c r="M20" s="6">
        <v>13</v>
      </c>
      <c r="N20" s="13">
        <v>21.7226</v>
      </c>
      <c r="O20" s="6">
        <v>13</v>
      </c>
      <c r="P20" s="13">
        <v>53.1601</v>
      </c>
      <c r="Q20" s="6">
        <v>13</v>
      </c>
      <c r="R20" s="13">
        <v>10.410399999999999</v>
      </c>
      <c r="S20" s="6">
        <v>13</v>
      </c>
      <c r="T20" s="13">
        <v>3.6106400000000001</v>
      </c>
      <c r="V20" s="4" t="s">
        <v>26</v>
      </c>
      <c r="W20" s="4">
        <v>32</v>
      </c>
      <c r="X20" s="12">
        <v>39.395099999999999</v>
      </c>
      <c r="Y20" s="4">
        <v>32</v>
      </c>
      <c r="Z20" s="12">
        <v>66.263710000000003</v>
      </c>
      <c r="AA20" s="4">
        <v>32</v>
      </c>
      <c r="AB20" s="12">
        <v>42.467799999999997</v>
      </c>
      <c r="AC20" s="4">
        <v>32</v>
      </c>
      <c r="AD20" s="12">
        <v>5.9428299999999998</v>
      </c>
    </row>
    <row r="21" spans="2:30" x14ac:dyDescent="0.4">
      <c r="B21" s="4" t="s">
        <v>27</v>
      </c>
      <c r="C21" s="4">
        <v>23</v>
      </c>
      <c r="D21" s="12">
        <v>32.543410000000002</v>
      </c>
      <c r="E21" s="4">
        <v>23</v>
      </c>
      <c r="F21" s="12">
        <v>32.629199999999997</v>
      </c>
      <c r="G21" s="4">
        <v>23</v>
      </c>
      <c r="H21" s="12">
        <v>12.3041</v>
      </c>
      <c r="I21" s="4">
        <v>23</v>
      </c>
      <c r="J21" s="12">
        <v>9.8094999999999999</v>
      </c>
      <c r="L21" s="6" t="s">
        <v>27</v>
      </c>
      <c r="M21" s="6">
        <v>13</v>
      </c>
      <c r="N21" s="13">
        <v>21.531300000000002</v>
      </c>
      <c r="O21" s="6">
        <v>13</v>
      </c>
      <c r="P21" s="13">
        <v>46.930999999999997</v>
      </c>
      <c r="Q21" s="6">
        <v>13</v>
      </c>
      <c r="R21" s="13">
        <v>11.140499999999999</v>
      </c>
      <c r="S21" s="6">
        <v>13</v>
      </c>
      <c r="T21" s="13">
        <v>2.2468400000000002</v>
      </c>
      <c r="V21" s="4" t="s">
        <v>27</v>
      </c>
      <c r="W21" s="4">
        <v>32</v>
      </c>
      <c r="X21" s="12">
        <v>39.284799999999997</v>
      </c>
      <c r="Y21" s="4">
        <v>32</v>
      </c>
      <c r="Z21" s="12">
        <v>76.572429999999997</v>
      </c>
      <c r="AA21" s="4">
        <v>32</v>
      </c>
      <c r="AB21" s="12">
        <v>13.645099999999999</v>
      </c>
      <c r="AC21" s="4">
        <v>32</v>
      </c>
      <c r="AD21" s="12">
        <v>6.5895200000000003</v>
      </c>
    </row>
    <row r="22" spans="2:30" x14ac:dyDescent="0.4">
      <c r="B22" s="4" t="s">
        <v>28</v>
      </c>
      <c r="C22" s="4">
        <v>23</v>
      </c>
      <c r="D22" s="12">
        <v>46.246380000000002</v>
      </c>
      <c r="E22" s="4">
        <v>23</v>
      </c>
      <c r="F22" s="12">
        <v>35.331499999999998</v>
      </c>
      <c r="G22" s="4">
        <v>23</v>
      </c>
      <c r="H22" s="12">
        <v>19.125299999999999</v>
      </c>
      <c r="I22" s="4">
        <v>23</v>
      </c>
      <c r="J22" s="12">
        <v>3.92252</v>
      </c>
      <c r="L22" s="6" t="s">
        <v>28</v>
      </c>
      <c r="M22" s="6">
        <v>13</v>
      </c>
      <c r="N22" s="13">
        <v>23.6279</v>
      </c>
      <c r="O22" s="6">
        <v>13</v>
      </c>
      <c r="P22" s="13">
        <v>45.7667</v>
      </c>
      <c r="Q22" s="6">
        <v>13</v>
      </c>
      <c r="R22" s="13">
        <v>10.762</v>
      </c>
      <c r="S22" s="6">
        <v>13</v>
      </c>
      <c r="T22" s="13">
        <v>4.3259699999999999</v>
      </c>
      <c r="V22" s="4" t="s">
        <v>28</v>
      </c>
      <c r="W22" s="4">
        <v>32</v>
      </c>
      <c r="X22" s="12">
        <v>38.932899999999997</v>
      </c>
      <c r="Y22" s="4">
        <v>32</v>
      </c>
      <c r="Z22" s="12">
        <v>56.627760000000002</v>
      </c>
      <c r="AA22" s="4">
        <v>32</v>
      </c>
      <c r="AB22" s="12">
        <v>38.2136</v>
      </c>
      <c r="AC22" s="4">
        <v>32</v>
      </c>
      <c r="AD22" s="12">
        <v>0.99867899999999998</v>
      </c>
    </row>
    <row r="23" spans="2:30" x14ac:dyDescent="0.4">
      <c r="B23" s="4" t="s">
        <v>29</v>
      </c>
      <c r="C23" s="4">
        <v>23</v>
      </c>
      <c r="D23" s="12">
        <v>56.25459</v>
      </c>
      <c r="E23" s="4">
        <v>23</v>
      </c>
      <c r="F23" s="12">
        <v>10.9161</v>
      </c>
      <c r="G23" s="4">
        <v>23</v>
      </c>
      <c r="H23" s="12">
        <v>6.8911499999999997</v>
      </c>
      <c r="I23" s="4">
        <v>23</v>
      </c>
      <c r="J23" s="12">
        <v>16.2257</v>
      </c>
      <c r="L23" s="6" t="s">
        <v>29</v>
      </c>
      <c r="M23" s="6">
        <v>13</v>
      </c>
      <c r="N23" s="13">
        <v>23.776599999999998</v>
      </c>
      <c r="O23" s="6">
        <v>13</v>
      </c>
      <c r="P23" s="13">
        <v>51.100900000000003</v>
      </c>
      <c r="Q23" s="6">
        <v>13</v>
      </c>
      <c r="R23" s="13">
        <v>12.2698</v>
      </c>
      <c r="S23" s="6">
        <v>13</v>
      </c>
      <c r="T23" s="13">
        <v>3.1742900000000001</v>
      </c>
      <c r="V23" s="4" t="s">
        <v>29</v>
      </c>
      <c r="W23" s="4">
        <v>32</v>
      </c>
      <c r="X23" s="12">
        <v>41.086199999999998</v>
      </c>
      <c r="Y23" s="4">
        <v>32</v>
      </c>
      <c r="Z23" s="12">
        <v>67.975679999999997</v>
      </c>
      <c r="AA23" s="4">
        <v>32</v>
      </c>
      <c r="AB23" s="12">
        <v>12.981199999999999</v>
      </c>
      <c r="AC23" s="4">
        <v>32</v>
      </c>
      <c r="AD23" s="12">
        <v>1.7770300000000001</v>
      </c>
    </row>
    <row r="24" spans="2:30" x14ac:dyDescent="0.4">
      <c r="B24" s="4" t="s">
        <v>30</v>
      </c>
      <c r="C24" s="4">
        <v>23</v>
      </c>
      <c r="D24" s="12">
        <v>50.750309999999999</v>
      </c>
      <c r="E24" s="4">
        <v>23</v>
      </c>
      <c r="F24" s="12">
        <v>44.502499999999998</v>
      </c>
      <c r="G24" s="4">
        <v>23</v>
      </c>
      <c r="H24" s="12">
        <v>21.233899999999998</v>
      </c>
      <c r="I24" s="4">
        <v>23</v>
      </c>
      <c r="J24" s="12">
        <v>10.4293</v>
      </c>
      <c r="L24" s="6" t="s">
        <v>30</v>
      </c>
      <c r="M24" s="6">
        <v>13</v>
      </c>
      <c r="N24" s="13">
        <v>23.3399</v>
      </c>
      <c r="O24" s="6">
        <v>13</v>
      </c>
      <c r="P24" s="13">
        <v>54.177399999999999</v>
      </c>
      <c r="Q24" s="6">
        <v>13</v>
      </c>
      <c r="R24" s="13">
        <v>12.302099999999999</v>
      </c>
      <c r="S24" s="6">
        <v>13</v>
      </c>
      <c r="T24" s="13">
        <v>3.4771000000000001</v>
      </c>
      <c r="V24" s="4" t="s">
        <v>30</v>
      </c>
      <c r="W24" s="4">
        <v>32</v>
      </c>
      <c r="X24" s="12">
        <v>39.795999999999999</v>
      </c>
      <c r="Y24" s="4">
        <v>32</v>
      </c>
      <c r="Z24" s="12">
        <v>62.635750000000002</v>
      </c>
      <c r="AA24" s="4">
        <v>32</v>
      </c>
      <c r="AB24" s="12">
        <v>38.996899999999997</v>
      </c>
      <c r="AC24" s="4">
        <v>32</v>
      </c>
      <c r="AD24" s="12">
        <v>1.1456200000000001</v>
      </c>
    </row>
    <row r="25" spans="2:30" x14ac:dyDescent="0.4">
      <c r="B25" s="4" t="s">
        <v>31</v>
      </c>
      <c r="C25" s="4">
        <v>23</v>
      </c>
      <c r="D25" s="12">
        <v>35.359319999999997</v>
      </c>
      <c r="E25" s="4">
        <v>23</v>
      </c>
      <c r="F25" s="12">
        <v>38.709299999999999</v>
      </c>
      <c r="G25" s="4">
        <v>23</v>
      </c>
      <c r="H25" s="12">
        <v>8.1891800000000003</v>
      </c>
      <c r="I25" s="4">
        <v>23</v>
      </c>
      <c r="J25" s="12">
        <v>10.7758</v>
      </c>
      <c r="L25" s="6" t="s">
        <v>31</v>
      </c>
      <c r="M25" s="6">
        <v>13</v>
      </c>
      <c r="N25" s="13">
        <v>35.064500000000002</v>
      </c>
      <c r="O25" s="6">
        <v>13</v>
      </c>
      <c r="P25" s="13">
        <v>24.3416</v>
      </c>
      <c r="Q25" s="6">
        <v>13</v>
      </c>
      <c r="R25" s="13">
        <v>15.2302</v>
      </c>
      <c r="S25" s="6">
        <v>13</v>
      </c>
      <c r="T25" s="13">
        <v>6.2186300000000001</v>
      </c>
      <c r="V25" s="4" t="s">
        <v>31</v>
      </c>
      <c r="W25" s="4">
        <v>32</v>
      </c>
      <c r="X25" s="12">
        <v>38.011800000000001</v>
      </c>
      <c r="Y25" s="4">
        <v>32</v>
      </c>
      <c r="Z25" s="12">
        <v>76.613190000000003</v>
      </c>
      <c r="AA25" s="4">
        <v>32</v>
      </c>
      <c r="AB25" s="12">
        <v>13.934200000000001</v>
      </c>
      <c r="AC25" s="4">
        <v>32</v>
      </c>
      <c r="AD25" s="12">
        <v>3.49288</v>
      </c>
    </row>
    <row r="26" spans="2:30" x14ac:dyDescent="0.4">
      <c r="B26" s="4" t="s">
        <v>32</v>
      </c>
      <c r="C26" s="4">
        <v>23</v>
      </c>
      <c r="D26" s="12">
        <v>39.685780000000001</v>
      </c>
      <c r="E26" s="4">
        <v>23</v>
      </c>
      <c r="F26" s="12">
        <v>45.877299999999998</v>
      </c>
      <c r="G26" s="4">
        <v>23</v>
      </c>
      <c r="H26" s="12">
        <v>25.3797</v>
      </c>
      <c r="I26" s="4">
        <v>23</v>
      </c>
      <c r="J26" s="12">
        <v>2.1541000000000001</v>
      </c>
      <c r="L26" s="6" t="s">
        <v>32</v>
      </c>
      <c r="M26" s="6">
        <v>13</v>
      </c>
      <c r="N26" s="13">
        <v>35.1038</v>
      </c>
      <c r="O26" s="6">
        <v>13</v>
      </c>
      <c r="P26" s="13">
        <v>63.8996</v>
      </c>
      <c r="Q26" s="6">
        <v>13</v>
      </c>
      <c r="R26" s="13">
        <v>15.745799999999999</v>
      </c>
      <c r="S26" s="6">
        <v>13</v>
      </c>
      <c r="T26" s="13">
        <v>2.7028799999999999</v>
      </c>
      <c r="V26" s="4" t="s">
        <v>32</v>
      </c>
      <c r="W26" s="4">
        <v>32</v>
      </c>
      <c r="X26" s="12">
        <v>35.489400000000003</v>
      </c>
      <c r="Y26" s="4">
        <v>32</v>
      </c>
      <c r="Z26" s="12">
        <v>85.464219999999997</v>
      </c>
      <c r="AA26" s="4">
        <v>32</v>
      </c>
      <c r="AB26" s="12">
        <v>43.586199999999998</v>
      </c>
      <c r="AC26" s="4">
        <v>32</v>
      </c>
      <c r="AD26" s="12">
        <v>15.5631</v>
      </c>
    </row>
    <row r="27" spans="2:30" x14ac:dyDescent="0.4">
      <c r="B27" s="4" t="s">
        <v>33</v>
      </c>
      <c r="C27" s="4">
        <v>23</v>
      </c>
      <c r="D27" s="12">
        <v>34.749659999999999</v>
      </c>
      <c r="E27" s="4">
        <v>23</v>
      </c>
      <c r="F27" s="12">
        <v>48.413800000000002</v>
      </c>
      <c r="G27" s="4">
        <v>23</v>
      </c>
      <c r="H27" s="12">
        <v>7.3861800000000004</v>
      </c>
      <c r="I27" s="4">
        <v>23</v>
      </c>
      <c r="J27" s="12">
        <v>2.89113</v>
      </c>
      <c r="L27" s="6" t="s">
        <v>33</v>
      </c>
      <c r="M27" s="6">
        <v>13</v>
      </c>
      <c r="N27" s="13">
        <v>26.0549</v>
      </c>
      <c r="O27" s="6">
        <v>13</v>
      </c>
      <c r="P27" s="13">
        <v>65.931600000000003</v>
      </c>
      <c r="Q27" s="6">
        <v>13</v>
      </c>
      <c r="R27" s="13">
        <v>18.081499999999998</v>
      </c>
      <c r="S27" s="6">
        <v>13</v>
      </c>
      <c r="T27" s="13">
        <v>1.94703</v>
      </c>
      <c r="V27" s="4" t="s">
        <v>33</v>
      </c>
      <c r="W27" s="4">
        <v>32</v>
      </c>
      <c r="X27" s="12">
        <v>35.374499999999998</v>
      </c>
      <c r="Y27" s="4">
        <v>32</v>
      </c>
      <c r="Z27" s="12">
        <v>102.268</v>
      </c>
      <c r="AA27" s="4">
        <v>32</v>
      </c>
      <c r="AB27" s="12">
        <v>22.8232</v>
      </c>
      <c r="AC27" s="4">
        <v>32</v>
      </c>
      <c r="AD27" s="12">
        <v>4.5255799999999997</v>
      </c>
    </row>
    <row r="28" spans="2:30" x14ac:dyDescent="0.4">
      <c r="B28" s="4" t="s">
        <v>34</v>
      </c>
      <c r="C28" s="4">
        <v>23</v>
      </c>
      <c r="D28" s="12">
        <v>31.171690000000002</v>
      </c>
      <c r="E28" s="4">
        <v>23</v>
      </c>
      <c r="F28" s="12">
        <v>46.061100000000003</v>
      </c>
      <c r="G28" s="4">
        <v>23</v>
      </c>
      <c r="H28" s="12">
        <v>22.063199999999998</v>
      </c>
      <c r="I28" s="4">
        <v>23</v>
      </c>
      <c r="J28" s="12">
        <v>4.9407899999999998</v>
      </c>
      <c r="L28" s="6" t="s">
        <v>34</v>
      </c>
      <c r="M28" s="6">
        <v>13</v>
      </c>
      <c r="N28" s="13">
        <v>28.641300000000001</v>
      </c>
      <c r="O28" s="6">
        <v>13</v>
      </c>
      <c r="P28" s="13">
        <v>70.149100000000004</v>
      </c>
      <c r="Q28" s="6">
        <v>13</v>
      </c>
      <c r="R28" s="13">
        <v>20.893699999999999</v>
      </c>
      <c r="S28" s="6">
        <v>13</v>
      </c>
      <c r="T28" s="13">
        <v>4.6618700000000004</v>
      </c>
      <c r="V28" s="4" t="s">
        <v>34</v>
      </c>
      <c r="W28" s="4">
        <v>32</v>
      </c>
      <c r="X28" s="12">
        <v>27.662299999999998</v>
      </c>
      <c r="Y28" s="4">
        <v>32</v>
      </c>
      <c r="Z28" s="12">
        <v>71.135260000000002</v>
      </c>
      <c r="AA28" s="4">
        <v>32</v>
      </c>
      <c r="AB28" s="12">
        <v>25.144200000000001</v>
      </c>
      <c r="AC28" s="4">
        <v>32</v>
      </c>
      <c r="AD28" s="12">
        <v>6.5466300000000004</v>
      </c>
    </row>
    <row r="29" spans="2:30" x14ac:dyDescent="0.4">
      <c r="B29" s="4" t="s">
        <v>35</v>
      </c>
      <c r="C29" s="4">
        <v>23</v>
      </c>
      <c r="D29" s="12">
        <v>43.356940000000002</v>
      </c>
      <c r="E29" s="4">
        <v>23</v>
      </c>
      <c r="F29" s="12">
        <v>34.042700000000004</v>
      </c>
      <c r="G29" s="4">
        <v>23</v>
      </c>
      <c r="H29" s="12">
        <v>12.667299999999999</v>
      </c>
      <c r="I29" s="4">
        <v>23</v>
      </c>
      <c r="J29" s="12">
        <v>3.3026499999999999</v>
      </c>
      <c r="L29" s="6" t="s">
        <v>35</v>
      </c>
      <c r="M29" s="6">
        <v>13</v>
      </c>
      <c r="N29" s="13">
        <v>31.034300000000002</v>
      </c>
      <c r="O29" s="6">
        <v>13</v>
      </c>
      <c r="P29" s="13">
        <v>68.1678</v>
      </c>
      <c r="Q29" s="6">
        <v>13</v>
      </c>
      <c r="R29" s="13">
        <v>22.032</v>
      </c>
      <c r="S29" s="6">
        <v>13</v>
      </c>
      <c r="T29" s="13">
        <v>1.95625</v>
      </c>
      <c r="V29" s="4" t="s">
        <v>35</v>
      </c>
      <c r="W29" s="4">
        <v>32</v>
      </c>
      <c r="X29" s="12">
        <v>26.766100000000002</v>
      </c>
      <c r="Y29" s="4">
        <v>32</v>
      </c>
      <c r="Z29" s="12">
        <v>77.18186</v>
      </c>
      <c r="AA29" s="4">
        <v>32</v>
      </c>
      <c r="AB29" s="12">
        <v>14.554500000000001</v>
      </c>
      <c r="AC29" s="4">
        <v>32</v>
      </c>
      <c r="AD29" s="12">
        <v>4.1548100000000003</v>
      </c>
    </row>
    <row r="30" spans="2:30" x14ac:dyDescent="0.4">
      <c r="B30" s="4" t="s">
        <v>36</v>
      </c>
      <c r="C30" s="4">
        <v>23</v>
      </c>
      <c r="D30" s="12">
        <v>25.435500000000001</v>
      </c>
      <c r="E30" s="4">
        <v>23</v>
      </c>
      <c r="F30" s="12">
        <v>28.194900000000001</v>
      </c>
      <c r="G30" s="4">
        <v>23</v>
      </c>
      <c r="H30" s="12">
        <v>3.16317</v>
      </c>
      <c r="I30" s="4">
        <v>23</v>
      </c>
      <c r="J30" s="12">
        <v>2.40198</v>
      </c>
      <c r="L30" s="6" t="s">
        <v>36</v>
      </c>
      <c r="M30" s="6">
        <v>13</v>
      </c>
      <c r="N30" s="13">
        <v>40.104199999999999</v>
      </c>
      <c r="O30" s="6">
        <v>13</v>
      </c>
      <c r="P30" s="13">
        <v>32.448099999999997</v>
      </c>
      <c r="Q30" s="6">
        <v>13</v>
      </c>
      <c r="R30" s="13">
        <v>18.319199999999999</v>
      </c>
      <c r="S30" s="6">
        <v>13</v>
      </c>
      <c r="T30" s="13">
        <v>3.6299899999999998</v>
      </c>
      <c r="V30" s="4" t="s">
        <v>36</v>
      </c>
      <c r="W30" s="4">
        <v>32</v>
      </c>
      <c r="X30" s="12">
        <v>23.5382</v>
      </c>
      <c r="Y30" s="4">
        <v>32</v>
      </c>
      <c r="Z30" s="12">
        <v>77.316000000000003</v>
      </c>
      <c r="AA30" s="4">
        <v>32</v>
      </c>
      <c r="AB30" s="12">
        <v>21.811499999999999</v>
      </c>
      <c r="AC30" s="4">
        <v>32</v>
      </c>
      <c r="AD30" s="12">
        <v>10.3659</v>
      </c>
    </row>
    <row r="31" spans="2:30" x14ac:dyDescent="0.4">
      <c r="B31" s="4" t="s">
        <v>37</v>
      </c>
      <c r="C31" s="4">
        <v>23</v>
      </c>
      <c r="D31" s="12">
        <v>10.976800000000001</v>
      </c>
      <c r="E31" s="4">
        <v>23</v>
      </c>
      <c r="F31" s="12">
        <v>20.965199999999999</v>
      </c>
      <c r="G31" s="4">
        <v>23</v>
      </c>
      <c r="H31" s="12">
        <v>2.2330399999999999</v>
      </c>
      <c r="I31" s="4">
        <v>23</v>
      </c>
      <c r="J31" s="12">
        <v>1.6748499999999999</v>
      </c>
      <c r="L31" s="6" t="s">
        <v>37</v>
      </c>
      <c r="M31" s="6">
        <v>13</v>
      </c>
      <c r="N31" s="13">
        <v>38.513100000000001</v>
      </c>
      <c r="O31" s="6">
        <v>13</v>
      </c>
      <c r="P31" s="13">
        <v>54.831899999999997</v>
      </c>
      <c r="Q31" s="6">
        <v>13</v>
      </c>
      <c r="R31" s="13">
        <v>15.295</v>
      </c>
      <c r="S31" s="6">
        <v>13</v>
      </c>
      <c r="T31" s="13">
        <v>13.075200000000001</v>
      </c>
      <c r="V31" s="4" t="s">
        <v>37</v>
      </c>
      <c r="W31" s="4">
        <v>32</v>
      </c>
      <c r="X31" s="12">
        <v>19.339700000000001</v>
      </c>
      <c r="Y31" s="4">
        <v>32</v>
      </c>
      <c r="Z31" s="12">
        <v>87.457300000000004</v>
      </c>
      <c r="AA31" s="4">
        <v>32</v>
      </c>
      <c r="AB31" s="12">
        <v>10.055199999999999</v>
      </c>
      <c r="AC31" s="4">
        <v>32</v>
      </c>
      <c r="AD31" s="12">
        <v>12.5219</v>
      </c>
    </row>
    <row r="32" spans="2:30" x14ac:dyDescent="0.4">
      <c r="B32" s="4" t="s">
        <v>38</v>
      </c>
      <c r="C32" s="4">
        <v>23</v>
      </c>
      <c r="D32" s="12">
        <v>19.812850000000001</v>
      </c>
      <c r="E32" s="4">
        <v>23</v>
      </c>
      <c r="F32" s="12">
        <v>56.2849</v>
      </c>
      <c r="G32" s="4">
        <v>23</v>
      </c>
      <c r="H32" s="12">
        <v>13.0724</v>
      </c>
      <c r="I32" s="4">
        <v>23</v>
      </c>
      <c r="J32" s="12">
        <v>3.32307</v>
      </c>
      <c r="L32" s="6" t="s">
        <v>38</v>
      </c>
      <c r="M32" s="6">
        <v>13</v>
      </c>
      <c r="N32" s="13">
        <v>20.1038</v>
      </c>
      <c r="O32" s="6">
        <v>13</v>
      </c>
      <c r="P32" s="13">
        <v>95.013300000000001</v>
      </c>
      <c r="Q32" s="6">
        <v>13</v>
      </c>
      <c r="R32" s="13">
        <v>14.829499999999999</v>
      </c>
      <c r="S32" s="6">
        <v>13</v>
      </c>
      <c r="T32" s="13">
        <v>7.6445600000000002</v>
      </c>
      <c r="V32" s="4" t="s">
        <v>38</v>
      </c>
      <c r="W32" s="4">
        <v>32</v>
      </c>
      <c r="X32" s="12">
        <v>19.1448</v>
      </c>
      <c r="Y32" s="4">
        <v>32</v>
      </c>
      <c r="Z32" s="12">
        <v>93.505409999999998</v>
      </c>
      <c r="AA32" s="4">
        <v>32</v>
      </c>
      <c r="AB32" s="12">
        <v>24.589700000000001</v>
      </c>
      <c r="AC32" s="4">
        <v>32</v>
      </c>
      <c r="AD32" s="12">
        <v>12.0138</v>
      </c>
    </row>
    <row r="33" spans="2:30" x14ac:dyDescent="0.4">
      <c r="B33" s="4" t="s">
        <v>39</v>
      </c>
      <c r="C33" s="4">
        <v>23</v>
      </c>
      <c r="D33" s="12">
        <v>25.960129999999999</v>
      </c>
      <c r="E33" s="4">
        <v>23</v>
      </c>
      <c r="F33" s="12">
        <v>60.442799999999998</v>
      </c>
      <c r="G33" s="4">
        <v>23</v>
      </c>
      <c r="H33" s="12">
        <v>17.2303</v>
      </c>
      <c r="I33" s="4">
        <v>23</v>
      </c>
      <c r="J33" s="12">
        <v>4.3599100000000002</v>
      </c>
      <c r="L33" s="6" t="s">
        <v>39</v>
      </c>
      <c r="M33" s="6">
        <v>13</v>
      </c>
      <c r="N33" s="13">
        <v>19.1264</v>
      </c>
      <c r="O33" s="6">
        <v>13</v>
      </c>
      <c r="P33" s="13">
        <v>79.686000000000007</v>
      </c>
      <c r="Q33" s="6">
        <v>13</v>
      </c>
      <c r="R33" s="13">
        <v>18.584199999999999</v>
      </c>
      <c r="S33" s="6">
        <v>13</v>
      </c>
      <c r="T33" s="13">
        <v>2.5087199999999998</v>
      </c>
      <c r="V33" s="4" t="s">
        <v>39</v>
      </c>
      <c r="W33" s="4">
        <v>32</v>
      </c>
      <c r="X33" s="12">
        <v>26.653199999999998</v>
      </c>
      <c r="Y33" s="4">
        <v>32</v>
      </c>
      <c r="Z33" s="12">
        <v>100.4555</v>
      </c>
      <c r="AA33" s="4">
        <v>32</v>
      </c>
      <c r="AB33" s="12">
        <v>27.107099999999999</v>
      </c>
      <c r="AC33" s="4">
        <v>32</v>
      </c>
      <c r="AD33" s="12">
        <v>16.748100000000001</v>
      </c>
    </row>
    <row r="34" spans="2:30" x14ac:dyDescent="0.4">
      <c r="B34" s="4" t="s">
        <v>40</v>
      </c>
      <c r="C34" s="4">
        <v>23</v>
      </c>
      <c r="D34" s="12">
        <v>38.434809999999999</v>
      </c>
      <c r="E34" s="4">
        <v>23</v>
      </c>
      <c r="F34" s="12">
        <v>52.782299999999999</v>
      </c>
      <c r="G34" s="4">
        <v>23</v>
      </c>
      <c r="H34" s="12">
        <v>26.287600000000001</v>
      </c>
      <c r="I34" s="4">
        <v>23</v>
      </c>
      <c r="J34" s="12">
        <v>0.81093899999999997</v>
      </c>
      <c r="L34" s="6" t="s">
        <v>40</v>
      </c>
      <c r="M34" s="6">
        <v>13</v>
      </c>
      <c r="N34" s="13">
        <v>24.849299999999999</v>
      </c>
      <c r="O34" s="6">
        <v>13</v>
      </c>
      <c r="P34" s="13">
        <v>70.2761</v>
      </c>
      <c r="Q34" s="6">
        <v>13</v>
      </c>
      <c r="R34" s="13">
        <v>18.680299999999999</v>
      </c>
      <c r="S34" s="6">
        <v>13</v>
      </c>
      <c r="T34" s="13">
        <v>9.3937500000000007</v>
      </c>
      <c r="V34" s="4" t="s">
        <v>40</v>
      </c>
      <c r="W34" s="4">
        <v>32</v>
      </c>
      <c r="X34" s="12">
        <v>37.026699999999998</v>
      </c>
      <c r="Y34" s="4">
        <v>32</v>
      </c>
      <c r="Z34" s="12">
        <v>98.859350000000006</v>
      </c>
      <c r="AA34" s="4">
        <v>32</v>
      </c>
      <c r="AB34" s="12">
        <v>46.692500000000003</v>
      </c>
      <c r="AC34" s="4">
        <v>32</v>
      </c>
      <c r="AD34" s="12">
        <v>7.0227000000000004</v>
      </c>
    </row>
    <row r="35" spans="2:30" x14ac:dyDescent="0.4">
      <c r="B35" s="4" t="s">
        <v>41</v>
      </c>
      <c r="C35" s="4">
        <v>23</v>
      </c>
      <c r="D35" s="12">
        <v>44.604129999999998</v>
      </c>
      <c r="E35" s="4">
        <v>23</v>
      </c>
      <c r="F35" s="12">
        <v>38.637099999999997</v>
      </c>
      <c r="G35" s="4">
        <v>23</v>
      </c>
      <c r="H35" s="12">
        <v>14.4892</v>
      </c>
      <c r="I35" s="4">
        <v>23</v>
      </c>
      <c r="J35" s="12">
        <v>1.3143100000000001</v>
      </c>
      <c r="L35" s="6" t="s">
        <v>41</v>
      </c>
      <c r="M35" s="6">
        <v>13</v>
      </c>
      <c r="N35" s="13">
        <v>27.477</v>
      </c>
      <c r="O35" s="6">
        <v>13</v>
      </c>
      <c r="P35" s="13">
        <v>68.6541</v>
      </c>
      <c r="Q35" s="6">
        <v>13</v>
      </c>
      <c r="R35" s="13">
        <v>19.493500000000001</v>
      </c>
      <c r="S35" s="6">
        <v>13</v>
      </c>
      <c r="T35" s="13">
        <v>3.8094000000000001</v>
      </c>
      <c r="V35" s="4" t="s">
        <v>41</v>
      </c>
      <c r="W35" s="4">
        <v>32</v>
      </c>
      <c r="X35" s="12">
        <v>34.943600000000004</v>
      </c>
      <c r="Y35" s="4">
        <v>32</v>
      </c>
      <c r="Z35" s="12">
        <v>124.1148</v>
      </c>
      <c r="AA35" s="4">
        <v>32</v>
      </c>
      <c r="AB35" s="12">
        <v>31.2227</v>
      </c>
      <c r="AC35" s="4">
        <v>32</v>
      </c>
      <c r="AD35" s="12">
        <v>17.033899999999999</v>
      </c>
    </row>
    <row r="36" spans="2:30" x14ac:dyDescent="0.4">
      <c r="B36" s="4" t="s">
        <v>42</v>
      </c>
      <c r="C36" s="4">
        <v>23</v>
      </c>
      <c r="D36" s="12">
        <v>37.943010000000001</v>
      </c>
      <c r="E36" s="4">
        <v>23</v>
      </c>
      <c r="F36" s="12">
        <v>89.926900000000003</v>
      </c>
      <c r="G36" s="4">
        <v>23</v>
      </c>
      <c r="H36" s="12">
        <v>34.291800000000002</v>
      </c>
      <c r="I36" s="4">
        <v>23</v>
      </c>
      <c r="J36" s="12">
        <v>0.250191</v>
      </c>
      <c r="L36" s="6" t="s">
        <v>42</v>
      </c>
      <c r="M36" s="6">
        <v>13</v>
      </c>
      <c r="N36" s="13">
        <v>26.1096</v>
      </c>
      <c r="O36" s="6">
        <v>13</v>
      </c>
      <c r="P36" s="13">
        <v>74.829099999999997</v>
      </c>
      <c r="Q36" s="6">
        <v>13</v>
      </c>
      <c r="R36" s="13">
        <v>17.9694</v>
      </c>
      <c r="S36" s="6">
        <v>13</v>
      </c>
      <c r="T36" s="13">
        <v>5.9554600000000004</v>
      </c>
      <c r="V36" s="4" t="s">
        <v>42</v>
      </c>
      <c r="W36" s="4">
        <v>32</v>
      </c>
      <c r="X36" s="12">
        <v>33.970999999999997</v>
      </c>
      <c r="Y36" s="4">
        <v>32</v>
      </c>
      <c r="Z36" s="12">
        <v>107.4041</v>
      </c>
      <c r="AA36" s="4">
        <v>32</v>
      </c>
      <c r="AB36" s="12">
        <v>47.426600000000001</v>
      </c>
      <c r="AC36" s="4">
        <v>32</v>
      </c>
      <c r="AD36" s="12">
        <v>5.5699800000000002</v>
      </c>
    </row>
    <row r="37" spans="2:30" x14ac:dyDescent="0.4">
      <c r="B37" s="4" t="s">
        <v>43</v>
      </c>
      <c r="C37" s="4">
        <v>23</v>
      </c>
      <c r="D37" s="12">
        <v>35.208849999999998</v>
      </c>
      <c r="E37" s="4">
        <v>23</v>
      </c>
      <c r="F37" s="12">
        <v>54.658499999999997</v>
      </c>
      <c r="G37" s="4">
        <v>23</v>
      </c>
      <c r="H37" s="12">
        <v>16.614999999999998</v>
      </c>
      <c r="I37" s="4">
        <v>23</v>
      </c>
      <c r="J37" s="12">
        <v>0.88716300000000003</v>
      </c>
      <c r="L37" s="6" t="s">
        <v>43</v>
      </c>
      <c r="M37" s="6">
        <v>13</v>
      </c>
      <c r="N37" s="13">
        <v>28.459800000000001</v>
      </c>
      <c r="O37" s="6">
        <v>13</v>
      </c>
      <c r="P37" s="13">
        <v>62.315899999999999</v>
      </c>
      <c r="Q37" s="6">
        <v>13</v>
      </c>
      <c r="R37" s="13">
        <v>21.061800000000002</v>
      </c>
      <c r="S37" s="6">
        <v>13</v>
      </c>
      <c r="T37" s="13">
        <v>4.8165500000000003</v>
      </c>
      <c r="V37" s="4" t="s">
        <v>43</v>
      </c>
      <c r="W37" s="4">
        <v>32</v>
      </c>
      <c r="X37" s="12">
        <v>35.472099999999998</v>
      </c>
      <c r="Y37" s="4">
        <v>32</v>
      </c>
      <c r="Z37" s="12">
        <v>117.3459</v>
      </c>
      <c r="AA37" s="4">
        <v>32</v>
      </c>
      <c r="AB37" s="12">
        <v>32.296999999999997</v>
      </c>
      <c r="AC37" s="4">
        <v>32</v>
      </c>
      <c r="AD37" s="12">
        <v>25.231000000000002</v>
      </c>
    </row>
    <row r="38" spans="2:30" x14ac:dyDescent="0.4">
      <c r="B38" s="4" t="s">
        <v>44</v>
      </c>
      <c r="C38" s="4">
        <v>23</v>
      </c>
      <c r="D38" s="12">
        <v>42.613039999999998</v>
      </c>
      <c r="E38" s="4">
        <v>22</v>
      </c>
      <c r="F38" s="12">
        <v>77.010400000000004</v>
      </c>
      <c r="G38" s="4">
        <v>22</v>
      </c>
      <c r="H38" s="12">
        <v>39.493099999999998</v>
      </c>
      <c r="I38" s="4">
        <v>22</v>
      </c>
      <c r="J38" s="12">
        <v>0.59706300000000001</v>
      </c>
      <c r="L38" s="6" t="s">
        <v>44</v>
      </c>
      <c r="M38" s="6">
        <v>13</v>
      </c>
      <c r="N38" s="13">
        <v>30.487300000000001</v>
      </c>
      <c r="O38" s="6">
        <v>13</v>
      </c>
      <c r="P38" s="13">
        <v>82.633099999999999</v>
      </c>
      <c r="Q38" s="6">
        <v>13</v>
      </c>
      <c r="R38" s="13">
        <v>23.129200000000001</v>
      </c>
      <c r="S38" s="6">
        <v>13</v>
      </c>
      <c r="T38" s="13">
        <v>3.5517099999999999</v>
      </c>
      <c r="V38" s="4" t="s">
        <v>44</v>
      </c>
      <c r="W38" s="4">
        <v>32</v>
      </c>
      <c r="X38" s="12">
        <v>34.1449</v>
      </c>
      <c r="Y38" s="4">
        <v>32</v>
      </c>
      <c r="Z38" s="12">
        <v>85.800650000000005</v>
      </c>
      <c r="AA38" s="4">
        <v>32</v>
      </c>
      <c r="AB38" s="12">
        <v>37.0672</v>
      </c>
      <c r="AC38" s="4">
        <v>32</v>
      </c>
      <c r="AD38" s="12">
        <v>7.60595</v>
      </c>
    </row>
  </sheetData>
  <mergeCells count="27">
    <mergeCell ref="A3:R3"/>
    <mergeCell ref="A4:R4"/>
    <mergeCell ref="A5:C5"/>
    <mergeCell ref="C7:J7"/>
    <mergeCell ref="B8:B9"/>
    <mergeCell ref="C8:D9"/>
    <mergeCell ref="E8:F9"/>
    <mergeCell ref="G8:H9"/>
    <mergeCell ref="I8:J9"/>
    <mergeCell ref="C10:E10"/>
    <mergeCell ref="F10:J10"/>
    <mergeCell ref="M7:T7"/>
    <mergeCell ref="L8:L9"/>
    <mergeCell ref="M8:N9"/>
    <mergeCell ref="O8:P9"/>
    <mergeCell ref="Q8:R9"/>
    <mergeCell ref="S8:T9"/>
    <mergeCell ref="M10:O10"/>
    <mergeCell ref="P10:T10"/>
    <mergeCell ref="W10:Y10"/>
    <mergeCell ref="Z10:AD10"/>
    <mergeCell ref="W7:AD7"/>
    <mergeCell ref="V8:V9"/>
    <mergeCell ref="W8:X9"/>
    <mergeCell ref="Y8:Z9"/>
    <mergeCell ref="AA8:AB9"/>
    <mergeCell ref="AC8:AD9"/>
  </mergeCells>
  <hyperlinks>
    <hyperlink ref="A5" location="'List of contents'!A1" display="Back to 'List of contents'" xr:uid="{00000000-0004-0000-0700-000000000000}"/>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8"/>
  <dimension ref="A1:CF38"/>
  <sheetViews>
    <sheetView workbookViewId="0">
      <pane ySplit="11" topLeftCell="A12" activePane="bottomLeft" state="frozen"/>
      <selection pane="bottomLeft" activeCell="A4" sqref="A4:R4"/>
    </sheetView>
  </sheetViews>
  <sheetFormatPr defaultColWidth="8.77734375" defaultRowHeight="16.8" x14ac:dyDescent="0.4"/>
  <cols>
    <col min="1" max="100" width="10.77734375" style="14" customWidth="1"/>
    <col min="101" max="16384" width="8.77734375" style="14"/>
  </cols>
  <sheetData>
    <row r="1" spans="1:84" s="15" customFormat="1" ht="21.6" x14ac:dyDescent="0.45">
      <c r="A1" s="1" t="s">
        <v>784</v>
      </c>
    </row>
    <row r="2" spans="1:84" s="4" customFormat="1" ht="15" x14ac:dyDescent="0.35">
      <c r="A2" s="4" t="s">
        <v>99</v>
      </c>
    </row>
    <row r="3" spans="1:84" s="4" customFormat="1" ht="68.25" customHeight="1" x14ac:dyDescent="0.35">
      <c r="A3" s="24" t="s">
        <v>872</v>
      </c>
      <c r="B3" s="26"/>
      <c r="C3" s="26"/>
      <c r="D3" s="26"/>
      <c r="E3" s="26"/>
      <c r="F3" s="26"/>
      <c r="G3" s="26"/>
      <c r="H3" s="26"/>
      <c r="I3" s="26"/>
      <c r="J3" s="26"/>
      <c r="K3" s="26"/>
      <c r="L3" s="26"/>
      <c r="M3" s="26"/>
      <c r="N3" s="26"/>
      <c r="O3" s="26"/>
      <c r="P3" s="26"/>
      <c r="Q3" s="26"/>
      <c r="R3" s="26"/>
    </row>
    <row r="4" spans="1:84" s="4" customFormat="1" ht="15" x14ac:dyDescent="0.35">
      <c r="A4" s="18" t="s">
        <v>8</v>
      </c>
      <c r="B4" s="24"/>
      <c r="C4" s="24"/>
      <c r="D4" s="24"/>
      <c r="E4" s="24"/>
      <c r="F4" s="24"/>
      <c r="G4" s="24"/>
      <c r="H4" s="24"/>
      <c r="I4" s="24"/>
      <c r="J4" s="24"/>
      <c r="K4" s="24"/>
      <c r="L4" s="24"/>
      <c r="M4" s="24"/>
      <c r="N4" s="24"/>
      <c r="O4" s="24"/>
      <c r="P4" s="24"/>
      <c r="Q4" s="24"/>
      <c r="R4" s="24"/>
    </row>
    <row r="5" spans="1:84" x14ac:dyDescent="0.4">
      <c r="A5" s="25" t="s">
        <v>9</v>
      </c>
      <c r="B5" s="25"/>
      <c r="C5" s="25"/>
    </row>
    <row r="7" spans="1:84" x14ac:dyDescent="0.4">
      <c r="B7" s="4" t="s">
        <v>10</v>
      </c>
      <c r="C7" s="17" t="s">
        <v>57</v>
      </c>
      <c r="D7" s="17"/>
      <c r="E7" s="17"/>
      <c r="F7" s="17"/>
      <c r="G7" s="17"/>
      <c r="H7" s="17"/>
      <c r="I7" s="17"/>
      <c r="J7" s="17"/>
      <c r="K7" s="17"/>
      <c r="L7" s="17"/>
      <c r="M7" s="17"/>
      <c r="N7" s="17"/>
      <c r="O7" s="17"/>
      <c r="P7" s="17"/>
      <c r="Q7" s="17"/>
      <c r="R7" s="17"/>
      <c r="S7" s="17"/>
      <c r="T7" s="17"/>
      <c r="U7" s="17"/>
      <c r="V7" s="17"/>
      <c r="W7" s="17"/>
      <c r="X7" s="17"/>
      <c r="Y7" s="17"/>
      <c r="Z7" s="17"/>
      <c r="AA7" s="17"/>
      <c r="AB7" s="17"/>
      <c r="AD7" s="6" t="s">
        <v>10</v>
      </c>
      <c r="AE7" s="20" t="s">
        <v>68</v>
      </c>
      <c r="AF7" s="20"/>
      <c r="AG7" s="20"/>
      <c r="AH7" s="20"/>
      <c r="AI7" s="20"/>
      <c r="AJ7" s="20"/>
      <c r="AK7" s="20"/>
      <c r="AL7" s="20"/>
      <c r="AM7" s="20"/>
      <c r="AN7" s="20"/>
      <c r="AO7" s="20"/>
      <c r="AP7" s="20"/>
      <c r="AQ7" s="20"/>
      <c r="AR7" s="20"/>
      <c r="AS7" s="20"/>
      <c r="AT7" s="20"/>
      <c r="AU7" s="20"/>
      <c r="AV7" s="20"/>
      <c r="AW7" s="20"/>
      <c r="AX7" s="20"/>
      <c r="AY7" s="20"/>
      <c r="AZ7" s="20"/>
      <c r="BA7" s="20"/>
      <c r="BB7" s="20"/>
      <c r="BC7" s="20"/>
      <c r="BD7" s="20"/>
      <c r="BF7" s="4" t="s">
        <v>10</v>
      </c>
      <c r="BG7" s="17" t="s">
        <v>69</v>
      </c>
      <c r="BH7" s="17"/>
      <c r="BI7" s="17"/>
      <c r="BJ7" s="17"/>
      <c r="BK7" s="17"/>
      <c r="BL7" s="17"/>
      <c r="BM7" s="17"/>
      <c r="BN7" s="17"/>
      <c r="BO7" s="17"/>
      <c r="BP7" s="17"/>
      <c r="BQ7" s="17"/>
      <c r="BR7" s="17"/>
      <c r="BS7" s="17"/>
      <c r="BT7" s="17"/>
      <c r="BU7" s="17"/>
      <c r="BV7" s="17"/>
      <c r="BW7" s="17"/>
      <c r="BX7" s="17"/>
      <c r="BY7" s="17"/>
      <c r="BZ7" s="17"/>
      <c r="CA7" s="17"/>
      <c r="CB7" s="17"/>
      <c r="CC7" s="17"/>
      <c r="CD7" s="17"/>
      <c r="CE7" s="17"/>
      <c r="CF7" s="17"/>
    </row>
    <row r="8" spans="1:84" ht="21" customHeight="1" x14ac:dyDescent="0.4">
      <c r="B8" s="18" t="s">
        <v>10</v>
      </c>
      <c r="C8" s="19" t="s">
        <v>100</v>
      </c>
      <c r="D8" s="19"/>
      <c r="E8" s="19" t="s">
        <v>101</v>
      </c>
      <c r="F8" s="19"/>
      <c r="G8" s="19" t="s">
        <v>102</v>
      </c>
      <c r="H8" s="19"/>
      <c r="I8" s="19" t="s">
        <v>103</v>
      </c>
      <c r="J8" s="19"/>
      <c r="K8" s="19" t="s">
        <v>104</v>
      </c>
      <c r="L8" s="19"/>
      <c r="M8" s="19" t="s">
        <v>105</v>
      </c>
      <c r="N8" s="19"/>
      <c r="O8" s="19" t="s">
        <v>106</v>
      </c>
      <c r="P8" s="19"/>
      <c r="Q8" s="19" t="s">
        <v>107</v>
      </c>
      <c r="R8" s="19"/>
      <c r="S8" s="19" t="s">
        <v>61</v>
      </c>
      <c r="T8" s="19"/>
      <c r="U8" s="19" t="s">
        <v>62</v>
      </c>
      <c r="V8" s="19"/>
      <c r="W8" s="19" t="s">
        <v>108</v>
      </c>
      <c r="X8" s="19"/>
      <c r="Y8" s="19" t="s">
        <v>109</v>
      </c>
      <c r="Z8" s="19"/>
      <c r="AA8" s="19" t="s">
        <v>110</v>
      </c>
      <c r="AB8" s="19"/>
      <c r="AD8" s="21" t="s">
        <v>10</v>
      </c>
      <c r="AE8" s="22" t="s">
        <v>100</v>
      </c>
      <c r="AF8" s="22"/>
      <c r="AG8" s="22" t="s">
        <v>101</v>
      </c>
      <c r="AH8" s="22"/>
      <c r="AI8" s="22" t="s">
        <v>102</v>
      </c>
      <c r="AJ8" s="22"/>
      <c r="AK8" s="22" t="s">
        <v>103</v>
      </c>
      <c r="AL8" s="22"/>
      <c r="AM8" s="22" t="s">
        <v>104</v>
      </c>
      <c r="AN8" s="22"/>
      <c r="AO8" s="22" t="s">
        <v>105</v>
      </c>
      <c r="AP8" s="22"/>
      <c r="AQ8" s="22" t="s">
        <v>106</v>
      </c>
      <c r="AR8" s="22"/>
      <c r="AS8" s="22" t="s">
        <v>107</v>
      </c>
      <c r="AT8" s="22"/>
      <c r="AU8" s="22" t="s">
        <v>61</v>
      </c>
      <c r="AV8" s="22"/>
      <c r="AW8" s="22" t="s">
        <v>62</v>
      </c>
      <c r="AX8" s="22"/>
      <c r="AY8" s="22" t="s">
        <v>108</v>
      </c>
      <c r="AZ8" s="22"/>
      <c r="BA8" s="22" t="s">
        <v>109</v>
      </c>
      <c r="BB8" s="22"/>
      <c r="BC8" s="22" t="s">
        <v>110</v>
      </c>
      <c r="BD8" s="22"/>
      <c r="BF8" s="18" t="s">
        <v>10</v>
      </c>
      <c r="BG8" s="19" t="s">
        <v>100</v>
      </c>
      <c r="BH8" s="19"/>
      <c r="BI8" s="19" t="s">
        <v>101</v>
      </c>
      <c r="BJ8" s="19"/>
      <c r="BK8" s="19" t="s">
        <v>102</v>
      </c>
      <c r="BL8" s="19"/>
      <c r="BM8" s="19" t="s">
        <v>103</v>
      </c>
      <c r="BN8" s="19"/>
      <c r="BO8" s="19" t="s">
        <v>104</v>
      </c>
      <c r="BP8" s="19"/>
      <c r="BQ8" s="19" t="s">
        <v>105</v>
      </c>
      <c r="BR8" s="19"/>
      <c r="BS8" s="19" t="s">
        <v>106</v>
      </c>
      <c r="BT8" s="19"/>
      <c r="BU8" s="19" t="s">
        <v>107</v>
      </c>
      <c r="BV8" s="19"/>
      <c r="BW8" s="19" t="s">
        <v>61</v>
      </c>
      <c r="BX8" s="19"/>
      <c r="BY8" s="19" t="s">
        <v>62</v>
      </c>
      <c r="BZ8" s="19"/>
      <c r="CA8" s="19" t="s">
        <v>108</v>
      </c>
      <c r="CB8" s="19"/>
      <c r="CC8" s="19" t="s">
        <v>109</v>
      </c>
      <c r="CD8" s="19"/>
      <c r="CE8" s="19" t="s">
        <v>110</v>
      </c>
      <c r="CF8" s="19"/>
    </row>
    <row r="9" spans="1:84" ht="21" customHeight="1" x14ac:dyDescent="0.4">
      <c r="B9" s="18"/>
      <c r="C9" s="19"/>
      <c r="D9" s="19"/>
      <c r="E9" s="19"/>
      <c r="F9" s="19"/>
      <c r="G9" s="19"/>
      <c r="H9" s="19"/>
      <c r="I9" s="19"/>
      <c r="J9" s="19"/>
      <c r="K9" s="19"/>
      <c r="L9" s="19"/>
      <c r="M9" s="19"/>
      <c r="N9" s="19"/>
      <c r="O9" s="19"/>
      <c r="P9" s="19"/>
      <c r="Q9" s="19"/>
      <c r="R9" s="19"/>
      <c r="S9" s="19"/>
      <c r="T9" s="19"/>
      <c r="U9" s="19"/>
      <c r="V9" s="19"/>
      <c r="W9" s="19"/>
      <c r="X9" s="19"/>
      <c r="Y9" s="19"/>
      <c r="Z9" s="19"/>
      <c r="AA9" s="19"/>
      <c r="AB9" s="19"/>
      <c r="AD9" s="21"/>
      <c r="AE9" s="22"/>
      <c r="AF9" s="22"/>
      <c r="AG9" s="22"/>
      <c r="AH9" s="22"/>
      <c r="AI9" s="22"/>
      <c r="AJ9" s="22"/>
      <c r="AK9" s="22"/>
      <c r="AL9" s="22"/>
      <c r="AM9" s="22"/>
      <c r="AN9" s="22"/>
      <c r="AO9" s="22"/>
      <c r="AP9" s="22"/>
      <c r="AQ9" s="22"/>
      <c r="AR9" s="22"/>
      <c r="AS9" s="22"/>
      <c r="AT9" s="22"/>
      <c r="AU9" s="22"/>
      <c r="AV9" s="22"/>
      <c r="AW9" s="22"/>
      <c r="AX9" s="22"/>
      <c r="AY9" s="22"/>
      <c r="AZ9" s="22"/>
      <c r="BA9" s="22"/>
      <c r="BB9" s="22"/>
      <c r="BC9" s="22"/>
      <c r="BD9" s="22"/>
      <c r="BF9" s="18"/>
      <c r="BG9" s="19"/>
      <c r="BH9" s="19"/>
      <c r="BI9" s="19"/>
      <c r="BJ9" s="19"/>
      <c r="BK9" s="19"/>
      <c r="BL9" s="19"/>
      <c r="BM9" s="19"/>
      <c r="BN9" s="19"/>
      <c r="BO9" s="19"/>
      <c r="BP9" s="19"/>
      <c r="BQ9" s="19"/>
      <c r="BR9" s="19"/>
      <c r="BS9" s="19"/>
      <c r="BT9" s="19"/>
      <c r="BU9" s="19"/>
      <c r="BV9" s="19"/>
      <c r="BW9" s="19"/>
      <c r="BX9" s="19"/>
      <c r="BY9" s="19"/>
      <c r="BZ9" s="19"/>
      <c r="CA9" s="19"/>
      <c r="CB9" s="19"/>
      <c r="CC9" s="19"/>
      <c r="CD9" s="19"/>
      <c r="CE9" s="19"/>
      <c r="CF9" s="19"/>
    </row>
    <row r="10" spans="1:84" x14ac:dyDescent="0.4">
      <c r="B10" s="4" t="s">
        <v>10</v>
      </c>
      <c r="C10" s="16" t="s">
        <v>15</v>
      </c>
      <c r="D10" s="16"/>
      <c r="E10" s="16"/>
      <c r="F10" s="16"/>
      <c r="G10" s="16"/>
      <c r="H10" s="16"/>
      <c r="I10" s="16"/>
      <c r="J10" s="16"/>
      <c r="K10" s="16"/>
      <c r="L10" s="16"/>
      <c r="M10" s="16"/>
      <c r="N10" s="16"/>
      <c r="O10" s="16"/>
      <c r="P10" s="16"/>
      <c r="Q10" s="16"/>
      <c r="R10" s="16"/>
      <c r="S10" s="16"/>
      <c r="T10" s="16"/>
      <c r="U10" s="16"/>
      <c r="V10" s="16"/>
      <c r="W10" s="16"/>
      <c r="X10" s="16"/>
      <c r="Y10" s="16"/>
      <c r="Z10" s="16"/>
      <c r="AA10" s="16"/>
      <c r="AB10" s="16"/>
      <c r="AD10" s="6" t="s">
        <v>10</v>
      </c>
      <c r="AE10" s="23" t="s">
        <v>15</v>
      </c>
      <c r="AF10" s="23"/>
      <c r="AG10" s="23"/>
      <c r="AH10" s="23"/>
      <c r="AI10" s="23"/>
      <c r="AJ10" s="23"/>
      <c r="AK10" s="23"/>
      <c r="AL10" s="23"/>
      <c r="AM10" s="23"/>
      <c r="AN10" s="23"/>
      <c r="AO10" s="23"/>
      <c r="AP10" s="23"/>
      <c r="AQ10" s="23"/>
      <c r="AR10" s="23"/>
      <c r="AS10" s="23"/>
      <c r="AT10" s="23"/>
      <c r="AU10" s="23"/>
      <c r="AV10" s="23"/>
      <c r="AW10" s="23"/>
      <c r="AX10" s="23"/>
      <c r="AY10" s="23"/>
      <c r="AZ10" s="23"/>
      <c r="BA10" s="23"/>
      <c r="BB10" s="23"/>
      <c r="BC10" s="23"/>
      <c r="BD10" s="23"/>
      <c r="BF10" s="4" t="s">
        <v>10</v>
      </c>
      <c r="BG10" s="16" t="s">
        <v>15</v>
      </c>
      <c r="BH10" s="16"/>
      <c r="BI10" s="16"/>
      <c r="BJ10" s="16"/>
      <c r="BK10" s="16"/>
      <c r="BL10" s="16"/>
      <c r="BM10" s="16"/>
      <c r="BN10" s="16"/>
      <c r="BO10" s="16"/>
      <c r="BP10" s="16"/>
      <c r="BQ10" s="16"/>
      <c r="BR10" s="16"/>
      <c r="BS10" s="16"/>
      <c r="BT10" s="16"/>
      <c r="BU10" s="16"/>
      <c r="BV10" s="16"/>
      <c r="BW10" s="16"/>
      <c r="BX10" s="16"/>
      <c r="BY10" s="16"/>
      <c r="BZ10" s="16"/>
      <c r="CA10" s="16"/>
      <c r="CB10" s="16"/>
      <c r="CC10" s="16"/>
      <c r="CD10" s="16"/>
      <c r="CE10" s="16"/>
      <c r="CF10" s="16"/>
    </row>
    <row r="11" spans="1:84"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c r="O11" s="8" t="s">
        <v>16</v>
      </c>
      <c r="P11" s="8" t="s">
        <v>17</v>
      </c>
      <c r="Q11" s="8" t="s">
        <v>16</v>
      </c>
      <c r="R11" s="8" t="s">
        <v>17</v>
      </c>
      <c r="S11" s="8" t="s">
        <v>16</v>
      </c>
      <c r="T11" s="8" t="s">
        <v>17</v>
      </c>
      <c r="U11" s="8" t="s">
        <v>16</v>
      </c>
      <c r="V11" s="8" t="s">
        <v>17</v>
      </c>
      <c r="W11" s="8" t="s">
        <v>16</v>
      </c>
      <c r="X11" s="8" t="s">
        <v>17</v>
      </c>
      <c r="Y11" s="8" t="s">
        <v>16</v>
      </c>
      <c r="Z11" s="8" t="s">
        <v>17</v>
      </c>
      <c r="AA11" s="8" t="s">
        <v>16</v>
      </c>
      <c r="AB11" s="8" t="s">
        <v>17</v>
      </c>
      <c r="AD11" s="6" t="s">
        <v>10</v>
      </c>
      <c r="AE11" s="9" t="s">
        <v>16</v>
      </c>
      <c r="AF11" s="9" t="s">
        <v>17</v>
      </c>
      <c r="AG11" s="9" t="s">
        <v>16</v>
      </c>
      <c r="AH11" s="9" t="s">
        <v>17</v>
      </c>
      <c r="AI11" s="9" t="s">
        <v>16</v>
      </c>
      <c r="AJ11" s="9" t="s">
        <v>17</v>
      </c>
      <c r="AK11" s="9" t="s">
        <v>16</v>
      </c>
      <c r="AL11" s="9" t="s">
        <v>17</v>
      </c>
      <c r="AM11" s="9" t="s">
        <v>16</v>
      </c>
      <c r="AN11" s="9" t="s">
        <v>17</v>
      </c>
      <c r="AO11" s="9" t="s">
        <v>16</v>
      </c>
      <c r="AP11" s="9" t="s">
        <v>17</v>
      </c>
      <c r="AQ11" s="9" t="s">
        <v>16</v>
      </c>
      <c r="AR11" s="9" t="s">
        <v>17</v>
      </c>
      <c r="AS11" s="9" t="s">
        <v>16</v>
      </c>
      <c r="AT11" s="9" t="s">
        <v>17</v>
      </c>
      <c r="AU11" s="9" t="s">
        <v>16</v>
      </c>
      <c r="AV11" s="9" t="s">
        <v>17</v>
      </c>
      <c r="AW11" s="9" t="s">
        <v>16</v>
      </c>
      <c r="AX11" s="9" t="s">
        <v>17</v>
      </c>
      <c r="AY11" s="9" t="s">
        <v>16</v>
      </c>
      <c r="AZ11" s="9" t="s">
        <v>17</v>
      </c>
      <c r="BA11" s="9" t="s">
        <v>16</v>
      </c>
      <c r="BB11" s="9" t="s">
        <v>17</v>
      </c>
      <c r="BC11" s="9" t="s">
        <v>16</v>
      </c>
      <c r="BD11" s="9" t="s">
        <v>17</v>
      </c>
      <c r="BF11" s="4" t="s">
        <v>10</v>
      </c>
      <c r="BG11" s="8" t="s">
        <v>16</v>
      </c>
      <c r="BH11" s="8" t="s">
        <v>17</v>
      </c>
      <c r="BI11" s="8" t="s">
        <v>16</v>
      </c>
      <c r="BJ11" s="8" t="s">
        <v>17</v>
      </c>
      <c r="BK11" s="8" t="s">
        <v>16</v>
      </c>
      <c r="BL11" s="8" t="s">
        <v>17</v>
      </c>
      <c r="BM11" s="8" t="s">
        <v>16</v>
      </c>
      <c r="BN11" s="8" t="s">
        <v>17</v>
      </c>
      <c r="BO11" s="8" t="s">
        <v>16</v>
      </c>
      <c r="BP11" s="8" t="s">
        <v>17</v>
      </c>
      <c r="BQ11" s="8" t="s">
        <v>16</v>
      </c>
      <c r="BR11" s="8" t="s">
        <v>17</v>
      </c>
      <c r="BS11" s="8" t="s">
        <v>16</v>
      </c>
      <c r="BT11" s="8" t="s">
        <v>17</v>
      </c>
      <c r="BU11" s="8" t="s">
        <v>16</v>
      </c>
      <c r="BV11" s="8" t="s">
        <v>17</v>
      </c>
      <c r="BW11" s="8" t="s">
        <v>16</v>
      </c>
      <c r="BX11" s="8" t="s">
        <v>17</v>
      </c>
      <c r="BY11" s="8" t="s">
        <v>16</v>
      </c>
      <c r="BZ11" s="8" t="s">
        <v>17</v>
      </c>
      <c r="CA11" s="8" t="s">
        <v>16</v>
      </c>
      <c r="CB11" s="8" t="s">
        <v>17</v>
      </c>
      <c r="CC11" s="8" t="s">
        <v>16</v>
      </c>
      <c r="CD11" s="8" t="s">
        <v>17</v>
      </c>
      <c r="CE11" s="8" t="s">
        <v>16</v>
      </c>
      <c r="CF11" s="8" t="s">
        <v>17</v>
      </c>
    </row>
    <row r="12" spans="1:84" x14ac:dyDescent="0.4">
      <c r="B12" s="4" t="s">
        <v>18</v>
      </c>
      <c r="C12" s="4">
        <v>29</v>
      </c>
      <c r="D12" s="12">
        <v>100</v>
      </c>
      <c r="E12" s="4">
        <v>29</v>
      </c>
      <c r="F12" s="12">
        <v>30.978899999999999</v>
      </c>
      <c r="G12" s="4">
        <v>29</v>
      </c>
      <c r="H12" s="12">
        <v>3.3717000000000001</v>
      </c>
      <c r="I12" s="4">
        <v>29</v>
      </c>
      <c r="J12" s="12">
        <v>0.89663000000000004</v>
      </c>
      <c r="K12" s="4">
        <v>29</v>
      </c>
      <c r="L12" s="12">
        <v>19.5715</v>
      </c>
      <c r="M12" s="4">
        <v>29</v>
      </c>
      <c r="N12" s="12">
        <v>3.4502999999999999</v>
      </c>
      <c r="O12" s="4">
        <v>29</v>
      </c>
      <c r="P12" s="12">
        <v>15.482799999999999</v>
      </c>
      <c r="Q12" s="4">
        <v>29</v>
      </c>
      <c r="R12" s="12">
        <v>7.3494000000000002</v>
      </c>
      <c r="S12" s="4">
        <v>29</v>
      </c>
      <c r="T12" s="12">
        <v>0</v>
      </c>
      <c r="U12" s="4">
        <v>29</v>
      </c>
      <c r="V12" s="12">
        <v>6.96373</v>
      </c>
      <c r="W12" s="4">
        <v>29</v>
      </c>
      <c r="X12" s="12">
        <v>8.5242599999999999</v>
      </c>
      <c r="Y12" s="4">
        <v>29</v>
      </c>
      <c r="Z12" s="12">
        <v>1.0871999999999999</v>
      </c>
      <c r="AA12" s="4">
        <v>29</v>
      </c>
      <c r="AB12" s="12">
        <v>2.3235999999999999</v>
      </c>
      <c r="AD12" s="6" t="s">
        <v>18</v>
      </c>
      <c r="AE12" s="6">
        <v>14</v>
      </c>
      <c r="AF12" s="13">
        <v>100</v>
      </c>
      <c r="AG12" s="6">
        <v>14</v>
      </c>
      <c r="AH12" s="13">
        <v>27.4099</v>
      </c>
      <c r="AI12" s="6">
        <v>14</v>
      </c>
      <c r="AJ12" s="13">
        <v>2.9159000000000002</v>
      </c>
      <c r="AK12" s="6">
        <v>14</v>
      </c>
      <c r="AL12" s="13">
        <v>0.85260000000000002</v>
      </c>
      <c r="AM12" s="6">
        <v>14</v>
      </c>
      <c r="AN12" s="13">
        <v>19.783300000000001</v>
      </c>
      <c r="AO12" s="6">
        <v>14</v>
      </c>
      <c r="AP12" s="13">
        <v>3.0423</v>
      </c>
      <c r="AQ12" s="6">
        <v>14</v>
      </c>
      <c r="AR12" s="13">
        <v>17.265499999999999</v>
      </c>
      <c r="AS12" s="6">
        <v>14</v>
      </c>
      <c r="AT12" s="13">
        <v>8.2621000000000002</v>
      </c>
      <c r="AU12" s="6">
        <v>14</v>
      </c>
      <c r="AV12" s="13">
        <v>0</v>
      </c>
      <c r="AW12" s="6">
        <v>14</v>
      </c>
      <c r="AX12" s="13">
        <v>8.0689700000000002</v>
      </c>
      <c r="AY12" s="6">
        <v>14</v>
      </c>
      <c r="AZ12" s="13">
        <v>8.4100800000000007</v>
      </c>
      <c r="BA12" s="6">
        <v>14</v>
      </c>
      <c r="BB12" s="13">
        <v>0.97602999999999995</v>
      </c>
      <c r="BC12" s="6">
        <v>14</v>
      </c>
      <c r="BD12" s="13">
        <v>3.0131999999999999</v>
      </c>
      <c r="BF12" s="4" t="s">
        <v>18</v>
      </c>
      <c r="BG12" s="4">
        <v>7</v>
      </c>
      <c r="BH12" s="12">
        <v>100</v>
      </c>
      <c r="BI12" s="4">
        <v>7</v>
      </c>
      <c r="BJ12" s="12">
        <v>28.903199999999998</v>
      </c>
      <c r="BK12" s="4">
        <v>7</v>
      </c>
      <c r="BL12" s="12">
        <v>4.8733000000000004</v>
      </c>
      <c r="BM12" s="4">
        <v>7</v>
      </c>
      <c r="BN12" s="12">
        <v>1.1066</v>
      </c>
      <c r="BO12" s="4">
        <v>7</v>
      </c>
      <c r="BP12" s="12">
        <v>24.6022</v>
      </c>
      <c r="BQ12" s="4">
        <v>7</v>
      </c>
      <c r="BR12" s="12">
        <v>1.0963000000000001</v>
      </c>
      <c r="BS12" s="4">
        <v>7</v>
      </c>
      <c r="BT12" s="12">
        <v>13.2677</v>
      </c>
      <c r="BU12" s="4">
        <v>7</v>
      </c>
      <c r="BV12" s="12">
        <v>4.1577999999999999</v>
      </c>
      <c r="BW12" s="4">
        <v>7</v>
      </c>
      <c r="BX12" s="12">
        <v>0</v>
      </c>
      <c r="BY12" s="4">
        <v>7</v>
      </c>
      <c r="BZ12" s="12">
        <v>3.0478999999999998</v>
      </c>
      <c r="CA12" s="4">
        <v>7</v>
      </c>
      <c r="CB12" s="12">
        <v>6.0888999999999998</v>
      </c>
      <c r="CC12" s="4">
        <v>7</v>
      </c>
      <c r="CD12" s="12">
        <v>12.756</v>
      </c>
      <c r="CE12" s="4">
        <v>7</v>
      </c>
      <c r="CF12" s="12">
        <v>0.10017</v>
      </c>
    </row>
    <row r="13" spans="1:84" x14ac:dyDescent="0.4">
      <c r="B13" s="4" t="s">
        <v>19</v>
      </c>
      <c r="C13" s="4">
        <v>29</v>
      </c>
      <c r="D13" s="12">
        <v>98.592070000000007</v>
      </c>
      <c r="E13" s="4">
        <v>29</v>
      </c>
      <c r="F13" s="12">
        <v>31.354099999999999</v>
      </c>
      <c r="G13" s="4">
        <v>29</v>
      </c>
      <c r="H13" s="12">
        <v>3.2334000000000001</v>
      </c>
      <c r="I13" s="4">
        <v>29</v>
      </c>
      <c r="J13" s="12">
        <v>0.91776999999999997</v>
      </c>
      <c r="K13" s="4">
        <v>29</v>
      </c>
      <c r="L13" s="12">
        <v>19.314499999999999</v>
      </c>
      <c r="M13" s="4">
        <v>29</v>
      </c>
      <c r="N13" s="12">
        <v>3.1456</v>
      </c>
      <c r="O13" s="4">
        <v>29</v>
      </c>
      <c r="P13" s="12">
        <v>14.6302</v>
      </c>
      <c r="Q13" s="4">
        <v>29</v>
      </c>
      <c r="R13" s="12">
        <v>6.2946</v>
      </c>
      <c r="S13" s="4">
        <v>29</v>
      </c>
      <c r="T13" s="12">
        <v>0</v>
      </c>
      <c r="U13" s="4">
        <v>29</v>
      </c>
      <c r="V13" s="12">
        <v>8.2042699999999993</v>
      </c>
      <c r="W13" s="4">
        <v>29</v>
      </c>
      <c r="X13" s="12">
        <v>9.20059</v>
      </c>
      <c r="Y13" s="4">
        <v>29</v>
      </c>
      <c r="Z13" s="12">
        <v>1.2082999999999999</v>
      </c>
      <c r="AA13" s="4">
        <v>29</v>
      </c>
      <c r="AB13" s="12">
        <v>2.4967000000000001</v>
      </c>
      <c r="AD13" s="6" t="s">
        <v>19</v>
      </c>
      <c r="AE13" s="6">
        <v>14</v>
      </c>
      <c r="AF13" s="13">
        <v>97.988950000000003</v>
      </c>
      <c r="AG13" s="6">
        <v>14</v>
      </c>
      <c r="AH13" s="13">
        <v>28.112400000000001</v>
      </c>
      <c r="AI13" s="6">
        <v>14</v>
      </c>
      <c r="AJ13" s="13">
        <v>2.7265999999999999</v>
      </c>
      <c r="AK13" s="6">
        <v>14</v>
      </c>
      <c r="AL13" s="13">
        <v>0.86087000000000002</v>
      </c>
      <c r="AM13" s="6">
        <v>14</v>
      </c>
      <c r="AN13" s="13">
        <v>19.651</v>
      </c>
      <c r="AO13" s="6">
        <v>14</v>
      </c>
      <c r="AP13" s="13">
        <v>2.7650999999999999</v>
      </c>
      <c r="AQ13" s="6">
        <v>14</v>
      </c>
      <c r="AR13" s="13">
        <v>16.4328</v>
      </c>
      <c r="AS13" s="6">
        <v>14</v>
      </c>
      <c r="AT13" s="13">
        <v>6.8807999999999998</v>
      </c>
      <c r="AU13" s="6">
        <v>14</v>
      </c>
      <c r="AV13" s="13">
        <v>0</v>
      </c>
      <c r="AW13" s="6">
        <v>14</v>
      </c>
      <c r="AX13" s="13">
        <v>8.9675700000000003</v>
      </c>
      <c r="AY13" s="6">
        <v>14</v>
      </c>
      <c r="AZ13" s="13">
        <v>9.23109</v>
      </c>
      <c r="BA13" s="6">
        <v>14</v>
      </c>
      <c r="BB13" s="13">
        <v>1.0940000000000001</v>
      </c>
      <c r="BC13" s="6">
        <v>14</v>
      </c>
      <c r="BD13" s="13">
        <v>3.2778999999999998</v>
      </c>
      <c r="BF13" s="4" t="s">
        <v>19</v>
      </c>
      <c r="BG13" s="4">
        <v>7</v>
      </c>
      <c r="BH13" s="12">
        <v>92.777600000000007</v>
      </c>
      <c r="BI13" s="4">
        <v>7</v>
      </c>
      <c r="BJ13" s="12">
        <v>31.323699999999999</v>
      </c>
      <c r="BK13" s="4">
        <v>7</v>
      </c>
      <c r="BL13" s="12">
        <v>5.3186</v>
      </c>
      <c r="BM13" s="4">
        <v>7</v>
      </c>
      <c r="BN13" s="12">
        <v>1.2302</v>
      </c>
      <c r="BO13" s="4">
        <v>7</v>
      </c>
      <c r="BP13" s="12">
        <v>26.826699999999999</v>
      </c>
      <c r="BQ13" s="4">
        <v>7</v>
      </c>
      <c r="BR13" s="12">
        <v>0.82362000000000002</v>
      </c>
      <c r="BS13" s="4">
        <v>7</v>
      </c>
      <c r="BT13" s="12">
        <v>12.3127</v>
      </c>
      <c r="BU13" s="4">
        <v>7</v>
      </c>
      <c r="BV13" s="12">
        <v>4.3860000000000001</v>
      </c>
      <c r="BW13" s="4">
        <v>7</v>
      </c>
      <c r="BX13" s="12">
        <v>0</v>
      </c>
      <c r="BY13" s="4">
        <v>7</v>
      </c>
      <c r="BZ13" s="12">
        <v>3.4401000000000002</v>
      </c>
      <c r="CA13" s="4">
        <v>7</v>
      </c>
      <c r="CB13" s="12">
        <v>6.1295999999999999</v>
      </c>
      <c r="CC13" s="4">
        <v>7</v>
      </c>
      <c r="CD13" s="12">
        <v>8.1473099999999992</v>
      </c>
      <c r="CE13" s="4">
        <v>7</v>
      </c>
      <c r="CF13" s="12">
        <v>6.1578000000000001E-2</v>
      </c>
    </row>
    <row r="14" spans="1:84" x14ac:dyDescent="0.4">
      <c r="B14" s="4" t="s">
        <v>20</v>
      </c>
      <c r="C14" s="4">
        <v>29</v>
      </c>
      <c r="D14" s="12">
        <v>93.555899999999994</v>
      </c>
      <c r="E14" s="4">
        <v>29</v>
      </c>
      <c r="F14" s="12">
        <v>32.534300000000002</v>
      </c>
      <c r="G14" s="4">
        <v>29</v>
      </c>
      <c r="H14" s="12">
        <v>3.4087000000000001</v>
      </c>
      <c r="I14" s="4">
        <v>29</v>
      </c>
      <c r="J14" s="12">
        <v>0.97750000000000004</v>
      </c>
      <c r="K14" s="4">
        <v>29</v>
      </c>
      <c r="L14" s="12">
        <v>19.346800000000002</v>
      </c>
      <c r="M14" s="4">
        <v>29</v>
      </c>
      <c r="N14" s="12">
        <v>3.5339999999999998</v>
      </c>
      <c r="O14" s="4">
        <v>29</v>
      </c>
      <c r="P14" s="12">
        <v>14.0397</v>
      </c>
      <c r="Q14" s="4">
        <v>29</v>
      </c>
      <c r="R14" s="12">
        <v>4.8738000000000001</v>
      </c>
      <c r="S14" s="4">
        <v>29</v>
      </c>
      <c r="T14" s="12">
        <v>0</v>
      </c>
      <c r="U14" s="4">
        <v>29</v>
      </c>
      <c r="V14" s="12">
        <v>8.3832100000000001</v>
      </c>
      <c r="W14" s="4">
        <v>29</v>
      </c>
      <c r="X14" s="12">
        <v>9.5968599999999995</v>
      </c>
      <c r="Y14" s="4">
        <v>29</v>
      </c>
      <c r="Z14" s="12">
        <v>0.67817000000000005</v>
      </c>
      <c r="AA14" s="4">
        <v>29</v>
      </c>
      <c r="AB14" s="12">
        <v>2.6269999999999998</v>
      </c>
      <c r="AD14" s="6" t="s">
        <v>20</v>
      </c>
      <c r="AE14" s="6">
        <v>14</v>
      </c>
      <c r="AF14" s="13">
        <v>92.572029999999998</v>
      </c>
      <c r="AG14" s="6">
        <v>14</v>
      </c>
      <c r="AH14" s="13">
        <v>29.3781</v>
      </c>
      <c r="AI14" s="6">
        <v>14</v>
      </c>
      <c r="AJ14" s="13">
        <v>2.9119999999999999</v>
      </c>
      <c r="AK14" s="6">
        <v>14</v>
      </c>
      <c r="AL14" s="13">
        <v>0.91386999999999996</v>
      </c>
      <c r="AM14" s="6">
        <v>14</v>
      </c>
      <c r="AN14" s="13">
        <v>19.5977</v>
      </c>
      <c r="AO14" s="6">
        <v>14</v>
      </c>
      <c r="AP14" s="13">
        <v>3.0091000000000001</v>
      </c>
      <c r="AQ14" s="6">
        <v>14</v>
      </c>
      <c r="AR14" s="13">
        <v>15.6508</v>
      </c>
      <c r="AS14" s="6">
        <v>14</v>
      </c>
      <c r="AT14" s="13">
        <v>5.2430000000000003</v>
      </c>
      <c r="AU14" s="6">
        <v>14</v>
      </c>
      <c r="AV14" s="13">
        <v>0</v>
      </c>
      <c r="AW14" s="6">
        <v>14</v>
      </c>
      <c r="AX14" s="13">
        <v>9.3396899999999992</v>
      </c>
      <c r="AY14" s="6">
        <v>14</v>
      </c>
      <c r="AZ14" s="13">
        <v>9.6680100000000007</v>
      </c>
      <c r="BA14" s="6">
        <v>14</v>
      </c>
      <c r="BB14" s="13">
        <v>0.78054999999999997</v>
      </c>
      <c r="BC14" s="6">
        <v>14</v>
      </c>
      <c r="BD14" s="13">
        <v>3.5074000000000001</v>
      </c>
      <c r="BF14" s="4" t="s">
        <v>20</v>
      </c>
      <c r="BG14" s="4">
        <v>7</v>
      </c>
      <c r="BH14" s="12">
        <v>90.174400000000006</v>
      </c>
      <c r="BI14" s="4">
        <v>7</v>
      </c>
      <c r="BJ14" s="12">
        <v>30.101099999999999</v>
      </c>
      <c r="BK14" s="4">
        <v>7</v>
      </c>
      <c r="BL14" s="12">
        <v>5.4889000000000001</v>
      </c>
      <c r="BM14" s="4">
        <v>7</v>
      </c>
      <c r="BN14" s="12">
        <v>1.5854999999999999</v>
      </c>
      <c r="BO14" s="4">
        <v>7</v>
      </c>
      <c r="BP14" s="12">
        <v>26.877300000000002</v>
      </c>
      <c r="BQ14" s="4">
        <v>7</v>
      </c>
      <c r="BR14" s="12">
        <v>0.72452000000000005</v>
      </c>
      <c r="BS14" s="4">
        <v>7</v>
      </c>
      <c r="BT14" s="12">
        <v>13.3537</v>
      </c>
      <c r="BU14" s="4">
        <v>7</v>
      </c>
      <c r="BV14" s="12">
        <v>5.0823</v>
      </c>
      <c r="BW14" s="4">
        <v>7</v>
      </c>
      <c r="BX14" s="12">
        <v>0</v>
      </c>
      <c r="BY14" s="4">
        <v>7</v>
      </c>
      <c r="BZ14" s="12">
        <v>3.1067</v>
      </c>
      <c r="CA14" s="4">
        <v>7</v>
      </c>
      <c r="CB14" s="12">
        <v>6.1793899999999997</v>
      </c>
      <c r="CC14" s="4">
        <v>7</v>
      </c>
      <c r="CD14" s="12">
        <v>7.4716100000000001</v>
      </c>
      <c r="CE14" s="4">
        <v>7</v>
      </c>
      <c r="CF14" s="12">
        <v>2.8930000000000001E-2</v>
      </c>
    </row>
    <row r="15" spans="1:84" x14ac:dyDescent="0.4">
      <c r="B15" s="4" t="s">
        <v>21</v>
      </c>
      <c r="C15" s="4">
        <v>29</v>
      </c>
      <c r="D15" s="12">
        <v>90.541210000000007</v>
      </c>
      <c r="E15" s="4">
        <v>29</v>
      </c>
      <c r="F15" s="12">
        <v>31.705400000000001</v>
      </c>
      <c r="G15" s="4">
        <v>29</v>
      </c>
      <c r="H15" s="12">
        <v>3.3803000000000001</v>
      </c>
      <c r="I15" s="4">
        <v>29</v>
      </c>
      <c r="J15" s="12">
        <v>1.0089999999999999</v>
      </c>
      <c r="K15" s="4">
        <v>29</v>
      </c>
      <c r="L15" s="12">
        <v>18.853300000000001</v>
      </c>
      <c r="M15" s="4">
        <v>29</v>
      </c>
      <c r="N15" s="12">
        <v>3.2355999999999998</v>
      </c>
      <c r="O15" s="4">
        <v>29</v>
      </c>
      <c r="P15" s="12">
        <v>12.9702</v>
      </c>
      <c r="Q15" s="4">
        <v>29</v>
      </c>
      <c r="R15" s="12">
        <v>4.7034000000000002</v>
      </c>
      <c r="S15" s="4">
        <v>29</v>
      </c>
      <c r="T15" s="12">
        <v>0</v>
      </c>
      <c r="U15" s="4">
        <v>29</v>
      </c>
      <c r="V15" s="12">
        <v>7.43689</v>
      </c>
      <c r="W15" s="4">
        <v>29</v>
      </c>
      <c r="X15" s="12">
        <v>11.352399999999999</v>
      </c>
      <c r="Y15" s="4">
        <v>29</v>
      </c>
      <c r="Z15" s="12">
        <v>2.4220999999999999</v>
      </c>
      <c r="AA15" s="4">
        <v>29</v>
      </c>
      <c r="AB15" s="12">
        <v>2.9316</v>
      </c>
      <c r="AD15" s="6" t="s">
        <v>21</v>
      </c>
      <c r="AE15" s="6">
        <v>14</v>
      </c>
      <c r="AF15" s="13">
        <v>90.085599999999999</v>
      </c>
      <c r="AG15" s="6">
        <v>14</v>
      </c>
      <c r="AH15" s="13">
        <v>28.560099999999998</v>
      </c>
      <c r="AI15" s="6">
        <v>14</v>
      </c>
      <c r="AJ15" s="13">
        <v>2.7658</v>
      </c>
      <c r="AK15" s="6">
        <v>14</v>
      </c>
      <c r="AL15" s="13">
        <v>0.96618999999999999</v>
      </c>
      <c r="AM15" s="6">
        <v>14</v>
      </c>
      <c r="AN15" s="13">
        <v>18.9727</v>
      </c>
      <c r="AO15" s="6">
        <v>14</v>
      </c>
      <c r="AP15" s="13">
        <v>2.7408000000000001</v>
      </c>
      <c r="AQ15" s="6">
        <v>14</v>
      </c>
      <c r="AR15" s="13">
        <v>14.125999999999999</v>
      </c>
      <c r="AS15" s="6">
        <v>14</v>
      </c>
      <c r="AT15" s="13">
        <v>5.0453000000000001</v>
      </c>
      <c r="AU15" s="6">
        <v>14</v>
      </c>
      <c r="AV15" s="13">
        <v>0</v>
      </c>
      <c r="AW15" s="6">
        <v>14</v>
      </c>
      <c r="AX15" s="13">
        <v>7.9954400000000003</v>
      </c>
      <c r="AY15" s="6">
        <v>14</v>
      </c>
      <c r="AZ15" s="13">
        <v>11.885999999999999</v>
      </c>
      <c r="BA15" s="6">
        <v>14</v>
      </c>
      <c r="BB15" s="13">
        <v>3.1433</v>
      </c>
      <c r="BC15" s="6">
        <v>14</v>
      </c>
      <c r="BD15" s="13">
        <v>3.7984</v>
      </c>
      <c r="BF15" s="4" t="s">
        <v>21</v>
      </c>
      <c r="BG15" s="4">
        <v>7</v>
      </c>
      <c r="BH15" s="12">
        <v>85.251800000000003</v>
      </c>
      <c r="BI15" s="4">
        <v>7</v>
      </c>
      <c r="BJ15" s="12">
        <v>35.8673</v>
      </c>
      <c r="BK15" s="4">
        <v>7</v>
      </c>
      <c r="BL15" s="12">
        <v>5.6173999999999999</v>
      </c>
      <c r="BM15" s="4">
        <v>7</v>
      </c>
      <c r="BN15" s="12">
        <v>1.6113</v>
      </c>
      <c r="BO15" s="4">
        <v>7</v>
      </c>
      <c r="BP15" s="12">
        <v>21.295100000000001</v>
      </c>
      <c r="BQ15" s="4">
        <v>7</v>
      </c>
      <c r="BR15" s="12">
        <v>0.69691000000000003</v>
      </c>
      <c r="BS15" s="4">
        <v>7</v>
      </c>
      <c r="BT15" s="12">
        <v>15.179399999999999</v>
      </c>
      <c r="BU15" s="4">
        <v>7</v>
      </c>
      <c r="BV15" s="12">
        <v>5.41</v>
      </c>
      <c r="BW15" s="4">
        <v>7</v>
      </c>
      <c r="BX15" s="12">
        <v>0</v>
      </c>
      <c r="BY15" s="4">
        <v>7</v>
      </c>
      <c r="BZ15" s="12">
        <v>2.8445999999999998</v>
      </c>
      <c r="CA15" s="4">
        <v>7</v>
      </c>
      <c r="CB15" s="12">
        <v>6.4774900000000004</v>
      </c>
      <c r="CC15" s="4">
        <v>7</v>
      </c>
      <c r="CD15" s="12">
        <v>4.9409900000000002</v>
      </c>
      <c r="CE15" s="4">
        <v>7</v>
      </c>
      <c r="CF15" s="12">
        <v>5.9584999999999999E-2</v>
      </c>
    </row>
    <row r="16" spans="1:84" x14ac:dyDescent="0.4">
      <c r="B16" s="4" t="s">
        <v>22</v>
      </c>
      <c r="C16" s="4">
        <v>29</v>
      </c>
      <c r="D16" s="12">
        <v>95.155050000000003</v>
      </c>
      <c r="E16" s="4">
        <v>29</v>
      </c>
      <c r="F16" s="12">
        <v>30.2651</v>
      </c>
      <c r="G16" s="4">
        <v>29</v>
      </c>
      <c r="H16" s="12">
        <v>3.3214999999999999</v>
      </c>
      <c r="I16" s="4">
        <v>29</v>
      </c>
      <c r="J16" s="12">
        <v>0.96292999999999995</v>
      </c>
      <c r="K16" s="4">
        <v>29</v>
      </c>
      <c r="L16" s="12">
        <v>17.380099999999999</v>
      </c>
      <c r="M16" s="4">
        <v>29</v>
      </c>
      <c r="N16" s="12">
        <v>3.7717999999999998</v>
      </c>
      <c r="O16" s="4">
        <v>29</v>
      </c>
      <c r="P16" s="12">
        <v>12.0116</v>
      </c>
      <c r="Q16" s="4">
        <v>29</v>
      </c>
      <c r="R16" s="12">
        <v>3.9601999999999999</v>
      </c>
      <c r="S16" s="4">
        <v>29</v>
      </c>
      <c r="T16" s="12">
        <v>0</v>
      </c>
      <c r="U16" s="4">
        <v>29</v>
      </c>
      <c r="V16" s="12">
        <v>10.4595</v>
      </c>
      <c r="W16" s="4">
        <v>29</v>
      </c>
      <c r="X16" s="12">
        <v>12.2387</v>
      </c>
      <c r="Y16" s="4">
        <v>29</v>
      </c>
      <c r="Z16" s="12">
        <v>2.2288999999999999</v>
      </c>
      <c r="AA16" s="4">
        <v>29</v>
      </c>
      <c r="AB16" s="12">
        <v>3.3996</v>
      </c>
      <c r="AD16" s="6" t="s">
        <v>22</v>
      </c>
      <c r="AE16" s="6">
        <v>14</v>
      </c>
      <c r="AF16" s="13">
        <v>96.827539999999999</v>
      </c>
      <c r="AG16" s="6">
        <v>14</v>
      </c>
      <c r="AH16" s="13">
        <v>26.956700000000001</v>
      </c>
      <c r="AI16" s="6">
        <v>14</v>
      </c>
      <c r="AJ16" s="13">
        <v>2.5872999999999999</v>
      </c>
      <c r="AK16" s="6">
        <v>14</v>
      </c>
      <c r="AL16" s="13">
        <v>0.88505999999999996</v>
      </c>
      <c r="AM16" s="6">
        <v>14</v>
      </c>
      <c r="AN16" s="13">
        <v>17.099900000000002</v>
      </c>
      <c r="AO16" s="6">
        <v>14</v>
      </c>
      <c r="AP16" s="13">
        <v>4.1679000000000004</v>
      </c>
      <c r="AQ16" s="6">
        <v>14</v>
      </c>
      <c r="AR16" s="13">
        <v>12.6683</v>
      </c>
      <c r="AS16" s="6">
        <v>14</v>
      </c>
      <c r="AT16" s="13">
        <v>4.2142999999999997</v>
      </c>
      <c r="AU16" s="6">
        <v>14</v>
      </c>
      <c r="AV16" s="13">
        <v>0</v>
      </c>
      <c r="AW16" s="6">
        <v>14</v>
      </c>
      <c r="AX16" s="13">
        <v>11.9062</v>
      </c>
      <c r="AY16" s="6">
        <v>14</v>
      </c>
      <c r="AZ16" s="13">
        <v>12.9091</v>
      </c>
      <c r="BA16" s="6">
        <v>14</v>
      </c>
      <c r="BB16" s="13">
        <v>2.6667999999999998</v>
      </c>
      <c r="BC16" s="6">
        <v>14</v>
      </c>
      <c r="BD16" s="13">
        <v>3.9384000000000001</v>
      </c>
      <c r="BF16" s="4" t="s">
        <v>22</v>
      </c>
      <c r="BG16" s="4">
        <v>7</v>
      </c>
      <c r="BH16" s="12">
        <v>81.049800000000005</v>
      </c>
      <c r="BI16" s="4">
        <v>7</v>
      </c>
      <c r="BJ16" s="12">
        <v>34.928100000000001</v>
      </c>
      <c r="BK16" s="4">
        <v>7</v>
      </c>
      <c r="BL16" s="12">
        <v>5.2420999999999998</v>
      </c>
      <c r="BM16" s="4">
        <v>7</v>
      </c>
      <c r="BN16" s="12">
        <v>1.7193000000000001</v>
      </c>
      <c r="BO16" s="4">
        <v>7</v>
      </c>
      <c r="BP16" s="12">
        <v>22.831399999999999</v>
      </c>
      <c r="BQ16" s="4">
        <v>7</v>
      </c>
      <c r="BR16" s="12">
        <v>0.62561999999999995</v>
      </c>
      <c r="BS16" s="4">
        <v>7</v>
      </c>
      <c r="BT16" s="12">
        <v>17.035</v>
      </c>
      <c r="BU16" s="4">
        <v>7</v>
      </c>
      <c r="BV16" s="12">
        <v>6.8159000000000001</v>
      </c>
      <c r="BW16" s="4">
        <v>7</v>
      </c>
      <c r="BX16" s="12">
        <v>0</v>
      </c>
      <c r="BY16" s="4">
        <v>7</v>
      </c>
      <c r="BZ16" s="12">
        <v>2.7322000000000002</v>
      </c>
      <c r="CA16" s="4">
        <v>7</v>
      </c>
      <c r="CB16" s="12">
        <v>7.2594700000000003</v>
      </c>
      <c r="CC16" s="4">
        <v>7</v>
      </c>
      <c r="CD16" s="12">
        <v>1.3486</v>
      </c>
      <c r="CE16" s="4">
        <v>7</v>
      </c>
      <c r="CF16" s="12">
        <v>-0.53771999999999998</v>
      </c>
    </row>
    <row r="17" spans="2:84" x14ac:dyDescent="0.4">
      <c r="B17" s="4" t="s">
        <v>23</v>
      </c>
      <c r="C17" s="4">
        <v>29</v>
      </c>
      <c r="D17" s="12">
        <v>96.584770000000006</v>
      </c>
      <c r="E17" s="4">
        <v>29</v>
      </c>
      <c r="F17" s="12">
        <v>29.318899999999999</v>
      </c>
      <c r="G17" s="4">
        <v>29</v>
      </c>
      <c r="H17" s="12">
        <v>3.1635</v>
      </c>
      <c r="I17" s="4">
        <v>29</v>
      </c>
      <c r="J17" s="12">
        <v>0.90717999999999999</v>
      </c>
      <c r="K17" s="4">
        <v>29</v>
      </c>
      <c r="L17" s="12">
        <v>16.318899999999999</v>
      </c>
      <c r="M17" s="4">
        <v>29</v>
      </c>
      <c r="N17" s="12">
        <v>4.5773000000000001</v>
      </c>
      <c r="O17" s="4">
        <v>29</v>
      </c>
      <c r="P17" s="12">
        <v>11.105</v>
      </c>
      <c r="Q17" s="4">
        <v>29</v>
      </c>
      <c r="R17" s="12">
        <v>4.7054999999999998</v>
      </c>
      <c r="S17" s="4">
        <v>29</v>
      </c>
      <c r="T17" s="12">
        <v>0</v>
      </c>
      <c r="U17" s="4">
        <v>29</v>
      </c>
      <c r="V17" s="12">
        <v>9.4150700000000001</v>
      </c>
      <c r="W17" s="4">
        <v>29</v>
      </c>
      <c r="X17" s="12">
        <v>13.467700000000001</v>
      </c>
      <c r="Y17" s="4">
        <v>29</v>
      </c>
      <c r="Z17" s="12">
        <v>3.4146000000000001</v>
      </c>
      <c r="AA17" s="4">
        <v>29</v>
      </c>
      <c r="AB17" s="12">
        <v>3.6065</v>
      </c>
      <c r="AD17" s="6" t="s">
        <v>23</v>
      </c>
      <c r="AE17" s="6">
        <v>14</v>
      </c>
      <c r="AF17" s="13">
        <v>96.947389999999999</v>
      </c>
      <c r="AG17" s="6">
        <v>14</v>
      </c>
      <c r="AH17" s="13">
        <v>26.786799999999999</v>
      </c>
      <c r="AI17" s="6">
        <v>14</v>
      </c>
      <c r="AJ17" s="13">
        <v>2.5143</v>
      </c>
      <c r="AK17" s="6">
        <v>14</v>
      </c>
      <c r="AL17" s="13">
        <v>0.86353000000000002</v>
      </c>
      <c r="AM17" s="6">
        <v>14</v>
      </c>
      <c r="AN17" s="13">
        <v>16.124700000000001</v>
      </c>
      <c r="AO17" s="6">
        <v>14</v>
      </c>
      <c r="AP17" s="13">
        <v>4.0808999999999997</v>
      </c>
      <c r="AQ17" s="6">
        <v>14</v>
      </c>
      <c r="AR17" s="13">
        <v>12.0593</v>
      </c>
      <c r="AS17" s="6">
        <v>14</v>
      </c>
      <c r="AT17" s="13">
        <v>5.3630000000000004</v>
      </c>
      <c r="AU17" s="6">
        <v>14</v>
      </c>
      <c r="AV17" s="13">
        <v>0</v>
      </c>
      <c r="AW17" s="6">
        <v>14</v>
      </c>
      <c r="AX17" s="13">
        <v>10.874599999999999</v>
      </c>
      <c r="AY17" s="6">
        <v>14</v>
      </c>
      <c r="AZ17" s="13">
        <v>14.7075</v>
      </c>
      <c r="BA17" s="6">
        <v>14</v>
      </c>
      <c r="BB17" s="13">
        <v>3.0196000000000001</v>
      </c>
      <c r="BC17" s="6">
        <v>14</v>
      </c>
      <c r="BD17" s="13">
        <v>3.6057999999999999</v>
      </c>
      <c r="BF17" s="4" t="s">
        <v>23</v>
      </c>
      <c r="BG17" s="4">
        <v>7</v>
      </c>
      <c r="BH17" s="12">
        <v>85.316999999999993</v>
      </c>
      <c r="BI17" s="4">
        <v>7</v>
      </c>
      <c r="BJ17" s="12">
        <v>30.0639</v>
      </c>
      <c r="BK17" s="4">
        <v>7</v>
      </c>
      <c r="BL17" s="12">
        <v>4.3369999999999997</v>
      </c>
      <c r="BM17" s="4">
        <v>7</v>
      </c>
      <c r="BN17" s="12">
        <v>1.502</v>
      </c>
      <c r="BO17" s="4">
        <v>7</v>
      </c>
      <c r="BP17" s="12">
        <v>20.954899999999999</v>
      </c>
      <c r="BQ17" s="4">
        <v>7</v>
      </c>
      <c r="BR17" s="12">
        <v>0.48824000000000001</v>
      </c>
      <c r="BS17" s="4">
        <v>7</v>
      </c>
      <c r="BT17" s="12">
        <v>16.1358</v>
      </c>
      <c r="BU17" s="4">
        <v>7</v>
      </c>
      <c r="BV17" s="12">
        <v>3.6417999999999999</v>
      </c>
      <c r="BW17" s="4">
        <v>7</v>
      </c>
      <c r="BX17" s="12">
        <v>0</v>
      </c>
      <c r="BY17" s="4">
        <v>7</v>
      </c>
      <c r="BZ17" s="12">
        <v>2.9413</v>
      </c>
      <c r="CA17" s="4">
        <v>7</v>
      </c>
      <c r="CB17" s="12">
        <v>6.37765</v>
      </c>
      <c r="CC17" s="4">
        <v>7</v>
      </c>
      <c r="CD17" s="12">
        <v>13.3582</v>
      </c>
      <c r="CE17" s="4">
        <v>7</v>
      </c>
      <c r="CF17" s="12">
        <v>0.1993</v>
      </c>
    </row>
    <row r="18" spans="2:84" x14ac:dyDescent="0.4">
      <c r="B18" s="4" t="s">
        <v>24</v>
      </c>
      <c r="C18" s="4">
        <v>29</v>
      </c>
      <c r="D18" s="12">
        <v>99.08869</v>
      </c>
      <c r="E18" s="4">
        <v>29</v>
      </c>
      <c r="F18" s="12">
        <v>29.820399999999999</v>
      </c>
      <c r="G18" s="4">
        <v>29</v>
      </c>
      <c r="H18" s="12">
        <v>3.3576999999999999</v>
      </c>
      <c r="I18" s="4">
        <v>29</v>
      </c>
      <c r="J18" s="12">
        <v>1.7149000000000001</v>
      </c>
      <c r="K18" s="4">
        <v>29</v>
      </c>
      <c r="L18" s="12">
        <v>15.012700000000001</v>
      </c>
      <c r="M18" s="4">
        <v>29</v>
      </c>
      <c r="N18" s="12">
        <v>4.1487999999999996</v>
      </c>
      <c r="O18" s="4">
        <v>29</v>
      </c>
      <c r="P18" s="12">
        <v>14.1347</v>
      </c>
      <c r="Q18" s="4">
        <v>29</v>
      </c>
      <c r="R18" s="12">
        <v>2.5815000000000001</v>
      </c>
      <c r="S18" s="4">
        <v>29</v>
      </c>
      <c r="T18" s="12">
        <v>3.7130000000000001</v>
      </c>
      <c r="U18" s="4">
        <v>29</v>
      </c>
      <c r="V18" s="12">
        <v>9.26999</v>
      </c>
      <c r="W18" s="4">
        <v>29</v>
      </c>
      <c r="X18" s="12">
        <v>14.890700000000001</v>
      </c>
      <c r="Y18" s="4">
        <v>29</v>
      </c>
      <c r="Z18" s="12">
        <v>1.0369999999999999</v>
      </c>
      <c r="AA18" s="4">
        <v>29</v>
      </c>
      <c r="AB18" s="12">
        <v>0.31859999999999999</v>
      </c>
      <c r="AD18" s="6" t="s">
        <v>24</v>
      </c>
      <c r="AE18" s="6">
        <v>14</v>
      </c>
      <c r="AF18" s="13">
        <v>100.6908</v>
      </c>
      <c r="AG18" s="6">
        <v>14</v>
      </c>
      <c r="AH18" s="13">
        <v>27.389700000000001</v>
      </c>
      <c r="AI18" s="6">
        <v>14</v>
      </c>
      <c r="AJ18" s="13">
        <v>2.6941999999999999</v>
      </c>
      <c r="AK18" s="6">
        <v>14</v>
      </c>
      <c r="AL18" s="13">
        <v>1.4843999999999999</v>
      </c>
      <c r="AM18" s="6">
        <v>14</v>
      </c>
      <c r="AN18" s="13">
        <v>14.5501</v>
      </c>
      <c r="AO18" s="6">
        <v>14</v>
      </c>
      <c r="AP18" s="13">
        <v>3.3601000000000001</v>
      </c>
      <c r="AQ18" s="6">
        <v>14</v>
      </c>
      <c r="AR18" s="13">
        <v>15.3018</v>
      </c>
      <c r="AS18" s="6">
        <v>14</v>
      </c>
      <c r="AT18" s="13">
        <v>2.68</v>
      </c>
      <c r="AU18" s="6">
        <v>14</v>
      </c>
      <c r="AV18" s="13">
        <v>4.2706</v>
      </c>
      <c r="AW18" s="6">
        <v>14</v>
      </c>
      <c r="AX18" s="13">
        <v>10.686199999999999</v>
      </c>
      <c r="AY18" s="6">
        <v>14</v>
      </c>
      <c r="AZ18" s="13">
        <v>16.503499999999999</v>
      </c>
      <c r="BA18" s="6">
        <v>14</v>
      </c>
      <c r="BB18" s="13">
        <v>0.87663999999999997</v>
      </c>
      <c r="BC18" s="6">
        <v>14</v>
      </c>
      <c r="BD18" s="13">
        <v>0.20276</v>
      </c>
      <c r="BF18" s="4" t="s">
        <v>24</v>
      </c>
      <c r="BG18" s="4">
        <v>7</v>
      </c>
      <c r="BH18" s="12">
        <v>89.380300000000005</v>
      </c>
      <c r="BI18" s="4">
        <v>7</v>
      </c>
      <c r="BJ18" s="12">
        <v>25.531500000000001</v>
      </c>
      <c r="BK18" s="4">
        <v>7</v>
      </c>
      <c r="BL18" s="12">
        <v>4.7613000000000003</v>
      </c>
      <c r="BM18" s="4">
        <v>7</v>
      </c>
      <c r="BN18" s="12">
        <v>5.0198</v>
      </c>
      <c r="BO18" s="4">
        <v>7</v>
      </c>
      <c r="BP18" s="12">
        <v>18.189699999999998</v>
      </c>
      <c r="BQ18" s="4">
        <v>7</v>
      </c>
      <c r="BR18" s="12">
        <v>1.8686</v>
      </c>
      <c r="BS18" s="4">
        <v>7</v>
      </c>
      <c r="BT18" s="12">
        <v>14.601100000000001</v>
      </c>
      <c r="BU18" s="4">
        <v>7</v>
      </c>
      <c r="BV18" s="12">
        <v>1.9855</v>
      </c>
      <c r="BW18" s="4">
        <v>7</v>
      </c>
      <c r="BX18" s="12">
        <v>1.6214</v>
      </c>
      <c r="BY18" s="4">
        <v>7</v>
      </c>
      <c r="BZ18" s="12">
        <v>2.6482000000000001</v>
      </c>
      <c r="CA18" s="4">
        <v>7</v>
      </c>
      <c r="CB18" s="12">
        <v>6.5026099999999998</v>
      </c>
      <c r="CC18" s="4">
        <v>7</v>
      </c>
      <c r="CD18" s="12">
        <v>17.221699999999998</v>
      </c>
      <c r="CE18" s="4">
        <v>7</v>
      </c>
      <c r="CF18" s="12">
        <v>4.8655999999999998E-2</v>
      </c>
    </row>
    <row r="19" spans="2:84" x14ac:dyDescent="0.4">
      <c r="B19" s="4" t="s">
        <v>25</v>
      </c>
      <c r="C19" s="4">
        <v>29</v>
      </c>
      <c r="D19" s="12">
        <v>100.1455</v>
      </c>
      <c r="E19" s="4">
        <v>29</v>
      </c>
      <c r="F19" s="12">
        <v>30.0016</v>
      </c>
      <c r="G19" s="4">
        <v>29</v>
      </c>
      <c r="H19" s="12">
        <v>3.1305000000000001</v>
      </c>
      <c r="I19" s="4">
        <v>29</v>
      </c>
      <c r="J19" s="12">
        <v>1.8344</v>
      </c>
      <c r="K19" s="4">
        <v>29</v>
      </c>
      <c r="L19" s="12">
        <v>14.6731</v>
      </c>
      <c r="M19" s="4">
        <v>29</v>
      </c>
      <c r="N19" s="12">
        <v>4.6368999999999998</v>
      </c>
      <c r="O19" s="4">
        <v>29</v>
      </c>
      <c r="P19" s="12">
        <v>13.303000000000001</v>
      </c>
      <c r="Q19" s="4">
        <v>29</v>
      </c>
      <c r="R19" s="12">
        <v>2.3946999999999998</v>
      </c>
      <c r="S19" s="4">
        <v>29</v>
      </c>
      <c r="T19" s="12">
        <v>3.8464</v>
      </c>
      <c r="U19" s="4">
        <v>29</v>
      </c>
      <c r="V19" s="12">
        <v>8.6639999999999997</v>
      </c>
      <c r="W19" s="4">
        <v>29</v>
      </c>
      <c r="X19" s="12">
        <v>15.338699999999999</v>
      </c>
      <c r="Y19" s="4">
        <v>29</v>
      </c>
      <c r="Z19" s="12">
        <v>1.8023</v>
      </c>
      <c r="AA19" s="4">
        <v>29</v>
      </c>
      <c r="AB19" s="12">
        <v>0.37430000000000002</v>
      </c>
      <c r="AD19" s="6" t="s">
        <v>25</v>
      </c>
      <c r="AE19" s="6">
        <v>14</v>
      </c>
      <c r="AF19" s="13">
        <v>101.6576</v>
      </c>
      <c r="AG19" s="6">
        <v>14</v>
      </c>
      <c r="AH19" s="13">
        <v>27.680599999999998</v>
      </c>
      <c r="AI19" s="6">
        <v>14</v>
      </c>
      <c r="AJ19" s="13">
        <v>2.5373999999999999</v>
      </c>
      <c r="AK19" s="6">
        <v>14</v>
      </c>
      <c r="AL19" s="13">
        <v>1.6016999999999999</v>
      </c>
      <c r="AM19" s="6">
        <v>14</v>
      </c>
      <c r="AN19" s="13">
        <v>14.232200000000001</v>
      </c>
      <c r="AO19" s="6">
        <v>14</v>
      </c>
      <c r="AP19" s="13">
        <v>3.8106</v>
      </c>
      <c r="AQ19" s="6">
        <v>14</v>
      </c>
      <c r="AR19" s="13">
        <v>14.2127</v>
      </c>
      <c r="AS19" s="6">
        <v>14</v>
      </c>
      <c r="AT19" s="13">
        <v>2.5032000000000001</v>
      </c>
      <c r="AU19" s="6">
        <v>14</v>
      </c>
      <c r="AV19" s="13">
        <v>4.4901999999999997</v>
      </c>
      <c r="AW19" s="6">
        <v>14</v>
      </c>
      <c r="AX19" s="13">
        <v>10.0001</v>
      </c>
      <c r="AY19" s="6">
        <v>14</v>
      </c>
      <c r="AZ19" s="13">
        <v>17.1356</v>
      </c>
      <c r="BA19" s="6">
        <v>14</v>
      </c>
      <c r="BB19" s="13">
        <v>1.583</v>
      </c>
      <c r="BC19" s="6">
        <v>14</v>
      </c>
      <c r="BD19" s="13">
        <v>0.21285000000000001</v>
      </c>
      <c r="BF19" s="4" t="s">
        <v>25</v>
      </c>
      <c r="BG19" s="4">
        <v>7</v>
      </c>
      <c r="BH19" s="12">
        <v>72.343900000000005</v>
      </c>
      <c r="BI19" s="4">
        <v>7</v>
      </c>
      <c r="BJ19" s="12">
        <v>30.476199999999999</v>
      </c>
      <c r="BK19" s="4">
        <v>7</v>
      </c>
      <c r="BL19" s="12">
        <v>4.9698000000000002</v>
      </c>
      <c r="BM19" s="4">
        <v>7</v>
      </c>
      <c r="BN19" s="12">
        <v>5.1292999999999997</v>
      </c>
      <c r="BO19" s="4">
        <v>7</v>
      </c>
      <c r="BP19" s="12">
        <v>21.909700000000001</v>
      </c>
      <c r="BQ19" s="4">
        <v>7</v>
      </c>
      <c r="BR19" s="12">
        <v>2.3780000000000001</v>
      </c>
      <c r="BS19" s="4">
        <v>7</v>
      </c>
      <c r="BT19" s="12">
        <v>11.207700000000001</v>
      </c>
      <c r="BU19" s="4">
        <v>7</v>
      </c>
      <c r="BV19" s="12">
        <v>1.0386</v>
      </c>
      <c r="BW19" s="4">
        <v>7</v>
      </c>
      <c r="BX19" s="12">
        <v>1.2730999999999999</v>
      </c>
      <c r="BY19" s="4">
        <v>7</v>
      </c>
      <c r="BZ19" s="12">
        <v>1.9685999999999999</v>
      </c>
      <c r="CA19" s="4">
        <v>7</v>
      </c>
      <c r="CB19" s="12">
        <v>8.1414500000000007</v>
      </c>
      <c r="CC19" s="4">
        <v>7</v>
      </c>
      <c r="CD19" s="12">
        <v>11.1341</v>
      </c>
      <c r="CE19" s="4">
        <v>7</v>
      </c>
      <c r="CF19" s="12">
        <v>0.37357000000000001</v>
      </c>
    </row>
    <row r="20" spans="2:84" x14ac:dyDescent="0.4">
      <c r="B20" s="4" t="s">
        <v>26</v>
      </c>
      <c r="C20" s="4">
        <v>29</v>
      </c>
      <c r="D20" s="12">
        <v>102.16030000000001</v>
      </c>
      <c r="E20" s="4">
        <v>29</v>
      </c>
      <c r="F20" s="12">
        <v>30.602599999999999</v>
      </c>
      <c r="G20" s="4">
        <v>29</v>
      </c>
      <c r="H20" s="12">
        <v>2.9655</v>
      </c>
      <c r="I20" s="4">
        <v>29</v>
      </c>
      <c r="J20" s="12">
        <v>1.8635999999999999</v>
      </c>
      <c r="K20" s="4">
        <v>29</v>
      </c>
      <c r="L20" s="12">
        <v>14.2683</v>
      </c>
      <c r="M20" s="4">
        <v>29</v>
      </c>
      <c r="N20" s="12">
        <v>4.8372000000000002</v>
      </c>
      <c r="O20" s="4">
        <v>29</v>
      </c>
      <c r="P20" s="12">
        <v>13.214499999999999</v>
      </c>
      <c r="Q20" s="4">
        <v>29</v>
      </c>
      <c r="R20" s="12">
        <v>2.2936999999999999</v>
      </c>
      <c r="S20" s="4">
        <v>29</v>
      </c>
      <c r="T20" s="12">
        <v>3.4308999999999998</v>
      </c>
      <c r="U20" s="4">
        <v>29</v>
      </c>
      <c r="V20" s="12">
        <v>7.8607500000000003</v>
      </c>
      <c r="W20" s="4">
        <v>29</v>
      </c>
      <c r="X20" s="12">
        <v>15.198499999999999</v>
      </c>
      <c r="Y20" s="4">
        <v>29</v>
      </c>
      <c r="Z20" s="12">
        <v>3.1797</v>
      </c>
      <c r="AA20" s="4">
        <v>29</v>
      </c>
      <c r="AB20" s="12">
        <v>0.28467999999999999</v>
      </c>
      <c r="AD20" s="6" t="s">
        <v>26</v>
      </c>
      <c r="AE20" s="6">
        <v>14</v>
      </c>
      <c r="AF20" s="13">
        <v>103.99420000000001</v>
      </c>
      <c r="AG20" s="6">
        <v>14</v>
      </c>
      <c r="AH20" s="13">
        <v>28.237300000000001</v>
      </c>
      <c r="AI20" s="6">
        <v>14</v>
      </c>
      <c r="AJ20" s="13">
        <v>2.395</v>
      </c>
      <c r="AK20" s="6">
        <v>14</v>
      </c>
      <c r="AL20" s="13">
        <v>1.5964</v>
      </c>
      <c r="AM20" s="6">
        <v>14</v>
      </c>
      <c r="AN20" s="13">
        <v>13.723100000000001</v>
      </c>
      <c r="AO20" s="6">
        <v>14</v>
      </c>
      <c r="AP20" s="13">
        <v>3.9079000000000002</v>
      </c>
      <c r="AQ20" s="6">
        <v>14</v>
      </c>
      <c r="AR20" s="13">
        <v>14.1915</v>
      </c>
      <c r="AS20" s="6">
        <v>14</v>
      </c>
      <c r="AT20" s="13">
        <v>2.391</v>
      </c>
      <c r="AU20" s="6">
        <v>14</v>
      </c>
      <c r="AV20" s="13">
        <v>3.9314</v>
      </c>
      <c r="AW20" s="6">
        <v>14</v>
      </c>
      <c r="AX20" s="13">
        <v>8.9646500000000007</v>
      </c>
      <c r="AY20" s="6">
        <v>14</v>
      </c>
      <c r="AZ20" s="13">
        <v>16.930199999999999</v>
      </c>
      <c r="BA20" s="6">
        <v>14</v>
      </c>
      <c r="BB20" s="13">
        <v>3.55</v>
      </c>
      <c r="BC20" s="6">
        <v>14</v>
      </c>
      <c r="BD20" s="13">
        <v>0.18163000000000001</v>
      </c>
      <c r="BF20" s="4" t="s">
        <v>26</v>
      </c>
      <c r="BG20" s="4">
        <v>7</v>
      </c>
      <c r="BH20" s="12">
        <v>84.494399999999999</v>
      </c>
      <c r="BI20" s="4">
        <v>7</v>
      </c>
      <c r="BJ20" s="12">
        <v>26.587</v>
      </c>
      <c r="BK20" s="4">
        <v>7</v>
      </c>
      <c r="BL20" s="12">
        <v>4.7262000000000004</v>
      </c>
      <c r="BM20" s="4">
        <v>7</v>
      </c>
      <c r="BN20" s="12">
        <v>3.0392999999999999</v>
      </c>
      <c r="BO20" s="4">
        <v>7</v>
      </c>
      <c r="BP20" s="12">
        <v>18.856400000000001</v>
      </c>
      <c r="BQ20" s="4">
        <v>7</v>
      </c>
      <c r="BR20" s="12">
        <v>1.9020999999999999</v>
      </c>
      <c r="BS20" s="4">
        <v>7</v>
      </c>
      <c r="BT20" s="12">
        <v>8.1387499999999999</v>
      </c>
      <c r="BU20" s="4">
        <v>7</v>
      </c>
      <c r="BV20" s="12">
        <v>0.46354000000000001</v>
      </c>
      <c r="BW20" s="4">
        <v>7</v>
      </c>
      <c r="BX20" s="12">
        <v>0.95106000000000002</v>
      </c>
      <c r="BY20" s="4">
        <v>7</v>
      </c>
      <c r="BZ20" s="12">
        <v>1.9166000000000001</v>
      </c>
      <c r="CA20" s="4">
        <v>7</v>
      </c>
      <c r="CB20" s="12">
        <v>7.35914</v>
      </c>
      <c r="CC20" s="4">
        <v>7</v>
      </c>
      <c r="CD20" s="12">
        <v>25.803100000000001</v>
      </c>
      <c r="CE20" s="4">
        <v>7</v>
      </c>
      <c r="CF20" s="12">
        <v>0.25681999999999999</v>
      </c>
    </row>
    <row r="21" spans="2:84" x14ac:dyDescent="0.4">
      <c r="B21" s="4" t="s">
        <v>27</v>
      </c>
      <c r="C21" s="4">
        <v>29</v>
      </c>
      <c r="D21" s="12">
        <v>103.1788</v>
      </c>
      <c r="E21" s="4">
        <v>29</v>
      </c>
      <c r="F21" s="12">
        <v>32.505800000000001</v>
      </c>
      <c r="G21" s="4">
        <v>29</v>
      </c>
      <c r="H21" s="12">
        <v>2.8347000000000002</v>
      </c>
      <c r="I21" s="4">
        <v>29</v>
      </c>
      <c r="J21" s="12">
        <v>1.8769</v>
      </c>
      <c r="K21" s="4">
        <v>29</v>
      </c>
      <c r="L21" s="12">
        <v>13.954700000000001</v>
      </c>
      <c r="M21" s="4">
        <v>29</v>
      </c>
      <c r="N21" s="12">
        <v>4.5056000000000003</v>
      </c>
      <c r="O21" s="4">
        <v>29</v>
      </c>
      <c r="P21" s="12">
        <v>12.6851</v>
      </c>
      <c r="Q21" s="4">
        <v>29</v>
      </c>
      <c r="R21" s="12">
        <v>2.1387</v>
      </c>
      <c r="S21" s="4">
        <v>29</v>
      </c>
      <c r="T21" s="12">
        <v>3.3159999999999998</v>
      </c>
      <c r="U21" s="4">
        <v>29</v>
      </c>
      <c r="V21" s="12">
        <v>6.5686</v>
      </c>
      <c r="W21" s="4">
        <v>29</v>
      </c>
      <c r="X21" s="12">
        <v>17.080500000000001</v>
      </c>
      <c r="Y21" s="4">
        <v>29</v>
      </c>
      <c r="Z21" s="12">
        <v>2.2469000000000001</v>
      </c>
      <c r="AA21" s="4">
        <v>29</v>
      </c>
      <c r="AB21" s="12">
        <v>0.28644999999999998</v>
      </c>
      <c r="AD21" s="6" t="s">
        <v>27</v>
      </c>
      <c r="AE21" s="6">
        <v>14</v>
      </c>
      <c r="AF21" s="13">
        <v>105.14700000000001</v>
      </c>
      <c r="AG21" s="6">
        <v>14</v>
      </c>
      <c r="AH21" s="13">
        <v>30.548300000000001</v>
      </c>
      <c r="AI21" s="6">
        <v>14</v>
      </c>
      <c r="AJ21" s="13">
        <v>2.2458999999999998</v>
      </c>
      <c r="AK21" s="6">
        <v>14</v>
      </c>
      <c r="AL21" s="13">
        <v>1.5682</v>
      </c>
      <c r="AM21" s="6">
        <v>14</v>
      </c>
      <c r="AN21" s="13">
        <v>13.322900000000001</v>
      </c>
      <c r="AO21" s="6">
        <v>14</v>
      </c>
      <c r="AP21" s="13">
        <v>3.6751999999999998</v>
      </c>
      <c r="AQ21" s="6">
        <v>14</v>
      </c>
      <c r="AR21" s="13">
        <v>13.6815</v>
      </c>
      <c r="AS21" s="6">
        <v>14</v>
      </c>
      <c r="AT21" s="13">
        <v>2.2382</v>
      </c>
      <c r="AU21" s="6">
        <v>14</v>
      </c>
      <c r="AV21" s="13">
        <v>3.8174000000000001</v>
      </c>
      <c r="AW21" s="6">
        <v>14</v>
      </c>
      <c r="AX21" s="13">
        <v>7.37643</v>
      </c>
      <c r="AY21" s="6">
        <v>14</v>
      </c>
      <c r="AZ21" s="13">
        <v>19.353300000000001</v>
      </c>
      <c r="BA21" s="6">
        <v>14</v>
      </c>
      <c r="BB21" s="13">
        <v>1.9882</v>
      </c>
      <c r="BC21" s="6">
        <v>14</v>
      </c>
      <c r="BD21" s="13">
        <v>0.18462000000000001</v>
      </c>
      <c r="BF21" s="4" t="s">
        <v>27</v>
      </c>
      <c r="BG21" s="4">
        <v>7</v>
      </c>
      <c r="BH21" s="12">
        <v>83.868099999999998</v>
      </c>
      <c r="BI21" s="4">
        <v>7</v>
      </c>
      <c r="BJ21" s="12">
        <v>25.433800000000002</v>
      </c>
      <c r="BK21" s="4">
        <v>7</v>
      </c>
      <c r="BL21" s="12">
        <v>4.1079999999999997</v>
      </c>
      <c r="BM21" s="4">
        <v>7</v>
      </c>
      <c r="BN21" s="12">
        <v>2.7206999999999999</v>
      </c>
      <c r="BO21" s="4">
        <v>7</v>
      </c>
      <c r="BP21" s="12">
        <v>18.3047</v>
      </c>
      <c r="BQ21" s="4">
        <v>7</v>
      </c>
      <c r="BR21" s="12">
        <v>1.9025000000000001</v>
      </c>
      <c r="BS21" s="4">
        <v>7</v>
      </c>
      <c r="BT21" s="12">
        <v>8.7202300000000008</v>
      </c>
      <c r="BU21" s="4">
        <v>7</v>
      </c>
      <c r="BV21" s="12">
        <v>0.39137</v>
      </c>
      <c r="BW21" s="4">
        <v>7</v>
      </c>
      <c r="BX21" s="12">
        <v>0.99380000000000002</v>
      </c>
      <c r="BY21" s="4">
        <v>7</v>
      </c>
      <c r="BZ21" s="12">
        <v>1.401</v>
      </c>
      <c r="CA21" s="4">
        <v>7</v>
      </c>
      <c r="CB21" s="12">
        <v>7.3731200000000001</v>
      </c>
      <c r="CC21" s="4">
        <v>7</v>
      </c>
      <c r="CD21" s="12">
        <v>28.380199999999999</v>
      </c>
      <c r="CE21" s="4">
        <v>7</v>
      </c>
      <c r="CF21" s="12">
        <v>0.27073999999999998</v>
      </c>
    </row>
    <row r="22" spans="2:84" x14ac:dyDescent="0.4">
      <c r="B22" s="4" t="s">
        <v>28</v>
      </c>
      <c r="C22" s="4">
        <v>29</v>
      </c>
      <c r="D22" s="12">
        <v>103.12179999999999</v>
      </c>
      <c r="E22" s="4">
        <v>29</v>
      </c>
      <c r="F22" s="12">
        <v>33.136899999999997</v>
      </c>
      <c r="G22" s="4">
        <v>29</v>
      </c>
      <c r="H22" s="12">
        <v>2.6602999999999999</v>
      </c>
      <c r="I22" s="4">
        <v>29</v>
      </c>
      <c r="J22" s="12">
        <v>2.0577999999999999</v>
      </c>
      <c r="K22" s="4">
        <v>29</v>
      </c>
      <c r="L22" s="12">
        <v>13.9137</v>
      </c>
      <c r="M22" s="4">
        <v>29</v>
      </c>
      <c r="N22" s="12">
        <v>4.3978000000000002</v>
      </c>
      <c r="O22" s="4">
        <v>29</v>
      </c>
      <c r="P22" s="12">
        <v>12.7514</v>
      </c>
      <c r="Q22" s="4">
        <v>29</v>
      </c>
      <c r="R22" s="12">
        <v>2.0344000000000002</v>
      </c>
      <c r="S22" s="4">
        <v>29</v>
      </c>
      <c r="T22" s="12">
        <v>3.6387</v>
      </c>
      <c r="U22" s="4">
        <v>29</v>
      </c>
      <c r="V22" s="12">
        <v>5.96387</v>
      </c>
      <c r="W22" s="4">
        <v>29</v>
      </c>
      <c r="X22" s="12">
        <v>17.131399999999999</v>
      </c>
      <c r="Y22" s="4">
        <v>29</v>
      </c>
      <c r="Z22" s="12">
        <v>2.0741000000000001</v>
      </c>
      <c r="AA22" s="4">
        <v>29</v>
      </c>
      <c r="AB22" s="12">
        <v>0.23971999999999999</v>
      </c>
      <c r="AD22" s="6" t="s">
        <v>28</v>
      </c>
      <c r="AE22" s="6">
        <v>14</v>
      </c>
      <c r="AF22" s="13">
        <v>104.5534</v>
      </c>
      <c r="AG22" s="6">
        <v>14</v>
      </c>
      <c r="AH22" s="13">
        <v>31.1693</v>
      </c>
      <c r="AI22" s="6">
        <v>14</v>
      </c>
      <c r="AJ22" s="13">
        <v>2.1777000000000002</v>
      </c>
      <c r="AK22" s="6">
        <v>14</v>
      </c>
      <c r="AL22" s="13">
        <v>1.7667999999999999</v>
      </c>
      <c r="AM22" s="6">
        <v>14</v>
      </c>
      <c r="AN22" s="13">
        <v>13.299300000000001</v>
      </c>
      <c r="AO22" s="6">
        <v>14</v>
      </c>
      <c r="AP22" s="13">
        <v>3.4695999999999998</v>
      </c>
      <c r="AQ22" s="6">
        <v>14</v>
      </c>
      <c r="AR22" s="13">
        <v>13.8269</v>
      </c>
      <c r="AS22" s="6">
        <v>14</v>
      </c>
      <c r="AT22" s="13">
        <v>2.1103999999999998</v>
      </c>
      <c r="AU22" s="6">
        <v>14</v>
      </c>
      <c r="AV22" s="13">
        <v>4.2950999999999997</v>
      </c>
      <c r="AW22" s="6">
        <v>14</v>
      </c>
      <c r="AX22" s="13">
        <v>6.5284599999999999</v>
      </c>
      <c r="AY22" s="6">
        <v>14</v>
      </c>
      <c r="AZ22" s="13">
        <v>19.435500000000001</v>
      </c>
      <c r="BA22" s="6">
        <v>14</v>
      </c>
      <c r="BB22" s="13">
        <v>1.7839</v>
      </c>
      <c r="BC22" s="6">
        <v>14</v>
      </c>
      <c r="BD22" s="13">
        <v>0.13696</v>
      </c>
      <c r="BF22" s="4" t="s">
        <v>28</v>
      </c>
      <c r="BG22" s="4">
        <v>7</v>
      </c>
      <c r="BH22" s="12">
        <v>86.455299999999994</v>
      </c>
      <c r="BI22" s="4">
        <v>7</v>
      </c>
      <c r="BJ22" s="12">
        <v>25.052700000000002</v>
      </c>
      <c r="BK22" s="4">
        <v>7</v>
      </c>
      <c r="BL22" s="12">
        <v>4.2312000000000003</v>
      </c>
      <c r="BM22" s="4">
        <v>7</v>
      </c>
      <c r="BN22" s="12">
        <v>2.9333</v>
      </c>
      <c r="BO22" s="4">
        <v>7</v>
      </c>
      <c r="BP22" s="12">
        <v>17.274000000000001</v>
      </c>
      <c r="BQ22" s="4">
        <v>7</v>
      </c>
      <c r="BR22" s="12">
        <v>1.9134</v>
      </c>
      <c r="BS22" s="4">
        <v>7</v>
      </c>
      <c r="BT22" s="12">
        <v>7.8688900000000004</v>
      </c>
      <c r="BU22" s="4">
        <v>7</v>
      </c>
      <c r="BV22" s="12">
        <v>0.32246999999999998</v>
      </c>
      <c r="BW22" s="4">
        <v>7</v>
      </c>
      <c r="BX22" s="12">
        <v>0.99860000000000004</v>
      </c>
      <c r="BY22" s="4">
        <v>7</v>
      </c>
      <c r="BZ22" s="12">
        <v>1.1976</v>
      </c>
      <c r="CA22" s="4">
        <v>7</v>
      </c>
      <c r="CB22" s="12">
        <v>7.3146399999999998</v>
      </c>
      <c r="CC22" s="4">
        <v>7</v>
      </c>
      <c r="CD22" s="12">
        <v>31.012699999999999</v>
      </c>
      <c r="CE22" s="4">
        <v>7</v>
      </c>
      <c r="CF22" s="12">
        <v>-0.11958000000000001</v>
      </c>
    </row>
    <row r="23" spans="2:84" x14ac:dyDescent="0.4">
      <c r="B23" s="4" t="s">
        <v>29</v>
      </c>
      <c r="C23" s="4">
        <v>29</v>
      </c>
      <c r="D23" s="12">
        <v>102.3969</v>
      </c>
      <c r="E23" s="4">
        <v>29</v>
      </c>
      <c r="F23" s="12">
        <v>33.607199999999999</v>
      </c>
      <c r="G23" s="4">
        <v>29</v>
      </c>
      <c r="H23" s="12">
        <v>2.4333999999999998</v>
      </c>
      <c r="I23" s="4">
        <v>29</v>
      </c>
      <c r="J23" s="12">
        <v>2.0078999999999998</v>
      </c>
      <c r="K23" s="4">
        <v>29</v>
      </c>
      <c r="L23" s="12">
        <v>14.178699999999999</v>
      </c>
      <c r="M23" s="4">
        <v>29</v>
      </c>
      <c r="N23" s="12">
        <v>4.3653000000000004</v>
      </c>
      <c r="O23" s="4">
        <v>29</v>
      </c>
      <c r="P23" s="12">
        <v>12.2904</v>
      </c>
      <c r="Q23" s="4">
        <v>29</v>
      </c>
      <c r="R23" s="12">
        <v>1.9613</v>
      </c>
      <c r="S23" s="4">
        <v>29</v>
      </c>
      <c r="T23" s="12">
        <v>3.1597</v>
      </c>
      <c r="U23" s="4">
        <v>29</v>
      </c>
      <c r="V23" s="12">
        <v>5.66275</v>
      </c>
      <c r="W23" s="4">
        <v>29</v>
      </c>
      <c r="X23" s="12">
        <v>17.1599</v>
      </c>
      <c r="Y23" s="4">
        <v>29</v>
      </c>
      <c r="Z23" s="12">
        <v>2.9234</v>
      </c>
      <c r="AA23" s="4">
        <v>29</v>
      </c>
      <c r="AB23" s="12">
        <v>0.25008999999999998</v>
      </c>
      <c r="AD23" s="6" t="s">
        <v>29</v>
      </c>
      <c r="AE23" s="6">
        <v>14</v>
      </c>
      <c r="AF23" s="13">
        <v>103.0064</v>
      </c>
      <c r="AG23" s="6">
        <v>14</v>
      </c>
      <c r="AH23" s="13">
        <v>31.889500000000002</v>
      </c>
      <c r="AI23" s="6">
        <v>14</v>
      </c>
      <c r="AJ23" s="13">
        <v>2.0213999999999999</v>
      </c>
      <c r="AK23" s="6">
        <v>14</v>
      </c>
      <c r="AL23" s="13">
        <v>1.8038000000000001</v>
      </c>
      <c r="AM23" s="6">
        <v>14</v>
      </c>
      <c r="AN23" s="13">
        <v>13.623799999999999</v>
      </c>
      <c r="AO23" s="6">
        <v>14</v>
      </c>
      <c r="AP23" s="13">
        <v>3.4447999999999999</v>
      </c>
      <c r="AQ23" s="6">
        <v>14</v>
      </c>
      <c r="AR23" s="13">
        <v>13.2959</v>
      </c>
      <c r="AS23" s="6">
        <v>14</v>
      </c>
      <c r="AT23" s="13">
        <v>2.0105</v>
      </c>
      <c r="AU23" s="6">
        <v>14</v>
      </c>
      <c r="AV23" s="13">
        <v>3.7273999999999998</v>
      </c>
      <c r="AW23" s="6">
        <v>14</v>
      </c>
      <c r="AX23" s="13">
        <v>6.2969400000000002</v>
      </c>
      <c r="AY23" s="6">
        <v>14</v>
      </c>
      <c r="AZ23" s="13">
        <v>19.604199999999999</v>
      </c>
      <c r="BA23" s="6">
        <v>14</v>
      </c>
      <c r="BB23" s="13">
        <v>2.1484000000000001</v>
      </c>
      <c r="BC23" s="6">
        <v>14</v>
      </c>
      <c r="BD23" s="13">
        <v>0.13327</v>
      </c>
      <c r="BF23" s="4" t="s">
        <v>29</v>
      </c>
      <c r="BG23" s="4">
        <v>7</v>
      </c>
      <c r="BH23" s="12">
        <v>84.716700000000003</v>
      </c>
      <c r="BI23" s="4">
        <v>7</v>
      </c>
      <c r="BJ23" s="12">
        <v>24.284500000000001</v>
      </c>
      <c r="BK23" s="4">
        <v>7</v>
      </c>
      <c r="BL23" s="12">
        <v>4.0330000000000004</v>
      </c>
      <c r="BM23" s="4">
        <v>7</v>
      </c>
      <c r="BN23" s="12">
        <v>3.0832999999999999</v>
      </c>
      <c r="BO23" s="4">
        <v>7</v>
      </c>
      <c r="BP23" s="12">
        <v>17.3186</v>
      </c>
      <c r="BQ23" s="4">
        <v>7</v>
      </c>
      <c r="BR23" s="12">
        <v>1.7816000000000001</v>
      </c>
      <c r="BS23" s="4">
        <v>7</v>
      </c>
      <c r="BT23" s="12">
        <v>7.3409599999999999</v>
      </c>
      <c r="BU23" s="4">
        <v>7</v>
      </c>
      <c r="BV23" s="12">
        <v>0.42480000000000001</v>
      </c>
      <c r="BW23" s="4">
        <v>7</v>
      </c>
      <c r="BX23" s="12">
        <v>0.98816000000000004</v>
      </c>
      <c r="BY23" s="4">
        <v>7</v>
      </c>
      <c r="BZ23" s="12">
        <v>1.1898</v>
      </c>
      <c r="CA23" s="4">
        <v>7</v>
      </c>
      <c r="CB23" s="12">
        <v>7.58066</v>
      </c>
      <c r="CC23" s="4">
        <v>7</v>
      </c>
      <c r="CD23" s="12">
        <v>31.915299999999998</v>
      </c>
      <c r="CE23" s="4">
        <v>7</v>
      </c>
      <c r="CF23" s="12">
        <v>5.9257999999999998E-2</v>
      </c>
    </row>
    <row r="24" spans="2:84" x14ac:dyDescent="0.4">
      <c r="B24" s="4" t="s">
        <v>30</v>
      </c>
      <c r="C24" s="4">
        <v>29</v>
      </c>
      <c r="D24" s="12">
        <v>103.136</v>
      </c>
      <c r="E24" s="4">
        <v>29</v>
      </c>
      <c r="F24" s="12">
        <v>33.796500000000002</v>
      </c>
      <c r="G24" s="4">
        <v>29</v>
      </c>
      <c r="H24" s="12">
        <v>2.4110999999999998</v>
      </c>
      <c r="I24" s="4">
        <v>29</v>
      </c>
      <c r="J24" s="12">
        <v>1.9120999999999999</v>
      </c>
      <c r="K24" s="4">
        <v>29</v>
      </c>
      <c r="L24" s="12">
        <v>14.224399999999999</v>
      </c>
      <c r="M24" s="4">
        <v>29</v>
      </c>
      <c r="N24" s="12">
        <v>4.7079000000000004</v>
      </c>
      <c r="O24" s="4">
        <v>29</v>
      </c>
      <c r="P24" s="12">
        <v>12.4886</v>
      </c>
      <c r="Q24" s="4">
        <v>29</v>
      </c>
      <c r="R24" s="12">
        <v>1.8620000000000001</v>
      </c>
      <c r="S24" s="4">
        <v>29</v>
      </c>
      <c r="T24" s="12">
        <v>2.8098999999999998</v>
      </c>
      <c r="U24" s="4">
        <v>29</v>
      </c>
      <c r="V24" s="12">
        <v>5.9300800000000002</v>
      </c>
      <c r="W24" s="4">
        <v>29</v>
      </c>
      <c r="X24" s="12">
        <v>17.032499999999999</v>
      </c>
      <c r="Y24" s="4">
        <v>29</v>
      </c>
      <c r="Z24" s="12">
        <v>2.9131999999999998</v>
      </c>
      <c r="AA24" s="4">
        <v>29</v>
      </c>
      <c r="AB24" s="12">
        <v>-8.8187000000000001E-2</v>
      </c>
      <c r="AD24" s="6" t="s">
        <v>30</v>
      </c>
      <c r="AE24" s="6">
        <v>14</v>
      </c>
      <c r="AF24" s="13">
        <v>104.24890000000001</v>
      </c>
      <c r="AG24" s="6">
        <v>14</v>
      </c>
      <c r="AH24" s="13">
        <v>32.101100000000002</v>
      </c>
      <c r="AI24" s="6">
        <v>14</v>
      </c>
      <c r="AJ24" s="13">
        <v>1.9607000000000001</v>
      </c>
      <c r="AK24" s="6">
        <v>14</v>
      </c>
      <c r="AL24" s="13">
        <v>1.6951000000000001</v>
      </c>
      <c r="AM24" s="6">
        <v>14</v>
      </c>
      <c r="AN24" s="13">
        <v>13.495100000000001</v>
      </c>
      <c r="AO24" s="6">
        <v>14</v>
      </c>
      <c r="AP24" s="13">
        <v>3.6128</v>
      </c>
      <c r="AQ24" s="6">
        <v>14</v>
      </c>
      <c r="AR24" s="13">
        <v>13.471399999999999</v>
      </c>
      <c r="AS24" s="6">
        <v>14</v>
      </c>
      <c r="AT24" s="13">
        <v>1.9353</v>
      </c>
      <c r="AU24" s="6">
        <v>14</v>
      </c>
      <c r="AV24" s="13">
        <v>3.2812999999999999</v>
      </c>
      <c r="AW24" s="6">
        <v>14</v>
      </c>
      <c r="AX24" s="13">
        <v>6.69808</v>
      </c>
      <c r="AY24" s="6">
        <v>14</v>
      </c>
      <c r="AZ24" s="13">
        <v>19.357600000000001</v>
      </c>
      <c r="BA24" s="6">
        <v>14</v>
      </c>
      <c r="BB24" s="13">
        <v>2.3102</v>
      </c>
      <c r="BC24" s="6">
        <v>14</v>
      </c>
      <c r="BD24" s="13">
        <v>8.1473000000000004E-2</v>
      </c>
      <c r="BF24" s="4" t="s">
        <v>30</v>
      </c>
      <c r="BG24" s="4">
        <v>7</v>
      </c>
      <c r="BH24" s="12">
        <v>84.315100000000001</v>
      </c>
      <c r="BI24" s="4">
        <v>7</v>
      </c>
      <c r="BJ24" s="12">
        <v>23.697500000000002</v>
      </c>
      <c r="BK24" s="4">
        <v>7</v>
      </c>
      <c r="BL24" s="12">
        <v>3.7597999999999998</v>
      </c>
      <c r="BM24" s="4">
        <v>7</v>
      </c>
      <c r="BN24" s="12">
        <v>2.2867000000000002</v>
      </c>
      <c r="BO24" s="4">
        <v>7</v>
      </c>
      <c r="BP24" s="12">
        <v>17.567499999999999</v>
      </c>
      <c r="BQ24" s="4">
        <v>7</v>
      </c>
      <c r="BR24" s="12">
        <v>1.3704000000000001</v>
      </c>
      <c r="BS24" s="4">
        <v>7</v>
      </c>
      <c r="BT24" s="12">
        <v>6.8929799999999997</v>
      </c>
      <c r="BU24" s="4">
        <v>7</v>
      </c>
      <c r="BV24" s="12">
        <v>0.29232000000000002</v>
      </c>
      <c r="BW24" s="4">
        <v>7</v>
      </c>
      <c r="BX24" s="12">
        <v>0.80954999999999999</v>
      </c>
      <c r="BY24" s="4">
        <v>7</v>
      </c>
      <c r="BZ24" s="12">
        <v>1.2170000000000001</v>
      </c>
      <c r="CA24" s="4">
        <v>7</v>
      </c>
      <c r="CB24" s="12">
        <v>7.8233800000000002</v>
      </c>
      <c r="CC24" s="4">
        <v>7</v>
      </c>
      <c r="CD24" s="12">
        <v>34.167999999999999</v>
      </c>
      <c r="CE24" s="4">
        <v>7</v>
      </c>
      <c r="CF24" s="12">
        <v>0.11494</v>
      </c>
    </row>
    <row r="25" spans="2:84" x14ac:dyDescent="0.4">
      <c r="B25" s="4" t="s">
        <v>31</v>
      </c>
      <c r="C25" s="4">
        <v>29</v>
      </c>
      <c r="D25" s="12">
        <v>101.2277</v>
      </c>
      <c r="E25" s="4">
        <v>29</v>
      </c>
      <c r="F25" s="12">
        <v>34.186900000000001</v>
      </c>
      <c r="G25" s="4">
        <v>29</v>
      </c>
      <c r="H25" s="12">
        <v>2.3346</v>
      </c>
      <c r="I25" s="4">
        <v>29</v>
      </c>
      <c r="J25" s="12">
        <v>1.8472</v>
      </c>
      <c r="K25" s="4">
        <v>29</v>
      </c>
      <c r="L25" s="12">
        <v>14.509</v>
      </c>
      <c r="M25" s="4">
        <v>29</v>
      </c>
      <c r="N25" s="12">
        <v>4.8867000000000003</v>
      </c>
      <c r="O25" s="4">
        <v>29</v>
      </c>
      <c r="P25" s="12">
        <v>12.589600000000001</v>
      </c>
      <c r="Q25" s="4">
        <v>29</v>
      </c>
      <c r="R25" s="12">
        <v>1.8594999999999999</v>
      </c>
      <c r="S25" s="4">
        <v>29</v>
      </c>
      <c r="T25" s="12">
        <v>2.5042</v>
      </c>
      <c r="U25" s="4">
        <v>29</v>
      </c>
      <c r="V25" s="12">
        <v>5.77691</v>
      </c>
      <c r="W25" s="4">
        <v>29</v>
      </c>
      <c r="X25" s="12">
        <v>17.295200000000001</v>
      </c>
      <c r="Y25" s="4">
        <v>29</v>
      </c>
      <c r="Z25" s="12">
        <v>2.3546999999999998</v>
      </c>
      <c r="AA25" s="4">
        <v>29</v>
      </c>
      <c r="AB25" s="12">
        <v>-0.14445</v>
      </c>
      <c r="AD25" s="6" t="s">
        <v>31</v>
      </c>
      <c r="AE25" s="6">
        <v>14</v>
      </c>
      <c r="AF25" s="13">
        <v>103.1233</v>
      </c>
      <c r="AG25" s="6">
        <v>14</v>
      </c>
      <c r="AH25" s="13">
        <v>32.237699999999997</v>
      </c>
      <c r="AI25" s="6">
        <v>14</v>
      </c>
      <c r="AJ25" s="13">
        <v>1.9490000000000001</v>
      </c>
      <c r="AK25" s="6">
        <v>14</v>
      </c>
      <c r="AL25" s="13">
        <v>1.6122000000000001</v>
      </c>
      <c r="AM25" s="6">
        <v>14</v>
      </c>
      <c r="AN25" s="13">
        <v>13.59</v>
      </c>
      <c r="AO25" s="6">
        <v>14</v>
      </c>
      <c r="AP25" s="13">
        <v>3.6850000000000001</v>
      </c>
      <c r="AQ25" s="6">
        <v>14</v>
      </c>
      <c r="AR25" s="13">
        <v>13.3894</v>
      </c>
      <c r="AS25" s="6">
        <v>14</v>
      </c>
      <c r="AT25" s="13">
        <v>1.9063000000000001</v>
      </c>
      <c r="AU25" s="6">
        <v>14</v>
      </c>
      <c r="AV25" s="13">
        <v>2.8805999999999998</v>
      </c>
      <c r="AW25" s="6">
        <v>14</v>
      </c>
      <c r="AX25" s="13">
        <v>6.4770899999999996</v>
      </c>
      <c r="AY25" s="6">
        <v>14</v>
      </c>
      <c r="AZ25" s="13">
        <v>19.526299999999999</v>
      </c>
      <c r="BA25" s="6">
        <v>14</v>
      </c>
      <c r="BB25" s="13">
        <v>2.7422</v>
      </c>
      <c r="BC25" s="6">
        <v>14</v>
      </c>
      <c r="BD25" s="13">
        <v>4.0111000000000001E-3</v>
      </c>
      <c r="BF25" s="4" t="s">
        <v>31</v>
      </c>
      <c r="BG25" s="4">
        <v>7</v>
      </c>
      <c r="BH25" s="12">
        <v>55.848700000000001</v>
      </c>
      <c r="BI25" s="4">
        <v>7</v>
      </c>
      <c r="BJ25" s="12">
        <v>35.658999999999999</v>
      </c>
      <c r="BK25" s="4">
        <v>7</v>
      </c>
      <c r="BL25" s="12">
        <v>5.1616</v>
      </c>
      <c r="BM25" s="4">
        <v>7</v>
      </c>
      <c r="BN25" s="12">
        <v>3.8757999999999999</v>
      </c>
      <c r="BO25" s="4">
        <v>7</v>
      </c>
      <c r="BP25" s="12">
        <v>26.6892</v>
      </c>
      <c r="BQ25" s="4">
        <v>7</v>
      </c>
      <c r="BR25" s="12">
        <v>3.0910000000000002</v>
      </c>
      <c r="BS25" s="4">
        <v>7</v>
      </c>
      <c r="BT25" s="12">
        <v>9.45777</v>
      </c>
      <c r="BU25" s="4">
        <v>7</v>
      </c>
      <c r="BV25" s="12">
        <v>0.47342000000000001</v>
      </c>
      <c r="BW25" s="4">
        <v>7</v>
      </c>
      <c r="BX25" s="12">
        <v>1.224</v>
      </c>
      <c r="BY25" s="4">
        <v>7</v>
      </c>
      <c r="BZ25" s="12">
        <v>1.659</v>
      </c>
      <c r="CA25" s="4">
        <v>7</v>
      </c>
      <c r="CB25" s="12">
        <v>12.360799999999999</v>
      </c>
      <c r="CC25" s="4">
        <v>7</v>
      </c>
      <c r="CD25" s="12">
        <v>0</v>
      </c>
      <c r="CE25" s="4">
        <v>7</v>
      </c>
      <c r="CF25" s="12">
        <v>0.34849000000000002</v>
      </c>
    </row>
    <row r="26" spans="2:84" x14ac:dyDescent="0.4">
      <c r="B26" s="4" t="s">
        <v>32</v>
      </c>
      <c r="C26" s="4">
        <v>29</v>
      </c>
      <c r="D26" s="12">
        <v>101.22190000000001</v>
      </c>
      <c r="E26" s="4">
        <v>29</v>
      </c>
      <c r="F26" s="12">
        <v>34.870600000000003</v>
      </c>
      <c r="G26" s="4">
        <v>29</v>
      </c>
      <c r="H26" s="12">
        <v>2.2713000000000001</v>
      </c>
      <c r="I26" s="4">
        <v>29</v>
      </c>
      <c r="J26" s="12">
        <v>1.9248000000000001</v>
      </c>
      <c r="K26" s="4">
        <v>29</v>
      </c>
      <c r="L26" s="12">
        <v>14.0466</v>
      </c>
      <c r="M26" s="4">
        <v>29</v>
      </c>
      <c r="N26" s="12">
        <v>4.7853000000000003</v>
      </c>
      <c r="O26" s="4">
        <v>29</v>
      </c>
      <c r="P26" s="12">
        <v>12.812099999999999</v>
      </c>
      <c r="Q26" s="4">
        <v>29</v>
      </c>
      <c r="R26" s="12">
        <v>1.7507999999999999</v>
      </c>
      <c r="S26" s="4">
        <v>29</v>
      </c>
      <c r="T26" s="12">
        <v>2.4405999999999999</v>
      </c>
      <c r="U26" s="4">
        <v>29</v>
      </c>
      <c r="V26" s="12">
        <v>5.6320199999999998</v>
      </c>
      <c r="W26" s="4">
        <v>29</v>
      </c>
      <c r="X26" s="12">
        <v>17.2424</v>
      </c>
      <c r="Y26" s="4">
        <v>29</v>
      </c>
      <c r="Z26" s="12">
        <v>2.1993</v>
      </c>
      <c r="AA26" s="4">
        <v>29</v>
      </c>
      <c r="AB26" s="12">
        <v>2.4226999999999999E-2</v>
      </c>
      <c r="AD26" s="6" t="s">
        <v>32</v>
      </c>
      <c r="AE26" s="6">
        <v>14</v>
      </c>
      <c r="AF26" s="13">
        <v>103.1996</v>
      </c>
      <c r="AG26" s="6">
        <v>14</v>
      </c>
      <c r="AH26" s="13">
        <v>33.010300000000001</v>
      </c>
      <c r="AI26" s="6">
        <v>14</v>
      </c>
      <c r="AJ26" s="13">
        <v>1.8632</v>
      </c>
      <c r="AK26" s="6">
        <v>14</v>
      </c>
      <c r="AL26" s="13">
        <v>1.6009</v>
      </c>
      <c r="AM26" s="6">
        <v>14</v>
      </c>
      <c r="AN26" s="13">
        <v>13.0905</v>
      </c>
      <c r="AO26" s="6">
        <v>14</v>
      </c>
      <c r="AP26" s="13">
        <v>3.6267999999999998</v>
      </c>
      <c r="AQ26" s="6">
        <v>14</v>
      </c>
      <c r="AR26" s="13">
        <v>13.726100000000001</v>
      </c>
      <c r="AS26" s="6">
        <v>14</v>
      </c>
      <c r="AT26" s="13">
        <v>1.7914000000000001</v>
      </c>
      <c r="AU26" s="6">
        <v>14</v>
      </c>
      <c r="AV26" s="13">
        <v>2.8382999999999998</v>
      </c>
      <c r="AW26" s="6">
        <v>14</v>
      </c>
      <c r="AX26" s="13">
        <v>6.2469299999999999</v>
      </c>
      <c r="AY26" s="6">
        <v>14</v>
      </c>
      <c r="AZ26" s="13">
        <v>19.424499999999998</v>
      </c>
      <c r="BA26" s="6">
        <v>14</v>
      </c>
      <c r="BB26" s="13">
        <v>2.7572999999999999</v>
      </c>
      <c r="BC26" s="6">
        <v>14</v>
      </c>
      <c r="BD26" s="13">
        <v>2.3786999999999999E-2</v>
      </c>
      <c r="BF26" s="4" t="s">
        <v>32</v>
      </c>
      <c r="BG26" s="4">
        <v>7</v>
      </c>
      <c r="BH26" s="12">
        <v>56.185299999999998</v>
      </c>
      <c r="BI26" s="4">
        <v>7</v>
      </c>
      <c r="BJ26" s="12">
        <v>36.340299999999999</v>
      </c>
      <c r="BK26" s="4">
        <v>7</v>
      </c>
      <c r="BL26" s="12">
        <v>4.5564999999999998</v>
      </c>
      <c r="BM26" s="4">
        <v>7</v>
      </c>
      <c r="BN26" s="12">
        <v>3.9603999999999999</v>
      </c>
      <c r="BO26" s="4">
        <v>7</v>
      </c>
      <c r="BP26" s="12">
        <v>26.686</v>
      </c>
      <c r="BQ26" s="4">
        <v>7</v>
      </c>
      <c r="BR26" s="12">
        <v>2.794</v>
      </c>
      <c r="BS26" s="4">
        <v>7</v>
      </c>
      <c r="BT26" s="12">
        <v>8.9068199999999997</v>
      </c>
      <c r="BU26" s="4">
        <v>7</v>
      </c>
      <c r="BV26" s="12">
        <v>0.64556999999999998</v>
      </c>
      <c r="BW26" s="4">
        <v>7</v>
      </c>
      <c r="BX26" s="12">
        <v>1.3702000000000001</v>
      </c>
      <c r="BY26" s="4">
        <v>7</v>
      </c>
      <c r="BZ26" s="12">
        <v>1.9195</v>
      </c>
      <c r="CA26" s="4">
        <v>7</v>
      </c>
      <c r="CB26" s="12">
        <v>12.3085</v>
      </c>
      <c r="CC26" s="4">
        <v>7</v>
      </c>
      <c r="CD26" s="12">
        <v>0</v>
      </c>
      <c r="CE26" s="4">
        <v>7</v>
      </c>
      <c r="CF26" s="12">
        <v>0.51226000000000005</v>
      </c>
    </row>
    <row r="27" spans="2:84" x14ac:dyDescent="0.4">
      <c r="B27" s="4" t="s">
        <v>33</v>
      </c>
      <c r="C27" s="4">
        <v>29</v>
      </c>
      <c r="D27" s="12">
        <v>101.6848</v>
      </c>
      <c r="E27" s="4">
        <v>29</v>
      </c>
      <c r="F27" s="12">
        <v>34.3035</v>
      </c>
      <c r="G27" s="4">
        <v>29</v>
      </c>
      <c r="H27" s="12">
        <v>2.2521</v>
      </c>
      <c r="I27" s="4">
        <v>29</v>
      </c>
      <c r="J27" s="12">
        <v>2.0169000000000001</v>
      </c>
      <c r="K27" s="4">
        <v>29</v>
      </c>
      <c r="L27" s="12">
        <v>13.5695</v>
      </c>
      <c r="M27" s="4">
        <v>29</v>
      </c>
      <c r="N27" s="12">
        <v>6.4722</v>
      </c>
      <c r="O27" s="4">
        <v>29</v>
      </c>
      <c r="P27" s="12">
        <v>11.7323</v>
      </c>
      <c r="Q27" s="4">
        <v>29</v>
      </c>
      <c r="R27" s="12">
        <v>1.8379000000000001</v>
      </c>
      <c r="S27" s="4">
        <v>29</v>
      </c>
      <c r="T27" s="12">
        <v>2.2321</v>
      </c>
      <c r="U27" s="4">
        <v>29</v>
      </c>
      <c r="V27" s="12">
        <v>5.4920900000000001</v>
      </c>
      <c r="W27" s="4">
        <v>29</v>
      </c>
      <c r="X27" s="12">
        <v>17.325800000000001</v>
      </c>
      <c r="Y27" s="4">
        <v>29</v>
      </c>
      <c r="Z27" s="12">
        <v>2.6493000000000002</v>
      </c>
      <c r="AA27" s="4">
        <v>29</v>
      </c>
      <c r="AB27" s="12">
        <v>0.11637</v>
      </c>
      <c r="AD27" s="6" t="s">
        <v>33</v>
      </c>
      <c r="AE27" s="6">
        <v>14</v>
      </c>
      <c r="AF27" s="13">
        <v>102.9144</v>
      </c>
      <c r="AG27" s="6">
        <v>14</v>
      </c>
      <c r="AH27" s="13">
        <v>32.1648</v>
      </c>
      <c r="AI27" s="6">
        <v>14</v>
      </c>
      <c r="AJ27" s="13">
        <v>1.8669</v>
      </c>
      <c r="AK27" s="6">
        <v>14</v>
      </c>
      <c r="AL27" s="13">
        <v>1.7412000000000001</v>
      </c>
      <c r="AM27" s="6">
        <v>14</v>
      </c>
      <c r="AN27" s="13">
        <v>12.4976</v>
      </c>
      <c r="AO27" s="6">
        <v>14</v>
      </c>
      <c r="AP27" s="13">
        <v>5.0115999999999996</v>
      </c>
      <c r="AQ27" s="6">
        <v>14</v>
      </c>
      <c r="AR27" s="13">
        <v>13.0687</v>
      </c>
      <c r="AS27" s="6">
        <v>14</v>
      </c>
      <c r="AT27" s="13">
        <v>1.9036</v>
      </c>
      <c r="AU27" s="6">
        <v>14</v>
      </c>
      <c r="AV27" s="13">
        <v>2.5880000000000001</v>
      </c>
      <c r="AW27" s="6">
        <v>14</v>
      </c>
      <c r="AX27" s="13">
        <v>6.1444000000000001</v>
      </c>
      <c r="AY27" s="6">
        <v>14</v>
      </c>
      <c r="AZ27" s="13">
        <v>19.644300000000001</v>
      </c>
      <c r="BA27" s="6">
        <v>14</v>
      </c>
      <c r="BB27" s="13">
        <v>3.3420000000000001</v>
      </c>
      <c r="BC27" s="6">
        <v>14</v>
      </c>
      <c r="BD27" s="13">
        <v>2.6879E-2</v>
      </c>
      <c r="BF27" s="4" t="s">
        <v>33</v>
      </c>
      <c r="BG27" s="4">
        <v>7</v>
      </c>
      <c r="BH27" s="12">
        <v>55.517299999999999</v>
      </c>
      <c r="BI27" s="4">
        <v>7</v>
      </c>
      <c r="BJ27" s="12">
        <v>34.999899999999997</v>
      </c>
      <c r="BK27" s="4">
        <v>7</v>
      </c>
      <c r="BL27" s="12">
        <v>4.7150999999999996</v>
      </c>
      <c r="BM27" s="4">
        <v>7</v>
      </c>
      <c r="BN27" s="12">
        <v>4.0057</v>
      </c>
      <c r="BO27" s="4">
        <v>7</v>
      </c>
      <c r="BP27" s="12">
        <v>27.198699999999999</v>
      </c>
      <c r="BQ27" s="4">
        <v>7</v>
      </c>
      <c r="BR27" s="12">
        <v>2.5554999999999999</v>
      </c>
      <c r="BS27" s="4">
        <v>7</v>
      </c>
      <c r="BT27" s="12">
        <v>9.2770499999999991</v>
      </c>
      <c r="BU27" s="4">
        <v>7</v>
      </c>
      <c r="BV27" s="12">
        <v>0.56157000000000001</v>
      </c>
      <c r="BW27" s="4">
        <v>7</v>
      </c>
      <c r="BX27" s="12">
        <v>1.2977000000000001</v>
      </c>
      <c r="BY27" s="4">
        <v>7</v>
      </c>
      <c r="BZ27" s="12">
        <v>1.4574</v>
      </c>
      <c r="CA27" s="4">
        <v>7</v>
      </c>
      <c r="CB27" s="12">
        <v>12.2743</v>
      </c>
      <c r="CC27" s="4">
        <v>7</v>
      </c>
      <c r="CD27" s="12">
        <v>0</v>
      </c>
      <c r="CE27" s="4">
        <v>7</v>
      </c>
      <c r="CF27" s="12">
        <v>1.6569</v>
      </c>
    </row>
    <row r="28" spans="2:84" x14ac:dyDescent="0.4">
      <c r="B28" s="4" t="s">
        <v>34</v>
      </c>
      <c r="C28" s="4">
        <v>29</v>
      </c>
      <c r="D28" s="12">
        <v>103.21040000000001</v>
      </c>
      <c r="E28" s="4">
        <v>29</v>
      </c>
      <c r="F28" s="12">
        <v>35.093499999999999</v>
      </c>
      <c r="G28" s="4">
        <v>29</v>
      </c>
      <c r="H28" s="12">
        <v>2.2599999999999998</v>
      </c>
      <c r="I28" s="4">
        <v>29</v>
      </c>
      <c r="J28" s="12">
        <v>2.0323000000000002</v>
      </c>
      <c r="K28" s="4">
        <v>29</v>
      </c>
      <c r="L28" s="12">
        <v>13.4171</v>
      </c>
      <c r="M28" s="4">
        <v>29</v>
      </c>
      <c r="N28" s="12">
        <v>6.3686999999999996</v>
      </c>
      <c r="O28" s="4">
        <v>29</v>
      </c>
      <c r="P28" s="12">
        <v>12.2079</v>
      </c>
      <c r="Q28" s="4">
        <v>29</v>
      </c>
      <c r="R28" s="12">
        <v>2.0167000000000002</v>
      </c>
      <c r="S28" s="4">
        <v>29</v>
      </c>
      <c r="T28" s="12">
        <v>2.3256000000000001</v>
      </c>
      <c r="U28" s="4">
        <v>29</v>
      </c>
      <c r="V28" s="12">
        <v>4.9037499999999996</v>
      </c>
      <c r="W28" s="4">
        <v>29</v>
      </c>
      <c r="X28" s="12">
        <v>16.8796</v>
      </c>
      <c r="Y28" s="4">
        <v>29</v>
      </c>
      <c r="Z28" s="12">
        <v>2.3128000000000002</v>
      </c>
      <c r="AA28" s="4">
        <v>29</v>
      </c>
      <c r="AB28" s="12">
        <v>0.18204000000000001</v>
      </c>
      <c r="AD28" s="6" t="s">
        <v>34</v>
      </c>
      <c r="AE28" s="6">
        <v>14</v>
      </c>
      <c r="AF28" s="13">
        <v>103.62350000000001</v>
      </c>
      <c r="AG28" s="6">
        <v>14</v>
      </c>
      <c r="AH28" s="13">
        <v>33.1584</v>
      </c>
      <c r="AI28" s="6">
        <v>14</v>
      </c>
      <c r="AJ28" s="13">
        <v>1.8573</v>
      </c>
      <c r="AK28" s="6">
        <v>14</v>
      </c>
      <c r="AL28" s="13">
        <v>1.764</v>
      </c>
      <c r="AM28" s="6">
        <v>14</v>
      </c>
      <c r="AN28" s="13">
        <v>12.397</v>
      </c>
      <c r="AO28" s="6">
        <v>14</v>
      </c>
      <c r="AP28" s="13">
        <v>4.8192000000000004</v>
      </c>
      <c r="AQ28" s="6">
        <v>14</v>
      </c>
      <c r="AR28" s="13">
        <v>13.571999999999999</v>
      </c>
      <c r="AS28" s="6">
        <v>14</v>
      </c>
      <c r="AT28" s="13">
        <v>2.0655999999999999</v>
      </c>
      <c r="AU28" s="6">
        <v>14</v>
      </c>
      <c r="AV28" s="13">
        <v>2.7021999999999999</v>
      </c>
      <c r="AW28" s="6">
        <v>14</v>
      </c>
      <c r="AX28" s="13">
        <v>5.45106</v>
      </c>
      <c r="AY28" s="6">
        <v>14</v>
      </c>
      <c r="AZ28" s="13">
        <v>19.207599999999999</v>
      </c>
      <c r="BA28" s="6">
        <v>14</v>
      </c>
      <c r="BB28" s="13">
        <v>2.9264000000000001</v>
      </c>
      <c r="BC28" s="6">
        <v>14</v>
      </c>
      <c r="BD28" s="13">
        <v>7.9265000000000002E-2</v>
      </c>
      <c r="BF28" s="4" t="s">
        <v>34</v>
      </c>
      <c r="BG28" s="4">
        <v>7</v>
      </c>
      <c r="BH28" s="12">
        <v>56.8172</v>
      </c>
      <c r="BI28" s="4">
        <v>7</v>
      </c>
      <c r="BJ28" s="12">
        <v>35.063800000000001</v>
      </c>
      <c r="BK28" s="4">
        <v>7</v>
      </c>
      <c r="BL28" s="12">
        <v>4.9645999999999999</v>
      </c>
      <c r="BM28" s="4">
        <v>7</v>
      </c>
      <c r="BN28" s="12">
        <v>3.9262999999999999</v>
      </c>
      <c r="BO28" s="4">
        <v>7</v>
      </c>
      <c r="BP28" s="12">
        <v>26.963699999999999</v>
      </c>
      <c r="BQ28" s="4">
        <v>7</v>
      </c>
      <c r="BR28" s="12">
        <v>2.5028999999999999</v>
      </c>
      <c r="BS28" s="4">
        <v>7</v>
      </c>
      <c r="BT28" s="12">
        <v>9.4969400000000004</v>
      </c>
      <c r="BU28" s="4">
        <v>7</v>
      </c>
      <c r="BV28" s="12">
        <v>0.35398000000000002</v>
      </c>
      <c r="BW28" s="4">
        <v>7</v>
      </c>
      <c r="BX28" s="12">
        <v>1.5166999999999999</v>
      </c>
      <c r="BY28" s="4">
        <v>7</v>
      </c>
      <c r="BZ28" s="12">
        <v>1.6682999999999999</v>
      </c>
      <c r="CA28" s="4">
        <v>7</v>
      </c>
      <c r="CB28" s="12">
        <v>12.078099999999999</v>
      </c>
      <c r="CC28" s="4">
        <v>7</v>
      </c>
      <c r="CD28" s="12">
        <v>0</v>
      </c>
      <c r="CE28" s="4">
        <v>7</v>
      </c>
      <c r="CF28" s="12">
        <v>1.4645999999999999</v>
      </c>
    </row>
    <row r="29" spans="2:84" x14ac:dyDescent="0.4">
      <c r="B29" s="4" t="s">
        <v>35</v>
      </c>
      <c r="C29" s="4">
        <v>29</v>
      </c>
      <c r="D29" s="12">
        <v>103.2221</v>
      </c>
      <c r="E29" s="4">
        <v>29</v>
      </c>
      <c r="F29" s="12">
        <v>34.4193</v>
      </c>
      <c r="G29" s="4">
        <v>29</v>
      </c>
      <c r="H29" s="12">
        <v>2.1227999999999998</v>
      </c>
      <c r="I29" s="4">
        <v>29</v>
      </c>
      <c r="J29" s="12">
        <v>2.0356999999999998</v>
      </c>
      <c r="K29" s="4">
        <v>29</v>
      </c>
      <c r="L29" s="12">
        <v>13.569000000000001</v>
      </c>
      <c r="M29" s="4">
        <v>29</v>
      </c>
      <c r="N29" s="12">
        <v>6.6612999999999998</v>
      </c>
      <c r="O29" s="4">
        <v>29</v>
      </c>
      <c r="P29" s="12">
        <v>12.1167</v>
      </c>
      <c r="Q29" s="4">
        <v>29</v>
      </c>
      <c r="R29" s="12">
        <v>2.044</v>
      </c>
      <c r="S29" s="4">
        <v>29</v>
      </c>
      <c r="T29" s="12">
        <v>2.3826000000000001</v>
      </c>
      <c r="U29" s="4">
        <v>29</v>
      </c>
      <c r="V29" s="12">
        <v>4.6763199999999996</v>
      </c>
      <c r="W29" s="4">
        <v>29</v>
      </c>
      <c r="X29" s="12">
        <v>16.969200000000001</v>
      </c>
      <c r="Y29" s="4">
        <v>29</v>
      </c>
      <c r="Z29" s="12">
        <v>2.8469000000000002</v>
      </c>
      <c r="AA29" s="4">
        <v>29</v>
      </c>
      <c r="AB29" s="12">
        <v>0.15612999999999999</v>
      </c>
      <c r="AD29" s="6" t="s">
        <v>35</v>
      </c>
      <c r="AE29" s="6">
        <v>14</v>
      </c>
      <c r="AF29" s="13">
        <v>103.3135</v>
      </c>
      <c r="AG29" s="6">
        <v>14</v>
      </c>
      <c r="AH29" s="13">
        <v>32.355800000000002</v>
      </c>
      <c r="AI29" s="6">
        <v>14</v>
      </c>
      <c r="AJ29" s="13">
        <v>1.7685</v>
      </c>
      <c r="AK29" s="6">
        <v>14</v>
      </c>
      <c r="AL29" s="13">
        <v>1.7774000000000001</v>
      </c>
      <c r="AM29" s="6">
        <v>14</v>
      </c>
      <c r="AN29" s="13">
        <v>12.475099999999999</v>
      </c>
      <c r="AO29" s="6">
        <v>14</v>
      </c>
      <c r="AP29" s="13">
        <v>5.0865</v>
      </c>
      <c r="AQ29" s="6">
        <v>14</v>
      </c>
      <c r="AR29" s="13">
        <v>13.4552</v>
      </c>
      <c r="AS29" s="6">
        <v>14</v>
      </c>
      <c r="AT29" s="13">
        <v>2.0825</v>
      </c>
      <c r="AU29" s="6">
        <v>14</v>
      </c>
      <c r="AV29" s="13">
        <v>2.7774000000000001</v>
      </c>
      <c r="AW29" s="6">
        <v>14</v>
      </c>
      <c r="AX29" s="13">
        <v>5.1619900000000003</v>
      </c>
      <c r="AY29" s="6">
        <v>14</v>
      </c>
      <c r="AZ29" s="13">
        <v>19.363700000000001</v>
      </c>
      <c r="BA29" s="6">
        <v>14</v>
      </c>
      <c r="BB29" s="13">
        <v>3.6215000000000002</v>
      </c>
      <c r="BC29" s="6">
        <v>14</v>
      </c>
      <c r="BD29" s="13">
        <v>7.4510999999999994E-2</v>
      </c>
      <c r="BF29" s="4" t="s">
        <v>35</v>
      </c>
      <c r="BG29" s="4">
        <v>7</v>
      </c>
      <c r="BH29" s="12">
        <v>57.331699999999998</v>
      </c>
      <c r="BI29" s="4">
        <v>7</v>
      </c>
      <c r="BJ29" s="12">
        <v>37.529899999999998</v>
      </c>
      <c r="BK29" s="4">
        <v>7</v>
      </c>
      <c r="BL29" s="12">
        <v>3.226</v>
      </c>
      <c r="BM29" s="4">
        <v>7</v>
      </c>
      <c r="BN29" s="12">
        <v>4.0952000000000002</v>
      </c>
      <c r="BO29" s="4">
        <v>7</v>
      </c>
      <c r="BP29" s="12">
        <v>27.720400000000001</v>
      </c>
      <c r="BQ29" s="4">
        <v>7</v>
      </c>
      <c r="BR29" s="12">
        <v>2.294</v>
      </c>
      <c r="BS29" s="4">
        <v>7</v>
      </c>
      <c r="BT29" s="12">
        <v>9.2438000000000002</v>
      </c>
      <c r="BU29" s="4">
        <v>7</v>
      </c>
      <c r="BV29" s="12">
        <v>0.41010000000000002</v>
      </c>
      <c r="BW29" s="4">
        <v>7</v>
      </c>
      <c r="BX29" s="12">
        <v>0.97782000000000002</v>
      </c>
      <c r="BY29" s="4">
        <v>7</v>
      </c>
      <c r="BZ29" s="12">
        <v>1.5603</v>
      </c>
      <c r="CA29" s="4">
        <v>7</v>
      </c>
      <c r="CB29" s="12">
        <v>12.2529</v>
      </c>
      <c r="CC29" s="4">
        <v>7</v>
      </c>
      <c r="CD29" s="12">
        <v>0</v>
      </c>
      <c r="CE29" s="4">
        <v>7</v>
      </c>
      <c r="CF29" s="12">
        <v>0.6895</v>
      </c>
    </row>
    <row r="30" spans="2:84" x14ac:dyDescent="0.4">
      <c r="B30" s="4" t="s">
        <v>36</v>
      </c>
      <c r="C30" s="4">
        <v>29</v>
      </c>
      <c r="D30" s="12">
        <v>105.99250000000001</v>
      </c>
      <c r="E30" s="4">
        <v>29</v>
      </c>
      <c r="F30" s="12">
        <v>35.386800000000001</v>
      </c>
      <c r="G30" s="4">
        <v>29</v>
      </c>
      <c r="H30" s="12">
        <v>2.0789</v>
      </c>
      <c r="I30" s="4">
        <v>29</v>
      </c>
      <c r="J30" s="12">
        <v>2.0709</v>
      </c>
      <c r="K30" s="4">
        <v>29</v>
      </c>
      <c r="L30" s="12">
        <v>12.703099999999999</v>
      </c>
      <c r="M30" s="4">
        <v>29</v>
      </c>
      <c r="N30" s="12">
        <v>5.9657999999999998</v>
      </c>
      <c r="O30" s="4">
        <v>29</v>
      </c>
      <c r="P30" s="12">
        <v>12.185499999999999</v>
      </c>
      <c r="Q30" s="4">
        <v>29</v>
      </c>
      <c r="R30" s="12">
        <v>2.2524999999999999</v>
      </c>
      <c r="S30" s="4">
        <v>29</v>
      </c>
      <c r="T30" s="12">
        <v>3.2799</v>
      </c>
      <c r="U30" s="4">
        <v>29</v>
      </c>
      <c r="V30" s="12">
        <v>5.80436</v>
      </c>
      <c r="W30" s="4">
        <v>29</v>
      </c>
      <c r="X30" s="12">
        <v>16.5991</v>
      </c>
      <c r="Y30" s="4">
        <v>29</v>
      </c>
      <c r="Z30" s="12">
        <v>1.7895000000000001</v>
      </c>
      <c r="AA30" s="4">
        <v>29</v>
      </c>
      <c r="AB30" s="12">
        <v>-0.11648</v>
      </c>
      <c r="AD30" s="6" t="s">
        <v>36</v>
      </c>
      <c r="AE30" s="6">
        <v>14</v>
      </c>
      <c r="AF30" s="13">
        <v>107.194</v>
      </c>
      <c r="AG30" s="6">
        <v>14</v>
      </c>
      <c r="AH30" s="13">
        <v>33.163800000000002</v>
      </c>
      <c r="AI30" s="6">
        <v>14</v>
      </c>
      <c r="AJ30" s="13">
        <v>1.7455000000000001</v>
      </c>
      <c r="AK30" s="6">
        <v>14</v>
      </c>
      <c r="AL30" s="13">
        <v>1.8494999999999999</v>
      </c>
      <c r="AM30" s="6">
        <v>14</v>
      </c>
      <c r="AN30" s="13">
        <v>11.5023</v>
      </c>
      <c r="AO30" s="6">
        <v>14</v>
      </c>
      <c r="AP30" s="13">
        <v>4.6388999999999996</v>
      </c>
      <c r="AQ30" s="6">
        <v>14</v>
      </c>
      <c r="AR30" s="13">
        <v>13.6058</v>
      </c>
      <c r="AS30" s="6">
        <v>14</v>
      </c>
      <c r="AT30" s="13">
        <v>2.2071000000000001</v>
      </c>
      <c r="AU30" s="6">
        <v>14</v>
      </c>
      <c r="AV30" s="13">
        <v>3.8910999999999998</v>
      </c>
      <c r="AW30" s="6">
        <v>14</v>
      </c>
      <c r="AX30" s="13">
        <v>6.5049000000000001</v>
      </c>
      <c r="AY30" s="6">
        <v>14</v>
      </c>
      <c r="AZ30" s="13">
        <v>18.7758</v>
      </c>
      <c r="BA30" s="6">
        <v>14</v>
      </c>
      <c r="BB30" s="13">
        <v>2.2351999999999999</v>
      </c>
      <c r="BC30" s="6">
        <v>14</v>
      </c>
      <c r="BD30" s="13">
        <v>-0.11994</v>
      </c>
      <c r="BF30" s="4" t="s">
        <v>36</v>
      </c>
      <c r="BG30" s="4">
        <v>7</v>
      </c>
      <c r="BH30" s="12">
        <v>56.4514</v>
      </c>
      <c r="BI30" s="4">
        <v>7</v>
      </c>
      <c r="BJ30" s="12">
        <v>38.278700000000001</v>
      </c>
      <c r="BK30" s="4">
        <v>7</v>
      </c>
      <c r="BL30" s="12">
        <v>3.5472000000000001</v>
      </c>
      <c r="BM30" s="4">
        <v>7</v>
      </c>
      <c r="BN30" s="12">
        <v>3.8835999999999999</v>
      </c>
      <c r="BO30" s="4">
        <v>7</v>
      </c>
      <c r="BP30" s="12">
        <v>26.777699999999999</v>
      </c>
      <c r="BQ30" s="4">
        <v>7</v>
      </c>
      <c r="BR30" s="12">
        <v>2.1818</v>
      </c>
      <c r="BS30" s="4">
        <v>7</v>
      </c>
      <c r="BT30" s="12">
        <v>8.9790700000000001</v>
      </c>
      <c r="BU30" s="4">
        <v>7</v>
      </c>
      <c r="BV30" s="12">
        <v>0.41466999999999998</v>
      </c>
      <c r="BW30" s="4">
        <v>7</v>
      </c>
      <c r="BX30" s="12">
        <v>1.0503</v>
      </c>
      <c r="BY30" s="4">
        <v>7</v>
      </c>
      <c r="BZ30" s="12">
        <v>1.5359</v>
      </c>
      <c r="CA30" s="4">
        <v>7</v>
      </c>
      <c r="CB30" s="12">
        <v>12.3287</v>
      </c>
      <c r="CC30" s="4">
        <v>7</v>
      </c>
      <c r="CD30" s="12">
        <v>0</v>
      </c>
      <c r="CE30" s="4">
        <v>7</v>
      </c>
      <c r="CF30" s="12">
        <v>1.0222</v>
      </c>
    </row>
    <row r="31" spans="2:84" x14ac:dyDescent="0.4">
      <c r="B31" s="4" t="s">
        <v>37</v>
      </c>
      <c r="C31" s="4">
        <v>29</v>
      </c>
      <c r="D31" s="12">
        <v>105.6066</v>
      </c>
      <c r="E31" s="4">
        <v>29</v>
      </c>
      <c r="F31" s="12">
        <v>35.309800000000003</v>
      </c>
      <c r="G31" s="4">
        <v>29</v>
      </c>
      <c r="H31" s="12">
        <v>2.0234000000000001</v>
      </c>
      <c r="I31" s="4">
        <v>29</v>
      </c>
      <c r="J31" s="12">
        <v>2.0924999999999998</v>
      </c>
      <c r="K31" s="4">
        <v>29</v>
      </c>
      <c r="L31" s="12">
        <v>12.5733</v>
      </c>
      <c r="M31" s="4">
        <v>29</v>
      </c>
      <c r="N31" s="12">
        <v>6.6951999999999998</v>
      </c>
      <c r="O31" s="4">
        <v>29</v>
      </c>
      <c r="P31" s="12">
        <v>12.8344</v>
      </c>
      <c r="Q31" s="4">
        <v>29</v>
      </c>
      <c r="R31" s="12">
        <v>2.2071999999999998</v>
      </c>
      <c r="S31" s="4">
        <v>29</v>
      </c>
      <c r="T31" s="12">
        <v>3.1145999999999998</v>
      </c>
      <c r="U31" s="4">
        <v>29</v>
      </c>
      <c r="V31" s="12">
        <v>5.2167500000000002</v>
      </c>
      <c r="W31" s="4">
        <v>29</v>
      </c>
      <c r="X31" s="12">
        <v>15.5625</v>
      </c>
      <c r="Y31" s="4">
        <v>29</v>
      </c>
      <c r="Z31" s="12">
        <v>2.5366</v>
      </c>
      <c r="AA31" s="4">
        <v>29</v>
      </c>
      <c r="AB31" s="12">
        <v>-0.16622000000000001</v>
      </c>
      <c r="AD31" s="6" t="s">
        <v>37</v>
      </c>
      <c r="AE31" s="6">
        <v>14</v>
      </c>
      <c r="AF31" s="13">
        <v>106.4312</v>
      </c>
      <c r="AG31" s="6">
        <v>14</v>
      </c>
      <c r="AH31" s="13">
        <v>33.296900000000001</v>
      </c>
      <c r="AI31" s="6">
        <v>14</v>
      </c>
      <c r="AJ31" s="13">
        <v>1.7325999999999999</v>
      </c>
      <c r="AK31" s="6">
        <v>14</v>
      </c>
      <c r="AL31" s="13">
        <v>1.8234999999999999</v>
      </c>
      <c r="AM31" s="6">
        <v>14</v>
      </c>
      <c r="AN31" s="13">
        <v>11.270200000000001</v>
      </c>
      <c r="AO31" s="6">
        <v>14</v>
      </c>
      <c r="AP31" s="13">
        <v>5.3757999999999999</v>
      </c>
      <c r="AQ31" s="6">
        <v>14</v>
      </c>
      <c r="AR31" s="13">
        <v>14.4062</v>
      </c>
      <c r="AS31" s="6">
        <v>14</v>
      </c>
      <c r="AT31" s="13">
        <v>2.2320000000000002</v>
      </c>
      <c r="AU31" s="6">
        <v>14</v>
      </c>
      <c r="AV31" s="13">
        <v>3.7486999999999999</v>
      </c>
      <c r="AW31" s="6">
        <v>14</v>
      </c>
      <c r="AX31" s="13">
        <v>5.7610599999999996</v>
      </c>
      <c r="AY31" s="6">
        <v>14</v>
      </c>
      <c r="AZ31" s="13">
        <v>17.404199999999999</v>
      </c>
      <c r="BA31" s="6">
        <v>14</v>
      </c>
      <c r="BB31" s="13">
        <v>3.2031000000000001</v>
      </c>
      <c r="BC31" s="6">
        <v>14</v>
      </c>
      <c r="BD31" s="13">
        <v>-0.25412000000000001</v>
      </c>
      <c r="BF31" s="4" t="s">
        <v>37</v>
      </c>
      <c r="BG31" s="4">
        <v>7</v>
      </c>
      <c r="BH31" s="12">
        <v>55.238999999999997</v>
      </c>
      <c r="BI31" s="4">
        <v>7</v>
      </c>
      <c r="BJ31" s="12">
        <v>37.468499999999999</v>
      </c>
      <c r="BK31" s="4">
        <v>7</v>
      </c>
      <c r="BL31" s="12">
        <v>3.5234000000000001</v>
      </c>
      <c r="BM31" s="4">
        <v>7</v>
      </c>
      <c r="BN31" s="12">
        <v>3.0745</v>
      </c>
      <c r="BO31" s="4">
        <v>7</v>
      </c>
      <c r="BP31" s="12">
        <v>27.645099999999999</v>
      </c>
      <c r="BQ31" s="4">
        <v>7</v>
      </c>
      <c r="BR31" s="12">
        <v>2.5344000000000002</v>
      </c>
      <c r="BS31" s="4">
        <v>7</v>
      </c>
      <c r="BT31" s="12">
        <v>8.6804500000000004</v>
      </c>
      <c r="BU31" s="4">
        <v>7</v>
      </c>
      <c r="BV31" s="12">
        <v>0.59177999999999997</v>
      </c>
      <c r="BW31" s="4">
        <v>7</v>
      </c>
      <c r="BX31" s="12">
        <v>1.0782</v>
      </c>
      <c r="BY31" s="4">
        <v>7</v>
      </c>
      <c r="BZ31" s="12">
        <v>1.4658</v>
      </c>
      <c r="CA31" s="4">
        <v>7</v>
      </c>
      <c r="CB31" s="12">
        <v>13.231400000000001</v>
      </c>
      <c r="CC31" s="4">
        <v>7</v>
      </c>
      <c r="CD31" s="12">
        <v>0</v>
      </c>
      <c r="CE31" s="4">
        <v>7</v>
      </c>
      <c r="CF31" s="12">
        <v>0.70648</v>
      </c>
    </row>
    <row r="32" spans="2:84" x14ac:dyDescent="0.4">
      <c r="B32" s="4" t="s">
        <v>38</v>
      </c>
      <c r="C32" s="4">
        <v>29</v>
      </c>
      <c r="D32" s="12">
        <v>106.8189</v>
      </c>
      <c r="E32" s="4">
        <v>29</v>
      </c>
      <c r="F32" s="12">
        <v>35.499400000000001</v>
      </c>
      <c r="G32" s="4">
        <v>29</v>
      </c>
      <c r="H32" s="12">
        <v>2.1114999999999999</v>
      </c>
      <c r="I32" s="4">
        <v>29</v>
      </c>
      <c r="J32" s="12">
        <v>2.101</v>
      </c>
      <c r="K32" s="4">
        <v>29</v>
      </c>
      <c r="L32" s="12">
        <v>12.7425</v>
      </c>
      <c r="M32" s="4">
        <v>29</v>
      </c>
      <c r="N32" s="12">
        <v>5.5049000000000001</v>
      </c>
      <c r="O32" s="4">
        <v>29</v>
      </c>
      <c r="P32" s="12">
        <v>14.047800000000001</v>
      </c>
      <c r="Q32" s="4">
        <v>29</v>
      </c>
      <c r="R32" s="12">
        <v>2.1025999999999998</v>
      </c>
      <c r="S32" s="4">
        <v>29</v>
      </c>
      <c r="T32" s="12">
        <v>2.7052</v>
      </c>
      <c r="U32" s="4">
        <v>29</v>
      </c>
      <c r="V32" s="12">
        <v>5.2483000000000004</v>
      </c>
      <c r="W32" s="4">
        <v>29</v>
      </c>
      <c r="X32" s="12">
        <v>15.5006</v>
      </c>
      <c r="Y32" s="4">
        <v>29</v>
      </c>
      <c r="Z32" s="12">
        <v>3.3488000000000002</v>
      </c>
      <c r="AA32" s="4">
        <v>29</v>
      </c>
      <c r="AB32" s="12">
        <v>-0.91252999999999995</v>
      </c>
      <c r="AD32" s="6" t="s">
        <v>38</v>
      </c>
      <c r="AE32" s="6">
        <v>14</v>
      </c>
      <c r="AF32" s="13">
        <v>108.4907</v>
      </c>
      <c r="AG32" s="6">
        <v>14</v>
      </c>
      <c r="AH32" s="13">
        <v>33.643599999999999</v>
      </c>
      <c r="AI32" s="6">
        <v>14</v>
      </c>
      <c r="AJ32" s="13">
        <v>1.7579</v>
      </c>
      <c r="AK32" s="6">
        <v>14</v>
      </c>
      <c r="AL32" s="13">
        <v>1.8706</v>
      </c>
      <c r="AM32" s="6">
        <v>14</v>
      </c>
      <c r="AN32" s="13">
        <v>11.380800000000001</v>
      </c>
      <c r="AO32" s="6">
        <v>14</v>
      </c>
      <c r="AP32" s="13">
        <v>4.3909000000000002</v>
      </c>
      <c r="AQ32" s="6">
        <v>14</v>
      </c>
      <c r="AR32" s="13">
        <v>15.4496</v>
      </c>
      <c r="AS32" s="6">
        <v>14</v>
      </c>
      <c r="AT32" s="13">
        <v>2.2198000000000002</v>
      </c>
      <c r="AU32" s="6">
        <v>14</v>
      </c>
      <c r="AV32" s="13">
        <v>3.2081</v>
      </c>
      <c r="AW32" s="6">
        <v>14</v>
      </c>
      <c r="AX32" s="13">
        <v>5.8359300000000003</v>
      </c>
      <c r="AY32" s="6">
        <v>14</v>
      </c>
      <c r="AZ32" s="13">
        <v>17.1935</v>
      </c>
      <c r="BA32" s="6">
        <v>14</v>
      </c>
      <c r="BB32" s="13">
        <v>4.2378</v>
      </c>
      <c r="BC32" s="6">
        <v>14</v>
      </c>
      <c r="BD32" s="13">
        <v>-1.1883999999999999</v>
      </c>
      <c r="BF32" s="4" t="s">
        <v>38</v>
      </c>
      <c r="BG32" s="4">
        <v>7</v>
      </c>
      <c r="BH32" s="12">
        <v>55.660800000000002</v>
      </c>
      <c r="BI32" s="4">
        <v>7</v>
      </c>
      <c r="BJ32" s="12">
        <v>37.67</v>
      </c>
      <c r="BK32" s="4">
        <v>7</v>
      </c>
      <c r="BL32" s="12">
        <v>3.1265999999999998</v>
      </c>
      <c r="BM32" s="4">
        <v>7</v>
      </c>
      <c r="BN32" s="12">
        <v>3.0282</v>
      </c>
      <c r="BO32" s="4">
        <v>7</v>
      </c>
      <c r="BP32" s="12">
        <v>27.1266</v>
      </c>
      <c r="BQ32" s="4">
        <v>7</v>
      </c>
      <c r="BR32" s="12">
        <v>3.3633000000000002</v>
      </c>
      <c r="BS32" s="4">
        <v>7</v>
      </c>
      <c r="BT32" s="12">
        <v>8.3230599999999999</v>
      </c>
      <c r="BU32" s="4">
        <v>7</v>
      </c>
      <c r="BV32" s="12">
        <v>1.0750999999999999</v>
      </c>
      <c r="BW32" s="4">
        <v>7</v>
      </c>
      <c r="BX32" s="12">
        <v>1.3232999999999999</v>
      </c>
      <c r="BY32" s="4">
        <v>7</v>
      </c>
      <c r="BZ32" s="12">
        <v>1.4939</v>
      </c>
      <c r="CA32" s="4">
        <v>7</v>
      </c>
      <c r="CB32" s="12">
        <v>13.055199999999999</v>
      </c>
      <c r="CC32" s="4">
        <v>7</v>
      </c>
      <c r="CD32" s="12">
        <v>0</v>
      </c>
      <c r="CE32" s="4">
        <v>7</v>
      </c>
      <c r="CF32" s="12">
        <v>0.41482999999999998</v>
      </c>
    </row>
    <row r="33" spans="2:84" x14ac:dyDescent="0.4">
      <c r="B33" s="4" t="s">
        <v>39</v>
      </c>
      <c r="C33" s="4">
        <v>29</v>
      </c>
      <c r="D33" s="12">
        <v>109.42749999999999</v>
      </c>
      <c r="E33" s="4">
        <v>29</v>
      </c>
      <c r="F33" s="12">
        <v>34.872700000000002</v>
      </c>
      <c r="G33" s="4">
        <v>29</v>
      </c>
      <c r="H33" s="12">
        <v>2.0346000000000002</v>
      </c>
      <c r="I33" s="4">
        <v>29</v>
      </c>
      <c r="J33" s="12">
        <v>2.0649999999999999</v>
      </c>
      <c r="K33" s="4">
        <v>29</v>
      </c>
      <c r="L33" s="12">
        <v>12.810700000000001</v>
      </c>
      <c r="M33" s="4">
        <v>29</v>
      </c>
      <c r="N33" s="12">
        <v>5.5251000000000001</v>
      </c>
      <c r="O33" s="4">
        <v>29</v>
      </c>
      <c r="P33" s="12">
        <v>13.6197</v>
      </c>
      <c r="Q33" s="4">
        <v>29</v>
      </c>
      <c r="R33" s="12">
        <v>2.1427</v>
      </c>
      <c r="S33" s="4">
        <v>29</v>
      </c>
      <c r="T33" s="12">
        <v>2.5623999999999998</v>
      </c>
      <c r="U33" s="4">
        <v>29</v>
      </c>
      <c r="V33" s="12">
        <v>5.0754900000000003</v>
      </c>
      <c r="W33" s="4">
        <v>29</v>
      </c>
      <c r="X33" s="12">
        <v>15.2934</v>
      </c>
      <c r="Y33" s="4">
        <v>29</v>
      </c>
      <c r="Z33" s="12">
        <v>3.9302999999999999</v>
      </c>
      <c r="AA33" s="4">
        <v>29</v>
      </c>
      <c r="AB33" s="12">
        <v>6.8014000000000005E-2</v>
      </c>
      <c r="AD33" s="6" t="s">
        <v>39</v>
      </c>
      <c r="AE33" s="6">
        <v>14</v>
      </c>
      <c r="AF33" s="13">
        <v>111.6271</v>
      </c>
      <c r="AG33" s="6">
        <v>14</v>
      </c>
      <c r="AH33" s="13">
        <v>32.902900000000002</v>
      </c>
      <c r="AI33" s="6">
        <v>14</v>
      </c>
      <c r="AJ33" s="13">
        <v>1.7035</v>
      </c>
      <c r="AK33" s="6">
        <v>14</v>
      </c>
      <c r="AL33" s="13">
        <v>1.8492</v>
      </c>
      <c r="AM33" s="6">
        <v>14</v>
      </c>
      <c r="AN33" s="13">
        <v>11.3988</v>
      </c>
      <c r="AO33" s="6">
        <v>14</v>
      </c>
      <c r="AP33" s="13">
        <v>4.4566999999999997</v>
      </c>
      <c r="AQ33" s="6">
        <v>14</v>
      </c>
      <c r="AR33" s="13">
        <v>14.963100000000001</v>
      </c>
      <c r="AS33" s="6">
        <v>14</v>
      </c>
      <c r="AT33" s="13">
        <v>2.2498</v>
      </c>
      <c r="AU33" s="6">
        <v>14</v>
      </c>
      <c r="AV33" s="13">
        <v>3.0306999999999999</v>
      </c>
      <c r="AW33" s="6">
        <v>14</v>
      </c>
      <c r="AX33" s="13">
        <v>5.5716299999999999</v>
      </c>
      <c r="AY33" s="6">
        <v>14</v>
      </c>
      <c r="AZ33" s="13">
        <v>16.896799999999999</v>
      </c>
      <c r="BA33" s="6">
        <v>14</v>
      </c>
      <c r="BB33" s="13">
        <v>4.9542999999999999</v>
      </c>
      <c r="BC33" s="6">
        <v>14</v>
      </c>
      <c r="BD33" s="13">
        <v>2.2442E-2</v>
      </c>
      <c r="BF33" s="4" t="s">
        <v>39</v>
      </c>
      <c r="BG33" s="4">
        <v>7</v>
      </c>
      <c r="BH33" s="12">
        <v>54.741900000000001</v>
      </c>
      <c r="BI33" s="4">
        <v>7</v>
      </c>
      <c r="BJ33" s="12">
        <v>36.347099999999998</v>
      </c>
      <c r="BK33" s="4">
        <v>7</v>
      </c>
      <c r="BL33" s="12">
        <v>2.9977999999999998</v>
      </c>
      <c r="BM33" s="4">
        <v>7</v>
      </c>
      <c r="BN33" s="12">
        <v>3.0600999999999998</v>
      </c>
      <c r="BO33" s="4">
        <v>7</v>
      </c>
      <c r="BP33" s="12">
        <v>28.370999999999999</v>
      </c>
      <c r="BQ33" s="4">
        <v>7</v>
      </c>
      <c r="BR33" s="12">
        <v>3.3996</v>
      </c>
      <c r="BS33" s="4">
        <v>7</v>
      </c>
      <c r="BT33" s="12">
        <v>7.8326799999999999</v>
      </c>
      <c r="BU33" s="4">
        <v>7</v>
      </c>
      <c r="BV33" s="12">
        <v>0.72958999999999996</v>
      </c>
      <c r="BW33" s="4">
        <v>7</v>
      </c>
      <c r="BX33" s="12">
        <v>1.1131</v>
      </c>
      <c r="BY33" s="4">
        <v>7</v>
      </c>
      <c r="BZ33" s="12">
        <v>1.5432999999999999</v>
      </c>
      <c r="CA33" s="4">
        <v>7</v>
      </c>
      <c r="CB33" s="12">
        <v>13.2193</v>
      </c>
      <c r="CC33" s="4">
        <v>7</v>
      </c>
      <c r="CD33" s="12">
        <v>0</v>
      </c>
      <c r="CE33" s="4">
        <v>7</v>
      </c>
      <c r="CF33" s="12">
        <v>1.3863000000000001</v>
      </c>
    </row>
    <row r="34" spans="2:84" x14ac:dyDescent="0.4">
      <c r="B34" s="4" t="s">
        <v>40</v>
      </c>
      <c r="C34" s="4">
        <v>29</v>
      </c>
      <c r="D34" s="12">
        <v>113.3262</v>
      </c>
      <c r="E34" s="4">
        <v>29</v>
      </c>
      <c r="F34" s="12">
        <v>35.1449</v>
      </c>
      <c r="G34" s="4">
        <v>29</v>
      </c>
      <c r="H34" s="12">
        <v>2.1371000000000002</v>
      </c>
      <c r="I34" s="4">
        <v>29</v>
      </c>
      <c r="J34" s="12">
        <v>2.0251000000000001</v>
      </c>
      <c r="K34" s="4">
        <v>29</v>
      </c>
      <c r="L34" s="12">
        <v>12.903700000000001</v>
      </c>
      <c r="M34" s="4">
        <v>29</v>
      </c>
      <c r="N34" s="12">
        <v>4.8099999999999996</v>
      </c>
      <c r="O34" s="4">
        <v>29</v>
      </c>
      <c r="P34" s="12">
        <v>13.331099999999999</v>
      </c>
      <c r="Q34" s="4">
        <v>29</v>
      </c>
      <c r="R34" s="12">
        <v>2.2391000000000001</v>
      </c>
      <c r="S34" s="4">
        <v>29</v>
      </c>
      <c r="T34" s="12">
        <v>2.7509999999999999</v>
      </c>
      <c r="U34" s="4">
        <v>29</v>
      </c>
      <c r="V34" s="12">
        <v>5.4429400000000001</v>
      </c>
      <c r="W34" s="4">
        <v>29</v>
      </c>
      <c r="X34" s="12">
        <v>15.0718</v>
      </c>
      <c r="Y34" s="4">
        <v>29</v>
      </c>
      <c r="Z34" s="12">
        <v>4.0819999999999999</v>
      </c>
      <c r="AA34" s="4">
        <v>29</v>
      </c>
      <c r="AB34" s="12">
        <v>6.1281000000000002E-2</v>
      </c>
      <c r="AD34" s="6" t="s">
        <v>40</v>
      </c>
      <c r="AE34" s="6">
        <v>14</v>
      </c>
      <c r="AF34" s="13">
        <v>115.5949</v>
      </c>
      <c r="AG34" s="6">
        <v>14</v>
      </c>
      <c r="AH34" s="13">
        <v>33.261400000000002</v>
      </c>
      <c r="AI34" s="6">
        <v>14</v>
      </c>
      <c r="AJ34" s="13">
        <v>1.8101</v>
      </c>
      <c r="AK34" s="6">
        <v>14</v>
      </c>
      <c r="AL34" s="13">
        <v>1.8451</v>
      </c>
      <c r="AM34" s="6">
        <v>14</v>
      </c>
      <c r="AN34" s="13">
        <v>11.367900000000001</v>
      </c>
      <c r="AO34" s="6">
        <v>14</v>
      </c>
      <c r="AP34" s="13">
        <v>3.7768999999999999</v>
      </c>
      <c r="AQ34" s="6">
        <v>14</v>
      </c>
      <c r="AR34" s="13">
        <v>14.722300000000001</v>
      </c>
      <c r="AS34" s="6">
        <v>14</v>
      </c>
      <c r="AT34" s="13">
        <v>2.2486000000000002</v>
      </c>
      <c r="AU34" s="6">
        <v>14</v>
      </c>
      <c r="AV34" s="13">
        <v>3.2338</v>
      </c>
      <c r="AW34" s="6">
        <v>14</v>
      </c>
      <c r="AX34" s="13">
        <v>6.0737699999999997</v>
      </c>
      <c r="AY34" s="6">
        <v>14</v>
      </c>
      <c r="AZ34" s="13">
        <v>16.641400000000001</v>
      </c>
      <c r="BA34" s="6">
        <v>14</v>
      </c>
      <c r="BB34" s="13">
        <v>5.0841000000000003</v>
      </c>
      <c r="BC34" s="6">
        <v>14</v>
      </c>
      <c r="BD34" s="13">
        <v>-6.5367999999999996E-2</v>
      </c>
      <c r="BF34" s="4" t="s">
        <v>40</v>
      </c>
      <c r="BG34" s="4">
        <v>7</v>
      </c>
      <c r="BH34" s="12">
        <v>63.325099999999999</v>
      </c>
      <c r="BI34" s="4">
        <v>7</v>
      </c>
      <c r="BJ34" s="12">
        <v>31.689699999999998</v>
      </c>
      <c r="BK34" s="4">
        <v>7</v>
      </c>
      <c r="BL34" s="12">
        <v>2.8452999999999999</v>
      </c>
      <c r="BM34" s="4">
        <v>7</v>
      </c>
      <c r="BN34" s="12">
        <v>2.8677000000000001</v>
      </c>
      <c r="BO34" s="4">
        <v>7</v>
      </c>
      <c r="BP34" s="12">
        <v>38.424500000000002</v>
      </c>
      <c r="BQ34" s="4">
        <v>7</v>
      </c>
      <c r="BR34" s="12">
        <v>2.4573</v>
      </c>
      <c r="BS34" s="4">
        <v>7</v>
      </c>
      <c r="BT34" s="12">
        <v>6.6667899999999998</v>
      </c>
      <c r="BU34" s="4">
        <v>7</v>
      </c>
      <c r="BV34" s="12">
        <v>0.79235</v>
      </c>
      <c r="BW34" s="4">
        <v>7</v>
      </c>
      <c r="BX34" s="12">
        <v>0.82876000000000005</v>
      </c>
      <c r="BY34" s="4">
        <v>7</v>
      </c>
      <c r="BZ34" s="12">
        <v>1.3865000000000001</v>
      </c>
      <c r="CA34" s="4">
        <v>7</v>
      </c>
      <c r="CB34" s="12">
        <v>11.7407</v>
      </c>
      <c r="CC34" s="4">
        <v>7</v>
      </c>
      <c r="CD34" s="12">
        <v>0</v>
      </c>
      <c r="CE34" s="4">
        <v>7</v>
      </c>
      <c r="CF34" s="12">
        <v>0.30032999999999999</v>
      </c>
    </row>
    <row r="35" spans="2:84" x14ac:dyDescent="0.4">
      <c r="B35" s="4" t="s">
        <v>41</v>
      </c>
      <c r="C35" s="4">
        <v>29</v>
      </c>
      <c r="D35" s="12">
        <v>112.791</v>
      </c>
      <c r="E35" s="4">
        <v>29</v>
      </c>
      <c r="F35" s="12">
        <v>35.566299999999998</v>
      </c>
      <c r="G35" s="4">
        <v>29</v>
      </c>
      <c r="H35" s="12">
        <v>2.0844</v>
      </c>
      <c r="I35" s="4">
        <v>29</v>
      </c>
      <c r="J35" s="12">
        <v>2.0674000000000001</v>
      </c>
      <c r="K35" s="4">
        <v>29</v>
      </c>
      <c r="L35" s="12">
        <v>12.8491</v>
      </c>
      <c r="M35" s="4">
        <v>29</v>
      </c>
      <c r="N35" s="12">
        <v>5.9767999999999999</v>
      </c>
      <c r="O35" s="4">
        <v>29</v>
      </c>
      <c r="P35" s="12">
        <v>12.8346</v>
      </c>
      <c r="Q35" s="4">
        <v>29</v>
      </c>
      <c r="R35" s="12">
        <v>2.3872</v>
      </c>
      <c r="S35" s="4">
        <v>29</v>
      </c>
      <c r="T35" s="12">
        <v>2.5863999999999998</v>
      </c>
      <c r="U35" s="4">
        <v>29</v>
      </c>
      <c r="V35" s="12">
        <v>5.0225299999999997</v>
      </c>
      <c r="W35" s="4">
        <v>29</v>
      </c>
      <c r="X35" s="12">
        <v>15.222799999999999</v>
      </c>
      <c r="Y35" s="4">
        <v>29</v>
      </c>
      <c r="Z35" s="12">
        <v>3.2864</v>
      </c>
      <c r="AA35" s="4">
        <v>29</v>
      </c>
      <c r="AB35" s="12">
        <v>0.11602</v>
      </c>
      <c r="AD35" s="6" t="s">
        <v>41</v>
      </c>
      <c r="AE35" s="6">
        <v>14</v>
      </c>
      <c r="AF35" s="13">
        <v>115.09520000000001</v>
      </c>
      <c r="AG35" s="6">
        <v>14</v>
      </c>
      <c r="AH35" s="13">
        <v>33.933</v>
      </c>
      <c r="AI35" s="6">
        <v>14</v>
      </c>
      <c r="AJ35" s="13">
        <v>1.8401000000000001</v>
      </c>
      <c r="AK35" s="6">
        <v>14</v>
      </c>
      <c r="AL35" s="13">
        <v>1.8728</v>
      </c>
      <c r="AM35" s="6">
        <v>14</v>
      </c>
      <c r="AN35" s="13">
        <v>11.257400000000001</v>
      </c>
      <c r="AO35" s="6">
        <v>14</v>
      </c>
      <c r="AP35" s="13">
        <v>4.8266999999999998</v>
      </c>
      <c r="AQ35" s="6">
        <v>14</v>
      </c>
      <c r="AR35" s="13">
        <v>14.368600000000001</v>
      </c>
      <c r="AS35" s="6">
        <v>14</v>
      </c>
      <c r="AT35" s="13">
        <v>2.3862000000000001</v>
      </c>
      <c r="AU35" s="6">
        <v>14</v>
      </c>
      <c r="AV35" s="13">
        <v>3.0558999999999998</v>
      </c>
      <c r="AW35" s="6">
        <v>14</v>
      </c>
      <c r="AX35" s="13">
        <v>5.6187300000000002</v>
      </c>
      <c r="AY35" s="6">
        <v>14</v>
      </c>
      <c r="AZ35" s="13">
        <v>16.843599999999999</v>
      </c>
      <c r="BA35" s="6">
        <v>14</v>
      </c>
      <c r="BB35" s="13">
        <v>4.0183999999999997</v>
      </c>
      <c r="BC35" s="6">
        <v>14</v>
      </c>
      <c r="BD35" s="13">
        <v>-2.1416999999999999E-2</v>
      </c>
      <c r="BF35" s="4" t="s">
        <v>41</v>
      </c>
      <c r="BG35" s="4">
        <v>7</v>
      </c>
      <c r="BH35" s="12">
        <v>59.9726</v>
      </c>
      <c r="BI35" s="4">
        <v>7</v>
      </c>
      <c r="BJ35" s="12">
        <v>29.2425</v>
      </c>
      <c r="BK35" s="4">
        <v>7</v>
      </c>
      <c r="BL35" s="12">
        <v>2.9424000000000001</v>
      </c>
      <c r="BM35" s="4">
        <v>7</v>
      </c>
      <c r="BN35" s="12">
        <v>3.1316000000000002</v>
      </c>
      <c r="BO35" s="4">
        <v>7</v>
      </c>
      <c r="BP35" s="12">
        <v>40.941099999999999</v>
      </c>
      <c r="BQ35" s="4">
        <v>7</v>
      </c>
      <c r="BR35" s="12">
        <v>2.4054000000000002</v>
      </c>
      <c r="BS35" s="4">
        <v>7</v>
      </c>
      <c r="BT35" s="12">
        <v>5.9228399999999999</v>
      </c>
      <c r="BU35" s="4">
        <v>7</v>
      </c>
      <c r="BV35" s="12">
        <v>0.6996</v>
      </c>
      <c r="BW35" s="4">
        <v>7</v>
      </c>
      <c r="BX35" s="12">
        <v>0.92390000000000005</v>
      </c>
      <c r="BY35" s="4">
        <v>7</v>
      </c>
      <c r="BZ35" s="12">
        <v>1.1515</v>
      </c>
      <c r="CA35" s="4">
        <v>7</v>
      </c>
      <c r="CB35" s="12">
        <v>11.9641</v>
      </c>
      <c r="CC35" s="4">
        <v>7</v>
      </c>
      <c r="CD35" s="12">
        <v>3.6194999999999998E-6</v>
      </c>
      <c r="CE35" s="4">
        <v>7</v>
      </c>
      <c r="CF35" s="12">
        <v>0.67496999999999996</v>
      </c>
    </row>
    <row r="36" spans="2:84" x14ac:dyDescent="0.4">
      <c r="B36" s="4" t="s">
        <v>42</v>
      </c>
      <c r="C36" s="4">
        <v>29</v>
      </c>
      <c r="D36" s="12">
        <v>116.16589999999999</v>
      </c>
      <c r="E36" s="4">
        <v>29</v>
      </c>
      <c r="F36" s="12">
        <v>34.235199999999999</v>
      </c>
      <c r="G36" s="4">
        <v>29</v>
      </c>
      <c r="H36" s="12">
        <v>1.9605999999999999</v>
      </c>
      <c r="I36" s="4">
        <v>29</v>
      </c>
      <c r="J36" s="12">
        <v>2.0920000000000001</v>
      </c>
      <c r="K36" s="4">
        <v>29</v>
      </c>
      <c r="L36" s="12">
        <v>13.0448</v>
      </c>
      <c r="M36" s="4">
        <v>29</v>
      </c>
      <c r="N36" s="12">
        <v>7.3318000000000003</v>
      </c>
      <c r="O36" s="4">
        <v>29</v>
      </c>
      <c r="P36" s="12">
        <v>12.607699999999999</v>
      </c>
      <c r="Q36" s="4">
        <v>29</v>
      </c>
      <c r="R36" s="12">
        <v>2.3904999999999998</v>
      </c>
      <c r="S36" s="4">
        <v>29</v>
      </c>
      <c r="T36" s="12">
        <v>2.3563999999999998</v>
      </c>
      <c r="U36" s="4">
        <v>29</v>
      </c>
      <c r="V36" s="12">
        <v>4.4721099999999998</v>
      </c>
      <c r="W36" s="4">
        <v>29</v>
      </c>
      <c r="X36" s="12">
        <v>15.0602</v>
      </c>
      <c r="Y36" s="4">
        <v>29</v>
      </c>
      <c r="Z36" s="12">
        <v>2.9346999999999999</v>
      </c>
      <c r="AA36" s="4">
        <v>29</v>
      </c>
      <c r="AB36" s="12">
        <v>1.5141</v>
      </c>
      <c r="AD36" s="6" t="s">
        <v>42</v>
      </c>
      <c r="AE36" s="6">
        <v>14</v>
      </c>
      <c r="AF36" s="13">
        <v>118.87479999999999</v>
      </c>
      <c r="AG36" s="6">
        <v>14</v>
      </c>
      <c r="AH36" s="13">
        <v>33.299100000000003</v>
      </c>
      <c r="AI36" s="6">
        <v>14</v>
      </c>
      <c r="AJ36" s="13">
        <v>1.6393</v>
      </c>
      <c r="AK36" s="6">
        <v>14</v>
      </c>
      <c r="AL36" s="13">
        <v>1.8591</v>
      </c>
      <c r="AM36" s="6">
        <v>14</v>
      </c>
      <c r="AN36" s="13">
        <v>11.4283</v>
      </c>
      <c r="AO36" s="6">
        <v>14</v>
      </c>
      <c r="AP36" s="13">
        <v>7.2336</v>
      </c>
      <c r="AQ36" s="6">
        <v>14</v>
      </c>
      <c r="AR36" s="13">
        <v>13.299899999999999</v>
      </c>
      <c r="AS36" s="6">
        <v>14</v>
      </c>
      <c r="AT36" s="13">
        <v>2.335</v>
      </c>
      <c r="AU36" s="6">
        <v>14</v>
      </c>
      <c r="AV36" s="13">
        <v>2.8340999999999998</v>
      </c>
      <c r="AW36" s="6">
        <v>14</v>
      </c>
      <c r="AX36" s="13">
        <v>5.1965500000000002</v>
      </c>
      <c r="AY36" s="6">
        <v>14</v>
      </c>
      <c r="AZ36" s="13">
        <v>16.462</v>
      </c>
      <c r="BA36" s="6">
        <v>14</v>
      </c>
      <c r="BB36" s="13">
        <v>3.5943000000000001</v>
      </c>
      <c r="BC36" s="6">
        <v>14</v>
      </c>
      <c r="BD36" s="13">
        <v>0.81867000000000001</v>
      </c>
      <c r="BF36" s="4" t="s">
        <v>42</v>
      </c>
      <c r="BG36" s="4">
        <v>7</v>
      </c>
      <c r="BH36" s="12">
        <v>62.638199999999998</v>
      </c>
      <c r="BI36" s="4">
        <v>7</v>
      </c>
      <c r="BJ36" s="12">
        <v>28.980599999999999</v>
      </c>
      <c r="BK36" s="4">
        <v>7</v>
      </c>
      <c r="BL36" s="12">
        <v>2.0407999999999999</v>
      </c>
      <c r="BM36" s="4">
        <v>7</v>
      </c>
      <c r="BN36" s="12">
        <v>3.0819000000000001</v>
      </c>
      <c r="BO36" s="4">
        <v>7</v>
      </c>
      <c r="BP36" s="12">
        <v>40.218899999999998</v>
      </c>
      <c r="BQ36" s="4">
        <v>7</v>
      </c>
      <c r="BR36" s="12">
        <v>2.7378999999999998</v>
      </c>
      <c r="BS36" s="4">
        <v>7</v>
      </c>
      <c r="BT36" s="12">
        <v>5.7055300000000004</v>
      </c>
      <c r="BU36" s="4">
        <v>7</v>
      </c>
      <c r="BV36" s="12">
        <v>0.62641000000000002</v>
      </c>
      <c r="BW36" s="4">
        <v>7</v>
      </c>
      <c r="BX36" s="12">
        <v>0.73129</v>
      </c>
      <c r="BY36" s="4">
        <v>7</v>
      </c>
      <c r="BZ36" s="12">
        <v>1.2505999999999999</v>
      </c>
      <c r="CA36" s="4">
        <v>7</v>
      </c>
      <c r="CB36" s="12">
        <v>12.0021</v>
      </c>
      <c r="CC36" s="4">
        <v>7</v>
      </c>
      <c r="CD36" s="12">
        <v>0</v>
      </c>
      <c r="CE36" s="4">
        <v>7</v>
      </c>
      <c r="CF36" s="12">
        <v>2.6240999999999999</v>
      </c>
    </row>
    <row r="37" spans="2:84" x14ac:dyDescent="0.4">
      <c r="B37" s="4" t="s">
        <v>43</v>
      </c>
      <c r="C37" s="4">
        <v>29</v>
      </c>
      <c r="D37" s="12">
        <v>117.9093</v>
      </c>
      <c r="E37" s="4">
        <v>29</v>
      </c>
      <c r="F37" s="12">
        <v>33.580500000000001</v>
      </c>
      <c r="G37" s="4">
        <v>29</v>
      </c>
      <c r="H37" s="12">
        <v>2.2753999999999999</v>
      </c>
      <c r="I37" s="4">
        <v>29</v>
      </c>
      <c r="J37" s="12">
        <v>2.0842000000000001</v>
      </c>
      <c r="K37" s="4">
        <v>29</v>
      </c>
      <c r="L37" s="12">
        <v>13.132</v>
      </c>
      <c r="M37" s="4">
        <v>29</v>
      </c>
      <c r="N37" s="12">
        <v>7.7821999999999996</v>
      </c>
      <c r="O37" s="4">
        <v>29</v>
      </c>
      <c r="P37" s="12">
        <v>12.6671</v>
      </c>
      <c r="Q37" s="4">
        <v>29</v>
      </c>
      <c r="R37" s="12">
        <v>2.5981999999999998</v>
      </c>
      <c r="S37" s="4">
        <v>29</v>
      </c>
      <c r="T37" s="12">
        <v>2.145</v>
      </c>
      <c r="U37" s="4">
        <v>29</v>
      </c>
      <c r="V37" s="12">
        <v>4.8547399999999996</v>
      </c>
      <c r="W37" s="4">
        <v>29</v>
      </c>
      <c r="X37" s="12">
        <v>15.0153</v>
      </c>
      <c r="Y37" s="4">
        <v>29</v>
      </c>
      <c r="Z37" s="12">
        <v>3.1515</v>
      </c>
      <c r="AA37" s="4">
        <v>29</v>
      </c>
      <c r="AB37" s="12">
        <v>0.71394999999999997</v>
      </c>
      <c r="AD37" s="6" t="s">
        <v>43</v>
      </c>
      <c r="AE37" s="6">
        <v>14</v>
      </c>
      <c r="AF37" s="13">
        <v>120.9173</v>
      </c>
      <c r="AG37" s="6">
        <v>14</v>
      </c>
      <c r="AH37" s="13">
        <v>32.684899999999999</v>
      </c>
      <c r="AI37" s="6">
        <v>14</v>
      </c>
      <c r="AJ37" s="13">
        <v>2.0270000000000001</v>
      </c>
      <c r="AK37" s="6">
        <v>14</v>
      </c>
      <c r="AL37" s="13">
        <v>1.8908</v>
      </c>
      <c r="AM37" s="6">
        <v>14</v>
      </c>
      <c r="AN37" s="13">
        <v>11.4847</v>
      </c>
      <c r="AO37" s="6">
        <v>14</v>
      </c>
      <c r="AP37" s="13">
        <v>7.6398000000000001</v>
      </c>
      <c r="AQ37" s="6">
        <v>14</v>
      </c>
      <c r="AR37" s="13">
        <v>13.196899999999999</v>
      </c>
      <c r="AS37" s="6">
        <v>14</v>
      </c>
      <c r="AT37" s="13">
        <v>2.6118000000000001</v>
      </c>
      <c r="AU37" s="6">
        <v>14</v>
      </c>
      <c r="AV37" s="13">
        <v>2.5059999999999998</v>
      </c>
      <c r="AW37" s="6">
        <v>14</v>
      </c>
      <c r="AX37" s="13">
        <v>5.38476</v>
      </c>
      <c r="AY37" s="6">
        <v>14</v>
      </c>
      <c r="AZ37" s="13">
        <v>16.286999999999999</v>
      </c>
      <c r="BA37" s="6">
        <v>14</v>
      </c>
      <c r="BB37" s="13">
        <v>3.9401999999999999</v>
      </c>
      <c r="BC37" s="6">
        <v>14</v>
      </c>
      <c r="BD37" s="13">
        <v>0.34611999999999998</v>
      </c>
      <c r="BF37" s="4" t="s">
        <v>43</v>
      </c>
      <c r="BG37" s="4">
        <v>7</v>
      </c>
      <c r="BH37" s="12">
        <v>64.119299999999996</v>
      </c>
      <c r="BI37" s="4">
        <v>7</v>
      </c>
      <c r="BJ37" s="12">
        <v>29.6205</v>
      </c>
      <c r="BK37" s="4">
        <v>7</v>
      </c>
      <c r="BL37" s="12">
        <v>2.7818999999999998</v>
      </c>
      <c r="BM37" s="4">
        <v>7</v>
      </c>
      <c r="BN37" s="12">
        <v>3.0754000000000001</v>
      </c>
      <c r="BO37" s="4">
        <v>7</v>
      </c>
      <c r="BP37" s="12">
        <v>39.253399999999999</v>
      </c>
      <c r="BQ37" s="4">
        <v>7</v>
      </c>
      <c r="BR37" s="12">
        <v>2.7953999999999999</v>
      </c>
      <c r="BS37" s="4">
        <v>7</v>
      </c>
      <c r="BT37" s="12">
        <v>5.4007399999999999</v>
      </c>
      <c r="BU37" s="4">
        <v>7</v>
      </c>
      <c r="BV37" s="12">
        <v>0.54313</v>
      </c>
      <c r="BW37" s="4">
        <v>7</v>
      </c>
      <c r="BX37" s="12">
        <v>0.66971999999999998</v>
      </c>
      <c r="BY37" s="4">
        <v>7</v>
      </c>
      <c r="BZ37" s="12">
        <v>1.0499000000000001</v>
      </c>
      <c r="CA37" s="4">
        <v>7</v>
      </c>
      <c r="CB37" s="12">
        <v>11.619400000000001</v>
      </c>
      <c r="CC37" s="4">
        <v>7</v>
      </c>
      <c r="CD37" s="12">
        <v>0</v>
      </c>
      <c r="CE37" s="4">
        <v>7</v>
      </c>
      <c r="CF37" s="12">
        <v>3.1907000000000001</v>
      </c>
    </row>
    <row r="38" spans="2:84" x14ac:dyDescent="0.4">
      <c r="B38" s="4" t="s">
        <v>44</v>
      </c>
      <c r="C38" s="4">
        <v>29</v>
      </c>
      <c r="D38" s="12">
        <v>118.9757</v>
      </c>
      <c r="E38" s="4">
        <v>29</v>
      </c>
      <c r="F38" s="12">
        <v>33.990099999999998</v>
      </c>
      <c r="G38" s="4">
        <v>29</v>
      </c>
      <c r="H38" s="12">
        <v>2.4923000000000002</v>
      </c>
      <c r="I38" s="4">
        <v>29</v>
      </c>
      <c r="J38" s="12">
        <v>2.1701000000000001</v>
      </c>
      <c r="K38" s="4">
        <v>29</v>
      </c>
      <c r="L38" s="12">
        <v>13.219099999999999</v>
      </c>
      <c r="M38" s="4">
        <v>29</v>
      </c>
      <c r="N38" s="12">
        <v>8.2997999999999994</v>
      </c>
      <c r="O38" s="4">
        <v>29</v>
      </c>
      <c r="P38" s="12">
        <v>13.069599999999999</v>
      </c>
      <c r="Q38" s="4">
        <v>29</v>
      </c>
      <c r="R38" s="12">
        <v>2.6890000000000001</v>
      </c>
      <c r="S38" s="4">
        <v>29</v>
      </c>
      <c r="T38" s="12">
        <v>2.0596000000000001</v>
      </c>
      <c r="U38" s="4">
        <v>29</v>
      </c>
      <c r="V38" s="12">
        <v>4.6979199999999999</v>
      </c>
      <c r="W38" s="4">
        <v>29</v>
      </c>
      <c r="X38" s="12">
        <v>14.991</v>
      </c>
      <c r="Y38" s="4">
        <v>29</v>
      </c>
      <c r="Z38" s="12">
        <v>2.1038000000000001</v>
      </c>
      <c r="AA38" s="4">
        <v>29</v>
      </c>
      <c r="AB38" s="12">
        <v>0.21765000000000001</v>
      </c>
      <c r="AD38" s="6" t="s">
        <v>44</v>
      </c>
      <c r="AE38" s="6">
        <v>14</v>
      </c>
      <c r="AF38" s="13">
        <v>122.4267</v>
      </c>
      <c r="AG38" s="6">
        <v>14</v>
      </c>
      <c r="AH38" s="13">
        <v>33.614199999999997</v>
      </c>
      <c r="AI38" s="6">
        <v>14</v>
      </c>
      <c r="AJ38" s="13">
        <v>2.294</v>
      </c>
      <c r="AK38" s="6">
        <v>14</v>
      </c>
      <c r="AL38" s="13">
        <v>2.0150000000000001</v>
      </c>
      <c r="AM38" s="6">
        <v>14</v>
      </c>
      <c r="AN38" s="13">
        <v>11.507999999999999</v>
      </c>
      <c r="AO38" s="6">
        <v>14</v>
      </c>
      <c r="AP38" s="13">
        <v>7.9142000000000001</v>
      </c>
      <c r="AQ38" s="6">
        <v>14</v>
      </c>
      <c r="AR38" s="13">
        <v>13.749499999999999</v>
      </c>
      <c r="AS38" s="6">
        <v>14</v>
      </c>
      <c r="AT38" s="13">
        <v>2.6867999999999999</v>
      </c>
      <c r="AU38" s="6">
        <v>14</v>
      </c>
      <c r="AV38" s="13">
        <v>2.4297</v>
      </c>
      <c r="AW38" s="6">
        <v>14</v>
      </c>
      <c r="AX38" s="13">
        <v>5.0663999999999998</v>
      </c>
      <c r="AY38" s="6">
        <v>14</v>
      </c>
      <c r="AZ38" s="13">
        <v>16.130400000000002</v>
      </c>
      <c r="BA38" s="6">
        <v>14</v>
      </c>
      <c r="BB38" s="13">
        <v>2.6591</v>
      </c>
      <c r="BC38" s="6">
        <v>14</v>
      </c>
      <c r="BD38" s="13">
        <v>-6.7323999999999995E-2</v>
      </c>
      <c r="BF38" s="4" t="s">
        <v>44</v>
      </c>
      <c r="BG38" s="4">
        <v>7</v>
      </c>
      <c r="BH38" s="12">
        <v>64.504099999999994</v>
      </c>
      <c r="BI38" s="4">
        <v>7</v>
      </c>
      <c r="BJ38" s="12">
        <v>29.305599999999998</v>
      </c>
      <c r="BK38" s="4">
        <v>7</v>
      </c>
      <c r="BL38" s="12">
        <v>2.5575000000000001</v>
      </c>
      <c r="BM38" s="4">
        <v>7</v>
      </c>
      <c r="BN38" s="12">
        <v>2.7765</v>
      </c>
      <c r="BO38" s="4">
        <v>7</v>
      </c>
      <c r="BP38" s="12">
        <v>40.067799999999998</v>
      </c>
      <c r="BQ38" s="4">
        <v>7</v>
      </c>
      <c r="BR38" s="12">
        <v>2.9822000000000002</v>
      </c>
      <c r="BS38" s="4">
        <v>7</v>
      </c>
      <c r="BT38" s="12">
        <v>7.8911600000000002</v>
      </c>
      <c r="BU38" s="4">
        <v>7</v>
      </c>
      <c r="BV38" s="12">
        <v>0.46615000000000001</v>
      </c>
      <c r="BW38" s="4">
        <v>7</v>
      </c>
      <c r="BX38" s="12">
        <v>0.51783000000000001</v>
      </c>
      <c r="BY38" s="4">
        <v>7</v>
      </c>
      <c r="BZ38" s="12">
        <v>1.0395000000000001</v>
      </c>
      <c r="CA38" s="4">
        <v>7</v>
      </c>
      <c r="CB38" s="12">
        <v>12.278499999999999</v>
      </c>
      <c r="CC38" s="4">
        <v>7</v>
      </c>
      <c r="CD38" s="12">
        <v>0</v>
      </c>
      <c r="CE38" s="4">
        <v>7</v>
      </c>
      <c r="CF38" s="12">
        <v>0.11734</v>
      </c>
    </row>
  </sheetData>
  <mergeCells count="51">
    <mergeCell ref="A3:R3"/>
    <mergeCell ref="A4:R4"/>
    <mergeCell ref="A5:C5"/>
    <mergeCell ref="C7:AB7"/>
    <mergeCell ref="B8:B9"/>
    <mergeCell ref="C8:D9"/>
    <mergeCell ref="E8:F9"/>
    <mergeCell ref="G8:H9"/>
    <mergeCell ref="I8:J9"/>
    <mergeCell ref="K8:L9"/>
    <mergeCell ref="M8:N9"/>
    <mergeCell ref="O8:P9"/>
    <mergeCell ref="Q8:R9"/>
    <mergeCell ref="S8:T9"/>
    <mergeCell ref="U8:V9"/>
    <mergeCell ref="W8:X9"/>
    <mergeCell ref="C10:AB10"/>
    <mergeCell ref="AE7:BD7"/>
    <mergeCell ref="AD8:AD9"/>
    <mergeCell ref="AE8:AF9"/>
    <mergeCell ref="AG8:AH9"/>
    <mergeCell ref="AI8:AJ9"/>
    <mergeCell ref="AK8:AL9"/>
    <mergeCell ref="AM8:AN9"/>
    <mergeCell ref="AO8:AP9"/>
    <mergeCell ref="AQ8:AR9"/>
    <mergeCell ref="AS8:AT9"/>
    <mergeCell ref="AU8:AV9"/>
    <mergeCell ref="AW8:AX9"/>
    <mergeCell ref="AY8:AZ9"/>
    <mergeCell ref="CA8:CB9"/>
    <mergeCell ref="CC8:CD9"/>
    <mergeCell ref="CE8:CF9"/>
    <mergeCell ref="Y8:Z9"/>
    <mergeCell ref="AA8:AB9"/>
    <mergeCell ref="BG10:CF10"/>
    <mergeCell ref="BA8:BB9"/>
    <mergeCell ref="BC8:BD9"/>
    <mergeCell ref="AE10:BD10"/>
    <mergeCell ref="BG7:CF7"/>
    <mergeCell ref="BF8:BF9"/>
    <mergeCell ref="BG8:BH9"/>
    <mergeCell ref="BI8:BJ9"/>
    <mergeCell ref="BK8:BL9"/>
    <mergeCell ref="BM8:BN9"/>
    <mergeCell ref="BO8:BP9"/>
    <mergeCell ref="BQ8:BR9"/>
    <mergeCell ref="BS8:BT9"/>
    <mergeCell ref="BU8:BV9"/>
    <mergeCell ref="BW8:BX9"/>
    <mergeCell ref="BY8:BZ9"/>
  </mergeCells>
  <hyperlinks>
    <hyperlink ref="A5" location="'List of contents'!A1" display="Back to 'List of contents'" xr:uid="{00000000-0004-0000-0800-000000000000}"/>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9"/>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00" width="10.77734375" style="14" customWidth="1"/>
    <col min="101" max="16384" width="8.77734375" style="14"/>
  </cols>
  <sheetData>
    <row r="1" spans="1:18" s="15" customFormat="1" ht="21.6" x14ac:dyDescent="0.45">
      <c r="A1" s="1" t="s">
        <v>785</v>
      </c>
    </row>
    <row r="2" spans="1:18" s="4" customFormat="1" ht="15" x14ac:dyDescent="0.35">
      <c r="A2" s="4" t="s">
        <v>113</v>
      </c>
    </row>
    <row r="3" spans="1:18" s="4" customFormat="1" ht="40.799999999999997" customHeight="1" x14ac:dyDescent="0.35">
      <c r="A3" s="24" t="s">
        <v>786</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114</v>
      </c>
      <c r="D8" s="17"/>
      <c r="E8" s="17"/>
      <c r="G8" s="6" t="s">
        <v>10</v>
      </c>
      <c r="H8" s="20" t="s">
        <v>121</v>
      </c>
      <c r="I8" s="20"/>
      <c r="J8" s="20"/>
    </row>
    <row r="9" spans="1:18" ht="21" customHeight="1" x14ac:dyDescent="0.4">
      <c r="B9" s="18" t="s">
        <v>10</v>
      </c>
      <c r="C9" s="19" t="s">
        <v>57</v>
      </c>
      <c r="D9" s="19" t="s">
        <v>68</v>
      </c>
      <c r="E9" s="19" t="s">
        <v>69</v>
      </c>
      <c r="G9" s="21" t="s">
        <v>10</v>
      </c>
      <c r="H9" s="22" t="s">
        <v>57</v>
      </c>
      <c r="I9" s="22" t="s">
        <v>68</v>
      </c>
      <c r="J9" s="22" t="s">
        <v>69</v>
      </c>
    </row>
    <row r="10" spans="1:18" ht="21" customHeight="1" x14ac:dyDescent="0.4">
      <c r="B10" s="18"/>
      <c r="C10" s="19"/>
      <c r="D10" s="19"/>
      <c r="E10" s="19"/>
      <c r="G10" s="21"/>
      <c r="H10" s="22"/>
      <c r="I10" s="22"/>
      <c r="J10" s="22"/>
    </row>
    <row r="11" spans="1:18" x14ac:dyDescent="0.4">
      <c r="B11" s="4" t="s">
        <v>10</v>
      </c>
      <c r="C11" s="16" t="s">
        <v>15</v>
      </c>
      <c r="D11" s="16"/>
      <c r="E11" s="16"/>
      <c r="G11" s="6" t="s">
        <v>10</v>
      </c>
      <c r="H11" s="23" t="s">
        <v>15</v>
      </c>
      <c r="I11" s="23"/>
      <c r="J11" s="23"/>
    </row>
    <row r="12" spans="1:18" x14ac:dyDescent="0.4">
      <c r="B12" s="4" t="s">
        <v>115</v>
      </c>
      <c r="C12" s="12">
        <v>135.96010000000001</v>
      </c>
      <c r="D12" s="12">
        <v>133.56780000000001</v>
      </c>
      <c r="E12" s="12">
        <v>194.02903000000001</v>
      </c>
      <c r="G12" s="6" t="s">
        <v>115</v>
      </c>
      <c r="H12" s="13">
        <v>123.5633</v>
      </c>
      <c r="I12" s="13">
        <v>123.752</v>
      </c>
      <c r="J12" s="13">
        <v>138.06190000000001</v>
      </c>
    </row>
    <row r="13" spans="1:18" x14ac:dyDescent="0.4">
      <c r="B13" s="4" t="s">
        <v>116</v>
      </c>
      <c r="C13" s="12">
        <v>990.52160000000003</v>
      </c>
      <c r="D13" s="12">
        <v>200.6036</v>
      </c>
      <c r="E13" s="12">
        <v>2773.8398999999999</v>
      </c>
      <c r="G13" s="6" t="s">
        <v>116</v>
      </c>
      <c r="H13" s="13">
        <v>164.64</v>
      </c>
      <c r="I13" s="13">
        <v>151.95650000000001</v>
      </c>
      <c r="J13" s="13">
        <v>234.7294</v>
      </c>
    </row>
    <row r="14" spans="1:18" x14ac:dyDescent="0.4">
      <c r="B14" s="4" t="s">
        <v>117</v>
      </c>
      <c r="C14" s="12">
        <v>157.7971</v>
      </c>
      <c r="D14" s="12">
        <v>145.3083</v>
      </c>
      <c r="E14" s="12">
        <v>231.46481</v>
      </c>
      <c r="G14" s="6" t="s">
        <v>117</v>
      </c>
      <c r="H14" s="13">
        <v>129.73869999999999</v>
      </c>
      <c r="I14" s="13">
        <v>128.6507</v>
      </c>
      <c r="J14" s="13">
        <v>148.35929999999999</v>
      </c>
    </row>
    <row r="15" spans="1:18" x14ac:dyDescent="0.4">
      <c r="B15" s="4" t="s">
        <v>118</v>
      </c>
      <c r="C15" s="12">
        <v>138.30459999999999</v>
      </c>
      <c r="D15" s="12">
        <v>131.8356</v>
      </c>
      <c r="E15" s="12">
        <v>189.20394999999999</v>
      </c>
      <c r="G15" s="6" t="s">
        <v>118</v>
      </c>
      <c r="H15" s="13">
        <v>122.3509</v>
      </c>
      <c r="I15" s="13">
        <v>122.1229</v>
      </c>
      <c r="J15" s="13">
        <v>134.61000000000001</v>
      </c>
    </row>
    <row r="16" spans="1:18" x14ac:dyDescent="0.4">
      <c r="B16" s="4" t="s">
        <v>119</v>
      </c>
      <c r="C16" s="12">
        <v>127.47450000000001</v>
      </c>
      <c r="D16" s="12">
        <v>125.7276</v>
      </c>
      <c r="E16" s="12">
        <v>164.51536999999999</v>
      </c>
      <c r="G16" s="6" t="s">
        <v>119</v>
      </c>
      <c r="H16" s="13">
        <v>116.19459999999999</v>
      </c>
      <c r="I16" s="13">
        <v>116.4705</v>
      </c>
      <c r="J16" s="13">
        <v>127.07</v>
      </c>
    </row>
    <row r="17" spans="2:10" x14ac:dyDescent="0.4">
      <c r="B17" s="4" t="s">
        <v>120</v>
      </c>
      <c r="C17" s="12">
        <v>90.609039999999993</v>
      </c>
      <c r="D17" s="12">
        <v>105.4777</v>
      </c>
      <c r="E17" s="12">
        <v>109.06439</v>
      </c>
      <c r="G17" s="6" t="s">
        <v>120</v>
      </c>
      <c r="H17" s="13">
        <v>107</v>
      </c>
      <c r="I17" s="13">
        <v>108.55</v>
      </c>
      <c r="J17" s="13">
        <v>103.9401</v>
      </c>
    </row>
    <row r="18" spans="2:10" x14ac:dyDescent="0.4">
      <c r="B18" s="4" t="s">
        <v>10</v>
      </c>
      <c r="C18" s="4" t="s">
        <v>10</v>
      </c>
      <c r="D18" s="4" t="s">
        <v>10</v>
      </c>
      <c r="E18" s="4" t="s">
        <v>10</v>
      </c>
      <c r="G18" s="6" t="s">
        <v>10</v>
      </c>
      <c r="H18" s="6" t="s">
        <v>10</v>
      </c>
      <c r="I18" s="6" t="s">
        <v>10</v>
      </c>
      <c r="J18" s="6" t="s">
        <v>10</v>
      </c>
    </row>
    <row r="19" spans="2:10" x14ac:dyDescent="0.4">
      <c r="B19" s="4" t="s">
        <v>16</v>
      </c>
      <c r="C19" s="4">
        <v>109</v>
      </c>
      <c r="D19" s="4">
        <v>26</v>
      </c>
      <c r="E19" s="4">
        <v>54</v>
      </c>
      <c r="G19" s="6" t="s">
        <v>16</v>
      </c>
      <c r="H19" s="6">
        <v>98</v>
      </c>
      <c r="I19" s="6">
        <v>28</v>
      </c>
      <c r="J19" s="6">
        <v>37</v>
      </c>
    </row>
  </sheetData>
  <mergeCells count="15">
    <mergeCell ref="A3:R3"/>
    <mergeCell ref="A4:R4"/>
    <mergeCell ref="A5:C5"/>
    <mergeCell ref="C8:E8"/>
    <mergeCell ref="B9:B10"/>
    <mergeCell ref="C9:C10"/>
    <mergeCell ref="D9:D10"/>
    <mergeCell ref="E9:E10"/>
    <mergeCell ref="C11:E11"/>
    <mergeCell ref="H8:J8"/>
    <mergeCell ref="G9:G10"/>
    <mergeCell ref="H9:H10"/>
    <mergeCell ref="I9:I10"/>
    <mergeCell ref="J9:J10"/>
    <mergeCell ref="H11:J11"/>
  </mergeCells>
  <hyperlinks>
    <hyperlink ref="A5" location="'List of contents'!A1" display="Back to 'List of contents'" xr:uid="{00000000-0004-0000-0900-000000000000}"/>
  </hyperlink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0"/>
  <dimension ref="A1:Z35"/>
  <sheetViews>
    <sheetView workbookViewId="0">
      <pane ySplit="11" topLeftCell="A12" activePane="bottomLeft" state="frozen"/>
      <selection pane="bottomLeft" activeCell="A4" sqref="A4:R4"/>
    </sheetView>
  </sheetViews>
  <sheetFormatPr defaultColWidth="8.77734375" defaultRowHeight="16.8" x14ac:dyDescent="0.4"/>
  <cols>
    <col min="1" max="100" width="10.77734375" style="14" customWidth="1"/>
    <col min="101" max="16384" width="8.77734375" style="14"/>
  </cols>
  <sheetData>
    <row r="1" spans="1:26" s="15" customFormat="1" ht="20.399999999999999" x14ac:dyDescent="0.45">
      <c r="A1" s="1" t="s">
        <v>124</v>
      </c>
    </row>
    <row r="2" spans="1:26" s="4" customFormat="1" ht="15.6" x14ac:dyDescent="0.35">
      <c r="A2" s="4" t="s">
        <v>787</v>
      </c>
    </row>
    <row r="3" spans="1:26" s="4" customFormat="1" ht="65.849999999999994" customHeight="1" x14ac:dyDescent="0.35">
      <c r="A3" s="24" t="s">
        <v>873</v>
      </c>
      <c r="B3" s="24"/>
      <c r="C3" s="24"/>
      <c r="D3" s="24"/>
      <c r="E3" s="24"/>
      <c r="F3" s="24"/>
      <c r="G3" s="24"/>
      <c r="H3" s="24"/>
      <c r="I3" s="24"/>
      <c r="J3" s="24"/>
      <c r="K3" s="24"/>
      <c r="L3" s="24"/>
      <c r="M3" s="24"/>
      <c r="N3" s="24"/>
      <c r="O3" s="24"/>
      <c r="P3" s="24"/>
      <c r="Q3" s="24"/>
      <c r="R3" s="24"/>
    </row>
    <row r="4" spans="1:26" s="4" customFormat="1" ht="25.95" customHeight="1" x14ac:dyDescent="0.35">
      <c r="A4" s="18" t="s">
        <v>125</v>
      </c>
      <c r="B4" s="24"/>
      <c r="C4" s="24"/>
      <c r="D4" s="24"/>
      <c r="E4" s="24"/>
      <c r="F4" s="24"/>
      <c r="G4" s="24"/>
      <c r="H4" s="24"/>
      <c r="I4" s="24"/>
      <c r="J4" s="24"/>
      <c r="K4" s="24"/>
      <c r="L4" s="24"/>
      <c r="M4" s="24"/>
      <c r="N4" s="24"/>
      <c r="O4" s="24"/>
      <c r="P4" s="24"/>
      <c r="Q4" s="24"/>
      <c r="R4" s="24"/>
    </row>
    <row r="5" spans="1:26" x14ac:dyDescent="0.4">
      <c r="A5" s="25" t="s">
        <v>9</v>
      </c>
      <c r="B5" s="25"/>
      <c r="C5" s="25"/>
    </row>
    <row r="6" spans="1:26" x14ac:dyDescent="0.4">
      <c r="B6" s="4" t="s">
        <v>10</v>
      </c>
      <c r="C6" s="17" t="s">
        <v>126</v>
      </c>
      <c r="D6" s="17"/>
      <c r="E6" s="17"/>
      <c r="F6" s="17"/>
      <c r="G6" s="17"/>
      <c r="H6" s="17"/>
      <c r="I6" s="17"/>
      <c r="J6" s="17"/>
    </row>
    <row r="7" spans="1:26" ht="21" customHeight="1" x14ac:dyDescent="0.4">
      <c r="B7" s="18" t="s">
        <v>10</v>
      </c>
      <c r="C7" s="19" t="s">
        <v>127</v>
      </c>
      <c r="D7" s="19"/>
      <c r="E7" s="19" t="s">
        <v>128</v>
      </c>
      <c r="F7" s="19"/>
      <c r="G7" s="19" t="s">
        <v>127</v>
      </c>
      <c r="H7" s="19"/>
      <c r="I7" s="19" t="s">
        <v>128</v>
      </c>
      <c r="J7" s="19"/>
      <c r="L7" s="6" t="s">
        <v>10</v>
      </c>
      <c r="M7" s="20" t="s">
        <v>129</v>
      </c>
      <c r="N7" s="20"/>
      <c r="O7" s="20"/>
      <c r="P7" s="20"/>
      <c r="Q7" s="20"/>
      <c r="R7" s="20"/>
      <c r="T7" s="4" t="s">
        <v>10</v>
      </c>
      <c r="U7" s="17" t="s">
        <v>133</v>
      </c>
      <c r="V7" s="17"/>
      <c r="W7" s="17"/>
      <c r="X7" s="17"/>
      <c r="Y7" s="17"/>
      <c r="Z7" s="17"/>
    </row>
    <row r="8" spans="1:26" ht="21" customHeight="1" x14ac:dyDescent="0.4">
      <c r="B8" s="18"/>
      <c r="C8" s="19"/>
      <c r="D8" s="19"/>
      <c r="E8" s="19"/>
      <c r="F8" s="19"/>
      <c r="G8" s="19"/>
      <c r="H8" s="19"/>
      <c r="I8" s="19"/>
      <c r="J8" s="19"/>
      <c r="L8" s="21" t="s">
        <v>10</v>
      </c>
      <c r="M8" s="22" t="s">
        <v>130</v>
      </c>
      <c r="N8" s="22"/>
      <c r="O8" s="22" t="s">
        <v>131</v>
      </c>
      <c r="P8" s="22"/>
      <c r="Q8" s="22" t="s">
        <v>132</v>
      </c>
      <c r="R8" s="22"/>
      <c r="T8" s="18" t="s">
        <v>10</v>
      </c>
      <c r="U8" s="19" t="s">
        <v>134</v>
      </c>
      <c r="V8" s="19"/>
      <c r="W8" s="19" t="s">
        <v>135</v>
      </c>
      <c r="X8" s="19"/>
      <c r="Y8" s="19" t="s">
        <v>136</v>
      </c>
      <c r="Z8" s="19"/>
    </row>
    <row r="9" spans="1:26" ht="21" customHeight="1" x14ac:dyDescent="0.4">
      <c r="B9" s="4" t="s">
        <v>10</v>
      </c>
      <c r="C9" s="16" t="s">
        <v>15</v>
      </c>
      <c r="D9" s="16"/>
      <c r="E9" s="16"/>
      <c r="F9" s="16"/>
      <c r="G9" s="16"/>
      <c r="H9" s="19" t="s">
        <v>81</v>
      </c>
      <c r="I9" s="19"/>
      <c r="J9" s="19"/>
      <c r="L9" s="21"/>
      <c r="M9" s="22"/>
      <c r="N9" s="22"/>
      <c r="O9" s="22"/>
      <c r="P9" s="22"/>
      <c r="Q9" s="22"/>
      <c r="R9" s="22"/>
      <c r="T9" s="18"/>
      <c r="U9" s="19"/>
      <c r="V9" s="19"/>
      <c r="W9" s="19"/>
      <c r="X9" s="19"/>
      <c r="Y9" s="19"/>
      <c r="Z9" s="19"/>
    </row>
    <row r="10" spans="1:26" ht="21" customHeight="1" x14ac:dyDescent="0.4">
      <c r="B10" s="4" t="s">
        <v>10</v>
      </c>
      <c r="C10" s="8" t="s">
        <v>10</v>
      </c>
      <c r="D10" s="8" t="s">
        <v>10</v>
      </c>
      <c r="E10" s="8" t="s">
        <v>10</v>
      </c>
      <c r="F10" s="19" t="s">
        <v>10</v>
      </c>
      <c r="G10" s="19"/>
      <c r="L10" s="6" t="s">
        <v>10</v>
      </c>
      <c r="M10" s="23" t="s">
        <v>15</v>
      </c>
      <c r="N10" s="23"/>
      <c r="O10" s="23"/>
      <c r="P10" s="23" t="s">
        <v>15</v>
      </c>
      <c r="Q10" s="23"/>
      <c r="R10" s="23"/>
      <c r="T10" s="4" t="s">
        <v>10</v>
      </c>
      <c r="U10" s="16" t="s">
        <v>15</v>
      </c>
      <c r="V10" s="16"/>
      <c r="W10" s="16"/>
      <c r="X10" s="16" t="s">
        <v>15</v>
      </c>
      <c r="Y10" s="16"/>
      <c r="Z10" s="16"/>
    </row>
    <row r="11" spans="1:26"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T11" s="4" t="s">
        <v>10</v>
      </c>
      <c r="U11" s="8" t="s">
        <v>16</v>
      </c>
      <c r="V11" s="8" t="s">
        <v>17</v>
      </c>
      <c r="W11" s="8" t="s">
        <v>16</v>
      </c>
      <c r="X11" s="8" t="s">
        <v>17</v>
      </c>
      <c r="Y11" s="8" t="s">
        <v>16</v>
      </c>
      <c r="Z11" s="8" t="s">
        <v>17</v>
      </c>
    </row>
    <row r="12" spans="1:26" x14ac:dyDescent="0.4">
      <c r="B12" s="4" t="s">
        <v>21</v>
      </c>
      <c r="C12" s="4">
        <v>61</v>
      </c>
      <c r="D12" s="12">
        <v>119.27119999999999</v>
      </c>
      <c r="E12" s="4">
        <v>53</v>
      </c>
      <c r="F12" s="12">
        <v>102.6739</v>
      </c>
      <c r="G12" s="4">
        <v>61</v>
      </c>
      <c r="H12" s="12">
        <v>362.5949</v>
      </c>
      <c r="I12" s="4">
        <v>53</v>
      </c>
      <c r="J12" s="12">
        <v>866.89859999999999</v>
      </c>
      <c r="L12" s="6" t="s">
        <v>21</v>
      </c>
      <c r="M12" s="6">
        <v>61</v>
      </c>
      <c r="N12" s="13">
        <v>119.27119999999999</v>
      </c>
      <c r="O12" s="6" t="s">
        <v>10</v>
      </c>
      <c r="P12" s="13" t="s">
        <v>10</v>
      </c>
      <c r="Q12" s="6" t="s">
        <v>10</v>
      </c>
      <c r="R12" s="13" t="s">
        <v>10</v>
      </c>
      <c r="T12" s="4" t="s">
        <v>21</v>
      </c>
      <c r="U12" s="4">
        <v>53</v>
      </c>
      <c r="V12" s="12">
        <v>102.6739</v>
      </c>
      <c r="W12" s="4" t="s">
        <v>10</v>
      </c>
      <c r="X12" s="12" t="s">
        <v>10</v>
      </c>
      <c r="Y12" s="4" t="s">
        <v>10</v>
      </c>
      <c r="Z12" s="12" t="s">
        <v>10</v>
      </c>
    </row>
    <row r="13" spans="1:26" x14ac:dyDescent="0.4">
      <c r="B13" s="4" t="s">
        <v>22</v>
      </c>
      <c r="C13" s="4">
        <v>61</v>
      </c>
      <c r="D13" s="12">
        <v>118.2864</v>
      </c>
      <c r="E13" s="4">
        <v>53</v>
      </c>
      <c r="F13" s="12">
        <v>102.35</v>
      </c>
      <c r="G13" s="4">
        <v>61</v>
      </c>
      <c r="H13" s="12">
        <v>309.70159999999998</v>
      </c>
      <c r="I13" s="4">
        <v>53</v>
      </c>
      <c r="J13" s="12">
        <v>935.25260000000003</v>
      </c>
      <c r="L13" s="6" t="s">
        <v>22</v>
      </c>
      <c r="M13" s="6">
        <v>61</v>
      </c>
      <c r="N13" s="13">
        <v>118.2864</v>
      </c>
      <c r="O13" s="6">
        <v>61</v>
      </c>
      <c r="P13" s="13">
        <v>3.1013299999999999</v>
      </c>
      <c r="Q13" s="6">
        <v>61</v>
      </c>
      <c r="R13" s="13">
        <v>3.9597099999999998</v>
      </c>
      <c r="T13" s="4" t="s">
        <v>22</v>
      </c>
      <c r="U13" s="4">
        <v>53</v>
      </c>
      <c r="V13" s="12">
        <v>102.35</v>
      </c>
      <c r="W13" s="4">
        <v>53</v>
      </c>
      <c r="X13" s="12">
        <v>2.9447000000000001</v>
      </c>
      <c r="Y13" s="4">
        <v>53</v>
      </c>
      <c r="Z13" s="12">
        <v>3.2705000000000002</v>
      </c>
    </row>
    <row r="14" spans="1:26" x14ac:dyDescent="0.4">
      <c r="B14" s="4" t="s">
        <v>23</v>
      </c>
      <c r="C14" s="4">
        <v>61</v>
      </c>
      <c r="D14" s="12">
        <v>121.1598</v>
      </c>
      <c r="E14" s="4">
        <v>53</v>
      </c>
      <c r="F14" s="12">
        <v>116.5881</v>
      </c>
      <c r="G14" s="4">
        <v>61</v>
      </c>
      <c r="H14" s="12">
        <v>206.1696</v>
      </c>
      <c r="I14" s="4">
        <v>53</v>
      </c>
      <c r="J14" s="12">
        <v>413.02550000000002</v>
      </c>
      <c r="L14" s="6" t="s">
        <v>23</v>
      </c>
      <c r="M14" s="6">
        <v>61</v>
      </c>
      <c r="N14" s="13">
        <v>121.1598</v>
      </c>
      <c r="O14" s="6">
        <v>61</v>
      </c>
      <c r="P14" s="13">
        <v>5.92957</v>
      </c>
      <c r="Q14" s="6">
        <v>61</v>
      </c>
      <c r="R14" s="13">
        <v>3.4173300000000002</v>
      </c>
      <c r="T14" s="4" t="s">
        <v>23</v>
      </c>
      <c r="U14" s="4">
        <v>53</v>
      </c>
      <c r="V14" s="12">
        <v>116.5881</v>
      </c>
      <c r="W14" s="4">
        <v>53</v>
      </c>
      <c r="X14" s="12">
        <v>14.4816</v>
      </c>
      <c r="Y14" s="4">
        <v>53</v>
      </c>
      <c r="Z14" s="12">
        <v>0.50070999999999999</v>
      </c>
    </row>
    <row r="15" spans="1:26" x14ac:dyDescent="0.4">
      <c r="B15" s="4" t="s">
        <v>24</v>
      </c>
      <c r="C15" s="4">
        <v>61</v>
      </c>
      <c r="D15" s="12">
        <v>123.48739999999999</v>
      </c>
      <c r="E15" s="4">
        <v>53</v>
      </c>
      <c r="F15" s="12">
        <v>115.4903</v>
      </c>
      <c r="G15" s="4">
        <v>61</v>
      </c>
      <c r="H15" s="12">
        <v>152.18719999999999</v>
      </c>
      <c r="I15" s="4">
        <v>53</v>
      </c>
      <c r="J15" s="12">
        <v>250.4753</v>
      </c>
      <c r="L15" s="6" t="s">
        <v>24</v>
      </c>
      <c r="M15" s="6">
        <v>61</v>
      </c>
      <c r="N15" s="13">
        <v>123.48739999999999</v>
      </c>
      <c r="O15" s="6">
        <v>61</v>
      </c>
      <c r="P15" s="13">
        <v>7.0597399999999997</v>
      </c>
      <c r="Q15" s="6">
        <v>61</v>
      </c>
      <c r="R15" s="13">
        <v>5.0417500000000004</v>
      </c>
      <c r="T15" s="4" t="s">
        <v>24</v>
      </c>
      <c r="U15" s="4">
        <v>53</v>
      </c>
      <c r="V15" s="12">
        <v>115.4903</v>
      </c>
      <c r="W15" s="4">
        <v>53</v>
      </c>
      <c r="X15" s="12">
        <v>3.0575800000000002</v>
      </c>
      <c r="Y15" s="4">
        <v>53</v>
      </c>
      <c r="Z15" s="12">
        <v>4.0372000000000003</v>
      </c>
    </row>
    <row r="16" spans="1:26" x14ac:dyDescent="0.4">
      <c r="B16" s="4" t="s">
        <v>25</v>
      </c>
      <c r="C16" s="4">
        <v>61</v>
      </c>
      <c r="D16" s="12">
        <v>127.82850000000001</v>
      </c>
      <c r="E16" s="4">
        <v>53</v>
      </c>
      <c r="F16" s="12">
        <v>114.2919</v>
      </c>
      <c r="G16" s="4">
        <v>61</v>
      </c>
      <c r="H16" s="12">
        <v>39.407470000000004</v>
      </c>
      <c r="I16" s="4">
        <v>53</v>
      </c>
      <c r="J16" s="12">
        <v>269.76799999999997</v>
      </c>
      <c r="L16" s="6" t="s">
        <v>25</v>
      </c>
      <c r="M16" s="6">
        <v>61</v>
      </c>
      <c r="N16" s="13">
        <v>127.82850000000001</v>
      </c>
      <c r="O16" s="6">
        <v>61</v>
      </c>
      <c r="P16" s="13">
        <v>5.7047100000000004</v>
      </c>
      <c r="Q16" s="6">
        <v>61</v>
      </c>
      <c r="R16" s="13">
        <v>2.11497</v>
      </c>
      <c r="T16" s="4" t="s">
        <v>25</v>
      </c>
      <c r="U16" s="4">
        <v>53</v>
      </c>
      <c r="V16" s="12">
        <v>114.2919</v>
      </c>
      <c r="W16" s="4">
        <v>53</v>
      </c>
      <c r="X16" s="12">
        <v>1.76424</v>
      </c>
      <c r="Y16" s="4">
        <v>53</v>
      </c>
      <c r="Z16" s="12">
        <v>2.8313000000000001</v>
      </c>
    </row>
    <row r="17" spans="2:26" x14ac:dyDescent="0.4">
      <c r="B17" s="4" t="s">
        <v>26</v>
      </c>
      <c r="C17" s="4">
        <v>61</v>
      </c>
      <c r="D17" s="12">
        <v>124.06950000000001</v>
      </c>
      <c r="E17" s="4">
        <v>53</v>
      </c>
      <c r="F17" s="12">
        <v>114.0423</v>
      </c>
      <c r="G17" s="4">
        <v>61</v>
      </c>
      <c r="H17" s="12">
        <v>8.9875819999999997</v>
      </c>
      <c r="I17" s="4">
        <v>53</v>
      </c>
      <c r="J17" s="12">
        <v>223.92420000000001</v>
      </c>
      <c r="L17" s="6" t="s">
        <v>26</v>
      </c>
      <c r="M17" s="6">
        <v>61</v>
      </c>
      <c r="N17" s="13">
        <v>124.06950000000001</v>
      </c>
      <c r="O17" s="6">
        <v>61</v>
      </c>
      <c r="P17" s="13">
        <v>4.4842599999999999</v>
      </c>
      <c r="Q17" s="6">
        <v>61</v>
      </c>
      <c r="R17" s="13">
        <v>7.6498999999999997</v>
      </c>
      <c r="T17" s="4" t="s">
        <v>26</v>
      </c>
      <c r="U17" s="4">
        <v>53</v>
      </c>
      <c r="V17" s="12">
        <v>114.0423</v>
      </c>
      <c r="W17" s="4">
        <v>53</v>
      </c>
      <c r="X17" s="12">
        <v>4.4250100000000003</v>
      </c>
      <c r="Y17" s="4">
        <v>53</v>
      </c>
      <c r="Z17" s="12">
        <v>4.6536</v>
      </c>
    </row>
    <row r="18" spans="2:26" x14ac:dyDescent="0.4">
      <c r="B18" s="4" t="s">
        <v>27</v>
      </c>
      <c r="C18" s="4">
        <v>61</v>
      </c>
      <c r="D18" s="12">
        <v>126.9439</v>
      </c>
      <c r="E18" s="4">
        <v>53</v>
      </c>
      <c r="F18" s="12">
        <v>116.28270000000001</v>
      </c>
      <c r="G18" s="4">
        <v>61</v>
      </c>
      <c r="H18" s="12">
        <v>8.7863430000000005</v>
      </c>
      <c r="I18" s="4">
        <v>53</v>
      </c>
      <c r="J18" s="12">
        <v>116.2509</v>
      </c>
      <c r="L18" s="6" t="s">
        <v>27</v>
      </c>
      <c r="M18" s="6">
        <v>61</v>
      </c>
      <c r="N18" s="13">
        <v>126.9439</v>
      </c>
      <c r="O18" s="6">
        <v>61</v>
      </c>
      <c r="P18" s="13">
        <v>1.46746</v>
      </c>
      <c r="Q18" s="6">
        <v>61</v>
      </c>
      <c r="R18" s="13">
        <v>-0.83011000000000001</v>
      </c>
      <c r="T18" s="4" t="s">
        <v>27</v>
      </c>
      <c r="U18" s="4">
        <v>53</v>
      </c>
      <c r="V18" s="12">
        <v>116.28270000000001</v>
      </c>
      <c r="W18" s="4">
        <v>53</v>
      </c>
      <c r="X18" s="12">
        <v>1.8367199999999999</v>
      </c>
      <c r="Y18" s="4">
        <v>53</v>
      </c>
      <c r="Z18" s="12">
        <v>-0.12537999999999999</v>
      </c>
    </row>
    <row r="19" spans="2:26" x14ac:dyDescent="0.4">
      <c r="B19" s="4" t="s">
        <v>28</v>
      </c>
      <c r="C19" s="4">
        <v>61</v>
      </c>
      <c r="D19" s="12">
        <v>129.19800000000001</v>
      </c>
      <c r="E19" s="4">
        <v>53</v>
      </c>
      <c r="F19" s="12">
        <v>116.9135</v>
      </c>
      <c r="G19" s="4">
        <v>61</v>
      </c>
      <c r="H19" s="12">
        <v>0.86733070000000001</v>
      </c>
      <c r="I19" s="4">
        <v>53</v>
      </c>
      <c r="J19" s="12">
        <v>48.477620000000002</v>
      </c>
      <c r="L19" s="6" t="s">
        <v>28</v>
      </c>
      <c r="M19" s="6">
        <v>61</v>
      </c>
      <c r="N19" s="13">
        <v>129.19800000000001</v>
      </c>
      <c r="O19" s="6">
        <v>61</v>
      </c>
      <c r="P19" s="13">
        <v>2.8618299999999999</v>
      </c>
      <c r="Q19" s="6">
        <v>61</v>
      </c>
      <c r="R19" s="13">
        <v>1.0672200000000001</v>
      </c>
      <c r="T19" s="4" t="s">
        <v>28</v>
      </c>
      <c r="U19" s="4">
        <v>53</v>
      </c>
      <c r="V19" s="12">
        <v>116.9135</v>
      </c>
      <c r="W19" s="4">
        <v>53</v>
      </c>
      <c r="X19" s="12">
        <v>2.4012199999999999</v>
      </c>
      <c r="Y19" s="4">
        <v>53</v>
      </c>
      <c r="Z19" s="12">
        <v>1.8488</v>
      </c>
    </row>
    <row r="20" spans="2:26" x14ac:dyDescent="0.4">
      <c r="B20" s="4" t="s">
        <v>29</v>
      </c>
      <c r="C20" s="4">
        <v>61</v>
      </c>
      <c r="D20" s="12">
        <v>131.65219999999999</v>
      </c>
      <c r="E20" s="4">
        <v>53</v>
      </c>
      <c r="F20" s="12">
        <v>117.8077</v>
      </c>
      <c r="G20" s="4">
        <v>61</v>
      </c>
      <c r="H20" s="12">
        <v>1.8901300000000001</v>
      </c>
      <c r="I20" s="4">
        <v>53</v>
      </c>
      <c r="J20" s="12">
        <v>0</v>
      </c>
      <c r="L20" s="6" t="s">
        <v>29</v>
      </c>
      <c r="M20" s="6">
        <v>61</v>
      </c>
      <c r="N20" s="13">
        <v>131.65219999999999</v>
      </c>
      <c r="O20" s="6">
        <v>61</v>
      </c>
      <c r="P20" s="13">
        <v>3.5626600000000002</v>
      </c>
      <c r="Q20" s="6">
        <v>61</v>
      </c>
      <c r="R20" s="13">
        <v>1.6321099999999999</v>
      </c>
      <c r="T20" s="4" t="s">
        <v>29</v>
      </c>
      <c r="U20" s="4">
        <v>53</v>
      </c>
      <c r="V20" s="12">
        <v>117.8077</v>
      </c>
      <c r="W20" s="4">
        <v>53</v>
      </c>
      <c r="X20" s="12">
        <v>2.1755599999999999</v>
      </c>
      <c r="Y20" s="4">
        <v>53</v>
      </c>
      <c r="Z20" s="12">
        <v>1.4</v>
      </c>
    </row>
    <row r="21" spans="2:26" x14ac:dyDescent="0.4">
      <c r="B21" s="4" t="s">
        <v>30</v>
      </c>
      <c r="C21" s="4">
        <v>61</v>
      </c>
      <c r="D21" s="12">
        <v>132.87970000000001</v>
      </c>
      <c r="E21" s="4">
        <v>53</v>
      </c>
      <c r="F21" s="12">
        <v>119.0985</v>
      </c>
      <c r="G21" s="4">
        <v>61</v>
      </c>
      <c r="H21" s="12">
        <v>1.14384E-2</v>
      </c>
      <c r="I21" s="4">
        <v>53</v>
      </c>
      <c r="J21" s="12">
        <v>2.2429999999999999</v>
      </c>
      <c r="L21" s="6" t="s">
        <v>30</v>
      </c>
      <c r="M21" s="6">
        <v>61</v>
      </c>
      <c r="N21" s="13">
        <v>132.87970000000001</v>
      </c>
      <c r="O21" s="6">
        <v>61</v>
      </c>
      <c r="P21" s="13">
        <v>4.6269200000000001</v>
      </c>
      <c r="Q21" s="6">
        <v>61</v>
      </c>
      <c r="R21" s="13">
        <v>3.6604199999999998</v>
      </c>
      <c r="T21" s="4" t="s">
        <v>30</v>
      </c>
      <c r="U21" s="4">
        <v>53</v>
      </c>
      <c r="V21" s="12">
        <v>119.0985</v>
      </c>
      <c r="W21" s="4">
        <v>53</v>
      </c>
      <c r="X21" s="12">
        <v>3.6636500000000001</v>
      </c>
      <c r="Y21" s="4">
        <v>53</v>
      </c>
      <c r="Z21" s="12">
        <v>2.5400999999999998</v>
      </c>
    </row>
    <row r="22" spans="2:26" x14ac:dyDescent="0.4">
      <c r="B22" s="4" t="s">
        <v>31</v>
      </c>
      <c r="C22" s="4">
        <v>61</v>
      </c>
      <c r="D22" s="12">
        <v>132.452</v>
      </c>
      <c r="E22" s="4">
        <v>53</v>
      </c>
      <c r="F22" s="12">
        <v>117.87730000000001</v>
      </c>
      <c r="G22" s="4">
        <v>61</v>
      </c>
      <c r="H22" s="12">
        <v>0</v>
      </c>
      <c r="I22" s="4">
        <v>53</v>
      </c>
      <c r="J22" s="12">
        <v>0</v>
      </c>
      <c r="L22" s="6" t="s">
        <v>31</v>
      </c>
      <c r="M22" s="6">
        <v>61</v>
      </c>
      <c r="N22" s="13">
        <v>132.452</v>
      </c>
      <c r="O22" s="6">
        <v>61</v>
      </c>
      <c r="P22" s="13">
        <v>-7.3970800000000003E-2</v>
      </c>
      <c r="Q22" s="6">
        <v>61</v>
      </c>
      <c r="R22" s="13">
        <v>0.248695</v>
      </c>
      <c r="T22" s="4" t="s">
        <v>31</v>
      </c>
      <c r="U22" s="4">
        <v>53</v>
      </c>
      <c r="V22" s="12">
        <v>117.87730000000001</v>
      </c>
      <c r="W22" s="4">
        <v>53</v>
      </c>
      <c r="X22" s="12">
        <v>1.31725</v>
      </c>
      <c r="Y22" s="4">
        <v>53</v>
      </c>
      <c r="Z22" s="12">
        <v>2.3668999999999998</v>
      </c>
    </row>
    <row r="23" spans="2:26" x14ac:dyDescent="0.4">
      <c r="B23" s="4" t="s">
        <v>32</v>
      </c>
      <c r="C23" s="4">
        <v>61</v>
      </c>
      <c r="D23" s="12">
        <v>132.79689999999999</v>
      </c>
      <c r="E23" s="4">
        <v>53</v>
      </c>
      <c r="F23" s="12">
        <v>117.40600000000001</v>
      </c>
      <c r="G23" s="4">
        <v>61</v>
      </c>
      <c r="H23" s="12">
        <v>0</v>
      </c>
      <c r="I23" s="4">
        <v>53</v>
      </c>
      <c r="J23" s="12">
        <v>28.93965</v>
      </c>
      <c r="L23" s="6" t="s">
        <v>32</v>
      </c>
      <c r="M23" s="6">
        <v>61</v>
      </c>
      <c r="N23" s="13">
        <v>132.79689999999999</v>
      </c>
      <c r="O23" s="6">
        <v>61</v>
      </c>
      <c r="P23" s="13">
        <v>3.79223</v>
      </c>
      <c r="Q23" s="6">
        <v>61</v>
      </c>
      <c r="R23" s="13">
        <v>3.5226799999999998</v>
      </c>
      <c r="T23" s="4" t="s">
        <v>32</v>
      </c>
      <c r="U23" s="4">
        <v>53</v>
      </c>
      <c r="V23" s="12">
        <v>117.40600000000001</v>
      </c>
      <c r="W23" s="4">
        <v>53</v>
      </c>
      <c r="X23" s="12">
        <v>3.0760200000000002</v>
      </c>
      <c r="Y23" s="4">
        <v>53</v>
      </c>
      <c r="Z23" s="12">
        <v>3.4897999999999998</v>
      </c>
    </row>
    <row r="24" spans="2:26" x14ac:dyDescent="0.4">
      <c r="B24" s="4" t="s">
        <v>33</v>
      </c>
      <c r="C24" s="4">
        <v>61</v>
      </c>
      <c r="D24" s="12">
        <v>133.02799999999999</v>
      </c>
      <c r="E24" s="4">
        <v>53</v>
      </c>
      <c r="F24" s="12">
        <v>117.905</v>
      </c>
      <c r="G24" s="4">
        <v>61</v>
      </c>
      <c r="H24" s="12">
        <v>0</v>
      </c>
      <c r="I24" s="4">
        <v>53</v>
      </c>
      <c r="J24" s="12">
        <v>0.34920679999999998</v>
      </c>
      <c r="L24" s="6" t="s">
        <v>33</v>
      </c>
      <c r="M24" s="6">
        <v>61</v>
      </c>
      <c r="N24" s="13">
        <v>133.02799999999999</v>
      </c>
      <c r="O24" s="6">
        <v>61</v>
      </c>
      <c r="P24" s="13">
        <v>-0.215388</v>
      </c>
      <c r="Q24" s="6">
        <v>61</v>
      </c>
      <c r="R24" s="13">
        <v>-0.388793</v>
      </c>
      <c r="T24" s="4" t="s">
        <v>33</v>
      </c>
      <c r="U24" s="4">
        <v>53</v>
      </c>
      <c r="V24" s="12">
        <v>117.905</v>
      </c>
      <c r="W24" s="4">
        <v>53</v>
      </c>
      <c r="X24" s="12">
        <v>1.68624</v>
      </c>
      <c r="Y24" s="4">
        <v>53</v>
      </c>
      <c r="Z24" s="12">
        <v>1.2559</v>
      </c>
    </row>
    <row r="25" spans="2:26" x14ac:dyDescent="0.4">
      <c r="B25" s="4" t="s">
        <v>34</v>
      </c>
      <c r="C25" s="4">
        <v>61</v>
      </c>
      <c r="D25" s="12">
        <v>135.32650000000001</v>
      </c>
      <c r="E25" s="4">
        <v>53</v>
      </c>
      <c r="F25" s="12">
        <v>118.13079999999999</v>
      </c>
      <c r="G25" s="4">
        <v>61</v>
      </c>
      <c r="H25" s="12">
        <v>0</v>
      </c>
      <c r="I25" s="4">
        <v>53</v>
      </c>
      <c r="J25" s="12">
        <v>4.7820080000000003</v>
      </c>
      <c r="L25" s="6" t="s">
        <v>34</v>
      </c>
      <c r="M25" s="6">
        <v>61</v>
      </c>
      <c r="N25" s="13">
        <v>135.32650000000001</v>
      </c>
      <c r="O25" s="6">
        <v>61</v>
      </c>
      <c r="P25" s="13">
        <v>2.2223999999999999</v>
      </c>
      <c r="Q25" s="6">
        <v>61</v>
      </c>
      <c r="R25" s="13">
        <v>0.48622900000000002</v>
      </c>
      <c r="T25" s="4" t="s">
        <v>34</v>
      </c>
      <c r="U25" s="4">
        <v>53</v>
      </c>
      <c r="V25" s="12">
        <v>118.13079999999999</v>
      </c>
      <c r="W25" s="4">
        <v>53</v>
      </c>
      <c r="X25" s="12">
        <v>3.5914000000000001</v>
      </c>
      <c r="Y25" s="4">
        <v>53</v>
      </c>
      <c r="Z25" s="12">
        <v>3.3934000000000002</v>
      </c>
    </row>
    <row r="26" spans="2:26" x14ac:dyDescent="0.4">
      <c r="B26" s="4" t="s">
        <v>35</v>
      </c>
      <c r="C26" s="4">
        <v>61</v>
      </c>
      <c r="D26" s="12">
        <v>133.31</v>
      </c>
      <c r="E26" s="4">
        <v>53</v>
      </c>
      <c r="F26" s="12">
        <v>118.17140000000001</v>
      </c>
      <c r="G26" s="4">
        <v>61</v>
      </c>
      <c r="H26" s="12">
        <v>0</v>
      </c>
      <c r="I26" s="4">
        <v>53</v>
      </c>
      <c r="J26" s="12">
        <v>13.33849</v>
      </c>
      <c r="L26" s="6" t="s">
        <v>35</v>
      </c>
      <c r="M26" s="6">
        <v>61</v>
      </c>
      <c r="N26" s="13">
        <v>133.31</v>
      </c>
      <c r="O26" s="6">
        <v>61</v>
      </c>
      <c r="P26" s="13">
        <v>0.67678400000000005</v>
      </c>
      <c r="Q26" s="6">
        <v>61</v>
      </c>
      <c r="R26" s="13">
        <v>2.1996600000000002</v>
      </c>
      <c r="T26" s="4" t="s">
        <v>35</v>
      </c>
      <c r="U26" s="4">
        <v>53</v>
      </c>
      <c r="V26" s="12">
        <v>118.17140000000001</v>
      </c>
      <c r="W26" s="4">
        <v>53</v>
      </c>
      <c r="X26" s="12">
        <v>1.3246100000000001</v>
      </c>
      <c r="Y26" s="4">
        <v>53</v>
      </c>
      <c r="Z26" s="12">
        <v>1.2898000000000001</v>
      </c>
    </row>
    <row r="27" spans="2:26" x14ac:dyDescent="0.4">
      <c r="B27" s="4" t="s">
        <v>36</v>
      </c>
      <c r="C27" s="4">
        <v>61</v>
      </c>
      <c r="D27" s="12">
        <v>140.40289999999999</v>
      </c>
      <c r="E27" s="4">
        <v>53</v>
      </c>
      <c r="F27" s="12">
        <v>118.17140000000001</v>
      </c>
      <c r="G27" s="4">
        <v>61</v>
      </c>
      <c r="H27" s="12">
        <v>0.24280209999999999</v>
      </c>
      <c r="I27" s="4">
        <v>53</v>
      </c>
      <c r="J27" s="12">
        <v>13.33849</v>
      </c>
      <c r="L27" s="6" t="s">
        <v>36</v>
      </c>
      <c r="M27" s="6">
        <v>61</v>
      </c>
      <c r="N27" s="13">
        <v>140.40289999999999</v>
      </c>
      <c r="O27" s="6">
        <v>61</v>
      </c>
      <c r="P27" s="13">
        <v>18.172799999999999</v>
      </c>
      <c r="Q27" s="6">
        <v>61</v>
      </c>
      <c r="R27" s="13">
        <v>12.2029</v>
      </c>
      <c r="T27" s="4" t="s">
        <v>36</v>
      </c>
      <c r="U27" s="4">
        <v>53</v>
      </c>
      <c r="V27" s="12">
        <v>118.17140000000001</v>
      </c>
      <c r="W27" s="4">
        <v>53</v>
      </c>
      <c r="X27" s="12">
        <v>0</v>
      </c>
      <c r="Y27" s="4">
        <v>53</v>
      </c>
      <c r="Z27" s="12">
        <v>0</v>
      </c>
    </row>
    <row r="28" spans="2:26" x14ac:dyDescent="0.4">
      <c r="B28" s="4" t="s">
        <v>37</v>
      </c>
      <c r="C28" s="4">
        <v>61</v>
      </c>
      <c r="D28" s="12">
        <v>143.72669999999999</v>
      </c>
      <c r="E28" s="4">
        <v>53</v>
      </c>
      <c r="F28" s="12">
        <v>123.3689</v>
      </c>
      <c r="G28" s="4">
        <v>61</v>
      </c>
      <c r="H28" s="12">
        <v>0.44963530000000002</v>
      </c>
      <c r="I28" s="4">
        <v>53</v>
      </c>
      <c r="J28" s="12">
        <v>0</v>
      </c>
      <c r="L28" s="6" t="s">
        <v>37</v>
      </c>
      <c r="M28" s="6">
        <v>61</v>
      </c>
      <c r="N28" s="13">
        <v>143.72669999999999</v>
      </c>
      <c r="O28" s="6">
        <v>61</v>
      </c>
      <c r="P28" s="13">
        <v>7.63985</v>
      </c>
      <c r="Q28" s="6">
        <v>61</v>
      </c>
      <c r="R28" s="13">
        <v>5.1506100000000004</v>
      </c>
      <c r="T28" s="4" t="s">
        <v>37</v>
      </c>
      <c r="U28" s="4">
        <v>53</v>
      </c>
      <c r="V28" s="12">
        <v>123.3689</v>
      </c>
      <c r="W28" s="4">
        <v>53</v>
      </c>
      <c r="X28" s="12">
        <v>10.811299999999999</v>
      </c>
      <c r="Y28" s="4">
        <v>53</v>
      </c>
      <c r="Z28" s="12">
        <v>6.1429</v>
      </c>
    </row>
    <row r="29" spans="2:26" x14ac:dyDescent="0.4">
      <c r="B29" s="4" t="s">
        <v>38</v>
      </c>
      <c r="C29" s="4">
        <v>61</v>
      </c>
      <c r="D29" s="12">
        <v>144.28139999999999</v>
      </c>
      <c r="E29" s="4">
        <v>53</v>
      </c>
      <c r="F29" s="12">
        <v>122.95189999999999</v>
      </c>
      <c r="G29" s="4">
        <v>61</v>
      </c>
      <c r="H29" s="12">
        <v>10.249750000000001</v>
      </c>
      <c r="I29" s="4">
        <v>53</v>
      </c>
      <c r="J29" s="12">
        <v>0</v>
      </c>
      <c r="L29" s="6" t="s">
        <v>38</v>
      </c>
      <c r="M29" s="6">
        <v>61</v>
      </c>
      <c r="N29" s="13">
        <v>144.28139999999999</v>
      </c>
      <c r="O29" s="6">
        <v>61</v>
      </c>
      <c r="P29" s="13">
        <v>2.4273699999999998</v>
      </c>
      <c r="Q29" s="6">
        <v>61</v>
      </c>
      <c r="R29" s="13">
        <v>2.03355</v>
      </c>
      <c r="T29" s="4" t="s">
        <v>38</v>
      </c>
      <c r="U29" s="4">
        <v>53</v>
      </c>
      <c r="V29" s="12">
        <v>122.95189999999999</v>
      </c>
      <c r="W29" s="4">
        <v>53</v>
      </c>
      <c r="X29" s="12">
        <v>4.077</v>
      </c>
      <c r="Y29" s="4">
        <v>53</v>
      </c>
      <c r="Z29" s="12">
        <v>4.43</v>
      </c>
    </row>
    <row r="30" spans="2:26" x14ac:dyDescent="0.4">
      <c r="B30" s="4" t="s">
        <v>39</v>
      </c>
      <c r="C30" s="4">
        <v>61</v>
      </c>
      <c r="D30" s="12">
        <v>141.63149999999999</v>
      </c>
      <c r="E30" s="4">
        <v>53</v>
      </c>
      <c r="F30" s="12">
        <v>124.69370000000001</v>
      </c>
      <c r="G30" s="4">
        <v>61</v>
      </c>
      <c r="H30" s="12">
        <v>5.8694309999999996</v>
      </c>
      <c r="I30" s="4">
        <v>53</v>
      </c>
      <c r="J30" s="12">
        <v>0</v>
      </c>
      <c r="L30" s="6" t="s">
        <v>39</v>
      </c>
      <c r="M30" s="6">
        <v>61</v>
      </c>
      <c r="N30" s="13">
        <v>141.63149999999999</v>
      </c>
      <c r="O30" s="6">
        <v>61</v>
      </c>
      <c r="P30" s="13">
        <v>2.2346200000000001</v>
      </c>
      <c r="Q30" s="6">
        <v>61</v>
      </c>
      <c r="R30" s="13">
        <v>4.1474500000000001</v>
      </c>
      <c r="T30" s="4" t="s">
        <v>39</v>
      </c>
      <c r="U30" s="4">
        <v>53</v>
      </c>
      <c r="V30" s="12">
        <v>124.69370000000001</v>
      </c>
      <c r="W30" s="4">
        <v>53</v>
      </c>
      <c r="X30" s="12">
        <v>2.3197199999999998</v>
      </c>
      <c r="Y30" s="4">
        <v>53</v>
      </c>
      <c r="Z30" s="12">
        <v>0.89039999999999997</v>
      </c>
    </row>
    <row r="31" spans="2:26" x14ac:dyDescent="0.4">
      <c r="B31" s="4" t="s">
        <v>40</v>
      </c>
      <c r="C31" s="4">
        <v>61</v>
      </c>
      <c r="D31" s="12">
        <v>137.25280000000001</v>
      </c>
      <c r="E31" s="4">
        <v>53</v>
      </c>
      <c r="F31" s="12">
        <v>123.63590000000001</v>
      </c>
      <c r="G31" s="4">
        <v>61</v>
      </c>
      <c r="H31" s="12">
        <v>6.4627699999999999</v>
      </c>
      <c r="I31" s="4">
        <v>53</v>
      </c>
      <c r="J31" s="12">
        <v>0</v>
      </c>
      <c r="L31" s="6" t="s">
        <v>40</v>
      </c>
      <c r="M31" s="6">
        <v>61</v>
      </c>
      <c r="N31" s="13">
        <v>137.25280000000001</v>
      </c>
      <c r="O31" s="6">
        <v>61</v>
      </c>
      <c r="P31" s="13">
        <v>0.74316099999999996</v>
      </c>
      <c r="Q31" s="6">
        <v>61</v>
      </c>
      <c r="R31" s="13">
        <v>3.9570699999999999</v>
      </c>
      <c r="T31" s="4" t="s">
        <v>40</v>
      </c>
      <c r="U31" s="4">
        <v>53</v>
      </c>
      <c r="V31" s="12">
        <v>123.63590000000001</v>
      </c>
      <c r="W31" s="4">
        <v>53</v>
      </c>
      <c r="X31" s="12">
        <v>3.6800999999999999</v>
      </c>
      <c r="Y31" s="4">
        <v>53</v>
      </c>
      <c r="Z31" s="12">
        <v>4.5671999999999997</v>
      </c>
    </row>
    <row r="32" spans="2:26" x14ac:dyDescent="0.4">
      <c r="B32" s="4" t="s">
        <v>41</v>
      </c>
      <c r="C32" s="4">
        <v>61</v>
      </c>
      <c r="D32" s="12">
        <v>134.58269999999999</v>
      </c>
      <c r="E32" s="4">
        <v>53</v>
      </c>
      <c r="F32" s="12">
        <v>124.6327</v>
      </c>
      <c r="G32" s="4">
        <v>61</v>
      </c>
      <c r="H32" s="12">
        <v>11.24808</v>
      </c>
      <c r="I32" s="4">
        <v>53</v>
      </c>
      <c r="J32" s="12">
        <v>0</v>
      </c>
      <c r="L32" s="6" t="s">
        <v>41</v>
      </c>
      <c r="M32" s="6">
        <v>61</v>
      </c>
      <c r="N32" s="13">
        <v>134.58269999999999</v>
      </c>
      <c r="O32" s="6">
        <v>61</v>
      </c>
      <c r="P32" s="13">
        <v>0.76134999999999997</v>
      </c>
      <c r="Q32" s="6">
        <v>61</v>
      </c>
      <c r="R32" s="13">
        <v>2.7604799999999998</v>
      </c>
      <c r="T32" s="4" t="s">
        <v>41</v>
      </c>
      <c r="U32" s="4">
        <v>53</v>
      </c>
      <c r="V32" s="12">
        <v>124.6327</v>
      </c>
      <c r="W32" s="4">
        <v>53</v>
      </c>
      <c r="X32" s="12">
        <v>1.05596</v>
      </c>
      <c r="Y32" s="4">
        <v>53</v>
      </c>
      <c r="Z32" s="12">
        <v>0.24768999999999999</v>
      </c>
    </row>
    <row r="33" spans="2:26" x14ac:dyDescent="0.4">
      <c r="B33" s="4" t="s">
        <v>42</v>
      </c>
      <c r="C33" s="4">
        <v>61</v>
      </c>
      <c r="D33" s="12">
        <v>137.7662</v>
      </c>
      <c r="E33" s="4">
        <v>53</v>
      </c>
      <c r="F33" s="12">
        <v>123.88339999999999</v>
      </c>
      <c r="G33" s="4">
        <v>61</v>
      </c>
      <c r="H33" s="12">
        <v>16.698930000000001</v>
      </c>
      <c r="I33" s="4">
        <v>53</v>
      </c>
      <c r="J33" s="12">
        <v>0</v>
      </c>
      <c r="L33" s="6" t="s">
        <v>42</v>
      </c>
      <c r="M33" s="6">
        <v>61</v>
      </c>
      <c r="N33" s="13">
        <v>137.7662</v>
      </c>
      <c r="O33" s="6">
        <v>61</v>
      </c>
      <c r="P33" s="13">
        <v>4.0163399999999996</v>
      </c>
      <c r="Q33" s="6">
        <v>61</v>
      </c>
      <c r="R33" s="13">
        <v>1.61266</v>
      </c>
      <c r="T33" s="4" t="s">
        <v>42</v>
      </c>
      <c r="U33" s="4">
        <v>53</v>
      </c>
      <c r="V33" s="12">
        <v>123.88339999999999</v>
      </c>
      <c r="W33" s="4">
        <v>53</v>
      </c>
      <c r="X33" s="12">
        <v>4.0932899999999997</v>
      </c>
      <c r="Y33" s="4">
        <v>53</v>
      </c>
      <c r="Z33" s="12">
        <v>4.7229000000000001</v>
      </c>
    </row>
    <row r="34" spans="2:26" x14ac:dyDescent="0.4">
      <c r="B34" s="4" t="s">
        <v>43</v>
      </c>
      <c r="C34" s="4">
        <v>61</v>
      </c>
      <c r="D34" s="12">
        <v>136.4639</v>
      </c>
      <c r="E34" s="4">
        <v>53</v>
      </c>
      <c r="F34" s="12">
        <v>123.19970000000001</v>
      </c>
      <c r="G34" s="4">
        <v>61</v>
      </c>
      <c r="H34" s="12">
        <v>11.58273</v>
      </c>
      <c r="I34" s="4">
        <v>53</v>
      </c>
      <c r="J34" s="12">
        <v>0</v>
      </c>
      <c r="L34" s="6" t="s">
        <v>43</v>
      </c>
      <c r="M34" s="6">
        <v>61</v>
      </c>
      <c r="N34" s="13">
        <v>136.4639</v>
      </c>
      <c r="O34" s="6">
        <v>61</v>
      </c>
      <c r="P34" s="13">
        <v>0.97350599999999998</v>
      </c>
      <c r="Q34" s="6">
        <v>61</v>
      </c>
      <c r="R34" s="13">
        <v>1.9371700000000001</v>
      </c>
      <c r="T34" s="4" t="s">
        <v>43</v>
      </c>
      <c r="U34" s="4">
        <v>53</v>
      </c>
      <c r="V34" s="12">
        <v>123.19970000000001</v>
      </c>
      <c r="W34" s="4">
        <v>53</v>
      </c>
      <c r="X34" s="12">
        <v>2.3378999999999999</v>
      </c>
      <c r="Y34" s="4">
        <v>53</v>
      </c>
      <c r="Z34" s="12">
        <v>2.9058000000000002</v>
      </c>
    </row>
    <row r="35" spans="2:26" x14ac:dyDescent="0.4">
      <c r="B35" s="4" t="s">
        <v>44</v>
      </c>
      <c r="C35" s="4">
        <v>61</v>
      </c>
      <c r="D35" s="12">
        <v>135.05590000000001</v>
      </c>
      <c r="E35" s="4">
        <v>53</v>
      </c>
      <c r="F35" s="12">
        <v>122.9697</v>
      </c>
      <c r="G35" s="4">
        <v>61</v>
      </c>
      <c r="H35" s="12">
        <v>15.98265</v>
      </c>
      <c r="I35" s="4">
        <v>53</v>
      </c>
      <c r="J35" s="12">
        <v>0</v>
      </c>
      <c r="L35" s="6" t="s">
        <v>44</v>
      </c>
      <c r="M35" s="6">
        <v>61</v>
      </c>
      <c r="N35" s="13">
        <v>135.05590000000001</v>
      </c>
      <c r="O35" s="6">
        <v>61</v>
      </c>
      <c r="P35" s="13">
        <v>1.6590100000000001</v>
      </c>
      <c r="Q35" s="6">
        <v>61</v>
      </c>
      <c r="R35" s="13">
        <v>2.7188099999999999</v>
      </c>
      <c r="T35" s="4" t="s">
        <v>44</v>
      </c>
      <c r="U35" s="4">
        <v>53</v>
      </c>
      <c r="V35" s="12">
        <v>122.9697</v>
      </c>
      <c r="W35" s="4">
        <v>53</v>
      </c>
      <c r="X35" s="12">
        <v>2.7139799999999998</v>
      </c>
      <c r="Y35" s="4">
        <v>53</v>
      </c>
      <c r="Z35" s="12">
        <v>2.9060999999999999</v>
      </c>
    </row>
  </sheetData>
  <mergeCells count="26">
    <mergeCell ref="A3:R3"/>
    <mergeCell ref="A4:R4"/>
    <mergeCell ref="A5:C5"/>
    <mergeCell ref="C6:J6"/>
    <mergeCell ref="B7:B8"/>
    <mergeCell ref="C7:D8"/>
    <mergeCell ref="E7:F8"/>
    <mergeCell ref="G7:H8"/>
    <mergeCell ref="I7:J8"/>
    <mergeCell ref="C9:G9"/>
    <mergeCell ref="H9:J9"/>
    <mergeCell ref="F10:G10"/>
    <mergeCell ref="M7:R7"/>
    <mergeCell ref="L8:L9"/>
    <mergeCell ref="M8:N9"/>
    <mergeCell ref="O8:P9"/>
    <mergeCell ref="Q8:R9"/>
    <mergeCell ref="M10:O10"/>
    <mergeCell ref="P10:R10"/>
    <mergeCell ref="U10:W10"/>
    <mergeCell ref="X10:Z10"/>
    <mergeCell ref="U7:Z7"/>
    <mergeCell ref="T8:T9"/>
    <mergeCell ref="U8:V9"/>
    <mergeCell ref="W8:X9"/>
    <mergeCell ref="Y8:Z9"/>
  </mergeCells>
  <hyperlinks>
    <hyperlink ref="A5" location="'List of contents'!A1" display="Back to 'List of contents'" xr:uid="{00000000-0004-0000-0A00-000000000000}"/>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1"/>
  <dimension ref="A1:Z35"/>
  <sheetViews>
    <sheetView workbookViewId="0">
      <pane ySplit="11" topLeftCell="A12" activePane="bottomLeft" state="frozen"/>
      <selection pane="bottomLeft" activeCell="A5" sqref="A5:C5"/>
    </sheetView>
  </sheetViews>
  <sheetFormatPr defaultColWidth="8.77734375" defaultRowHeight="16.8" x14ac:dyDescent="0.4"/>
  <cols>
    <col min="1" max="100" width="10.77734375" style="14" customWidth="1"/>
    <col min="101" max="16384" width="8.77734375" style="14"/>
  </cols>
  <sheetData>
    <row r="1" spans="1:26" s="15" customFormat="1" ht="20.399999999999999" x14ac:dyDescent="0.45">
      <c r="A1" s="1" t="s">
        <v>140</v>
      </c>
    </row>
    <row r="2" spans="1:26" s="4" customFormat="1" ht="15.6" x14ac:dyDescent="0.35">
      <c r="A2" s="4" t="s">
        <v>139</v>
      </c>
    </row>
    <row r="3" spans="1:26" s="4" customFormat="1" ht="34.200000000000003" customHeight="1" x14ac:dyDescent="0.35">
      <c r="A3" s="24" t="s">
        <v>874</v>
      </c>
      <c r="B3" s="24"/>
      <c r="C3" s="24"/>
      <c r="D3" s="24"/>
      <c r="E3" s="24"/>
      <c r="F3" s="24"/>
      <c r="G3" s="24"/>
      <c r="H3" s="24"/>
      <c r="I3" s="24"/>
      <c r="J3" s="24"/>
      <c r="K3" s="24"/>
      <c r="L3" s="24"/>
      <c r="M3" s="24"/>
      <c r="N3" s="24"/>
      <c r="O3" s="24"/>
      <c r="P3" s="24"/>
      <c r="Q3" s="24"/>
      <c r="R3" s="24"/>
    </row>
    <row r="4" spans="1:26" s="4" customFormat="1" ht="15" x14ac:dyDescent="0.35">
      <c r="A4" s="18" t="s">
        <v>8</v>
      </c>
      <c r="B4" s="24"/>
      <c r="C4" s="24"/>
      <c r="D4" s="24"/>
      <c r="E4" s="24"/>
      <c r="F4" s="24"/>
      <c r="G4" s="24"/>
      <c r="H4" s="24"/>
      <c r="I4" s="24"/>
      <c r="J4" s="24"/>
      <c r="K4" s="24"/>
      <c r="L4" s="24"/>
      <c r="M4" s="24"/>
      <c r="N4" s="24"/>
      <c r="O4" s="24"/>
      <c r="P4" s="24"/>
      <c r="Q4" s="24"/>
      <c r="R4" s="24"/>
    </row>
    <row r="5" spans="1:26" x14ac:dyDescent="0.4">
      <c r="A5" s="25" t="s">
        <v>9</v>
      </c>
      <c r="B5" s="25"/>
      <c r="C5" s="25"/>
    </row>
    <row r="6" spans="1:26" x14ac:dyDescent="0.4">
      <c r="B6" s="4" t="s">
        <v>10</v>
      </c>
      <c r="C6" s="17" t="s">
        <v>126</v>
      </c>
      <c r="D6" s="17"/>
      <c r="E6" s="17"/>
      <c r="F6" s="17"/>
      <c r="G6" s="17"/>
      <c r="H6" s="17"/>
      <c r="I6" s="17"/>
      <c r="J6" s="17"/>
    </row>
    <row r="7" spans="1:26" ht="21" customHeight="1" x14ac:dyDescent="0.4">
      <c r="B7" s="18" t="s">
        <v>10</v>
      </c>
      <c r="C7" s="19" t="s">
        <v>127</v>
      </c>
      <c r="D7" s="19"/>
      <c r="E7" s="19" t="s">
        <v>128</v>
      </c>
      <c r="F7" s="19"/>
      <c r="G7" s="19" t="s">
        <v>127</v>
      </c>
      <c r="H7" s="19"/>
      <c r="I7" s="19" t="s">
        <v>128</v>
      </c>
      <c r="J7" s="19"/>
      <c r="L7" s="6" t="s">
        <v>10</v>
      </c>
      <c r="M7" s="20" t="s">
        <v>129</v>
      </c>
      <c r="N7" s="20"/>
      <c r="O7" s="20"/>
      <c r="P7" s="20"/>
      <c r="Q7" s="20"/>
      <c r="R7" s="20"/>
      <c r="T7" s="4" t="s">
        <v>10</v>
      </c>
      <c r="U7" s="17" t="s">
        <v>133</v>
      </c>
      <c r="V7" s="17"/>
      <c r="W7" s="17"/>
      <c r="X7" s="17"/>
      <c r="Y7" s="17"/>
      <c r="Z7" s="17"/>
    </row>
    <row r="8" spans="1:26" ht="21" customHeight="1" x14ac:dyDescent="0.4">
      <c r="B8" s="18"/>
      <c r="C8" s="19"/>
      <c r="D8" s="19"/>
      <c r="E8" s="19"/>
      <c r="F8" s="19"/>
      <c r="G8" s="19"/>
      <c r="H8" s="19"/>
      <c r="I8" s="19"/>
      <c r="J8" s="19"/>
      <c r="L8" s="21" t="s">
        <v>10</v>
      </c>
      <c r="M8" s="22" t="s">
        <v>141</v>
      </c>
      <c r="N8" s="22"/>
      <c r="O8" s="22" t="s">
        <v>131</v>
      </c>
      <c r="P8" s="22"/>
      <c r="Q8" s="22" t="s">
        <v>132</v>
      </c>
      <c r="R8" s="22"/>
      <c r="T8" s="18" t="s">
        <v>10</v>
      </c>
      <c r="U8" s="19" t="s">
        <v>134</v>
      </c>
      <c r="V8" s="19"/>
      <c r="W8" s="19" t="s">
        <v>135</v>
      </c>
      <c r="X8" s="19"/>
      <c r="Y8" s="19" t="s">
        <v>136</v>
      </c>
      <c r="Z8" s="19"/>
    </row>
    <row r="9" spans="1:26" ht="21" customHeight="1" x14ac:dyDescent="0.4">
      <c r="B9" s="4" t="s">
        <v>10</v>
      </c>
      <c r="C9" s="16" t="s">
        <v>15</v>
      </c>
      <c r="D9" s="16"/>
      <c r="E9" s="16"/>
      <c r="F9" s="16"/>
      <c r="G9" s="16"/>
      <c r="H9" s="19" t="s">
        <v>81</v>
      </c>
      <c r="I9" s="19"/>
      <c r="J9" s="19"/>
      <c r="L9" s="21"/>
      <c r="M9" s="22"/>
      <c r="N9" s="22"/>
      <c r="O9" s="22"/>
      <c r="P9" s="22"/>
      <c r="Q9" s="22"/>
      <c r="R9" s="22"/>
      <c r="T9" s="18"/>
      <c r="U9" s="19"/>
      <c r="V9" s="19"/>
      <c r="W9" s="19"/>
      <c r="X9" s="19"/>
      <c r="Y9" s="19"/>
      <c r="Z9" s="19"/>
    </row>
    <row r="10" spans="1:26" ht="21" customHeight="1" x14ac:dyDescent="0.4">
      <c r="B10" s="4" t="s">
        <v>10</v>
      </c>
      <c r="C10" s="8" t="s">
        <v>10</v>
      </c>
      <c r="D10" s="8" t="s">
        <v>10</v>
      </c>
      <c r="E10" s="8" t="s">
        <v>10</v>
      </c>
      <c r="F10" s="19" t="s">
        <v>10</v>
      </c>
      <c r="G10" s="19"/>
      <c r="L10" s="6" t="s">
        <v>10</v>
      </c>
      <c r="M10" s="23" t="s">
        <v>15</v>
      </c>
      <c r="N10" s="23"/>
      <c r="O10" s="23"/>
      <c r="P10" s="23" t="s">
        <v>15</v>
      </c>
      <c r="Q10" s="23"/>
      <c r="R10" s="23"/>
      <c r="T10" s="4" t="s">
        <v>10</v>
      </c>
      <c r="U10" s="16" t="s">
        <v>15</v>
      </c>
      <c r="V10" s="16"/>
      <c r="W10" s="16"/>
      <c r="X10" s="16" t="s">
        <v>15</v>
      </c>
      <c r="Y10" s="16"/>
      <c r="Z10" s="16"/>
    </row>
    <row r="11" spans="1:26"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T11" s="4" t="s">
        <v>10</v>
      </c>
      <c r="U11" s="8" t="s">
        <v>16</v>
      </c>
      <c r="V11" s="8" t="s">
        <v>17</v>
      </c>
      <c r="W11" s="8" t="s">
        <v>16</v>
      </c>
      <c r="X11" s="8" t="s">
        <v>17</v>
      </c>
      <c r="Y11" s="8" t="s">
        <v>16</v>
      </c>
      <c r="Z11" s="8" t="s">
        <v>17</v>
      </c>
    </row>
    <row r="12" spans="1:26" x14ac:dyDescent="0.4">
      <c r="B12" s="4" t="s">
        <v>21</v>
      </c>
      <c r="C12" s="4">
        <v>14</v>
      </c>
      <c r="D12" s="12">
        <v>149.73150000000001</v>
      </c>
      <c r="E12" s="4">
        <v>12</v>
      </c>
      <c r="F12" s="12">
        <v>97.503460000000004</v>
      </c>
      <c r="G12" s="4">
        <v>14</v>
      </c>
      <c r="H12" s="12">
        <v>1.4065000000000001</v>
      </c>
      <c r="I12" s="4">
        <v>12</v>
      </c>
      <c r="J12" s="12">
        <v>11.407500000000001</v>
      </c>
      <c r="L12" s="6" t="s">
        <v>21</v>
      </c>
      <c r="M12" s="6">
        <v>14</v>
      </c>
      <c r="N12" s="13">
        <v>149.73150000000001</v>
      </c>
      <c r="O12" s="6" t="s">
        <v>10</v>
      </c>
      <c r="P12" s="13" t="s">
        <v>10</v>
      </c>
      <c r="Q12" s="6" t="s">
        <v>10</v>
      </c>
      <c r="R12" s="13" t="s">
        <v>10</v>
      </c>
      <c r="T12" s="4" t="s">
        <v>21</v>
      </c>
      <c r="U12" s="4">
        <v>12</v>
      </c>
      <c r="V12" s="12">
        <v>97.503460000000004</v>
      </c>
      <c r="W12" s="4" t="s">
        <v>10</v>
      </c>
      <c r="X12" s="12" t="s">
        <v>10</v>
      </c>
      <c r="Y12" s="4" t="s">
        <v>10</v>
      </c>
      <c r="Z12" s="12" t="s">
        <v>10</v>
      </c>
    </row>
    <row r="13" spans="1:26" x14ac:dyDescent="0.4">
      <c r="B13" s="4" t="s">
        <v>22</v>
      </c>
      <c r="C13" s="4">
        <v>14</v>
      </c>
      <c r="D13" s="12">
        <v>164.39930000000001</v>
      </c>
      <c r="E13" s="4">
        <v>12</v>
      </c>
      <c r="F13" s="12">
        <v>100.2115</v>
      </c>
      <c r="G13" s="4">
        <v>14</v>
      </c>
      <c r="H13" s="12">
        <v>0.42072999999999999</v>
      </c>
      <c r="I13" s="4">
        <v>12</v>
      </c>
      <c r="J13" s="12">
        <v>6.1260300000000001</v>
      </c>
      <c r="L13" s="6" t="s">
        <v>22</v>
      </c>
      <c r="M13" s="6">
        <v>14</v>
      </c>
      <c r="N13" s="13">
        <v>164.39930000000001</v>
      </c>
      <c r="O13" s="6">
        <v>14</v>
      </c>
      <c r="P13" s="13">
        <v>1.3145899999999999</v>
      </c>
      <c r="Q13" s="6">
        <v>14</v>
      </c>
      <c r="R13" s="13">
        <v>-7.7247700000000004</v>
      </c>
      <c r="T13" s="4" t="s">
        <v>22</v>
      </c>
      <c r="U13" s="4">
        <v>12</v>
      </c>
      <c r="V13" s="12">
        <v>100.2115</v>
      </c>
      <c r="W13" s="4">
        <v>12</v>
      </c>
      <c r="X13" s="12">
        <v>-3.58643</v>
      </c>
      <c r="Y13" s="4">
        <v>12</v>
      </c>
      <c r="Z13" s="12">
        <v>-6.1917999999999997</v>
      </c>
    </row>
    <row r="14" spans="1:26" x14ac:dyDescent="0.4">
      <c r="B14" s="4" t="s">
        <v>23</v>
      </c>
      <c r="C14" s="4">
        <v>14</v>
      </c>
      <c r="D14" s="12">
        <v>159.94390000000001</v>
      </c>
      <c r="E14" s="4">
        <v>12</v>
      </c>
      <c r="F14" s="12">
        <v>109.9838</v>
      </c>
      <c r="G14" s="4">
        <v>14</v>
      </c>
      <c r="H14" s="12">
        <v>2.7294999999999998</v>
      </c>
      <c r="I14" s="4">
        <v>12</v>
      </c>
      <c r="J14" s="12">
        <v>0.62011700000000003</v>
      </c>
      <c r="L14" s="6" t="s">
        <v>23</v>
      </c>
      <c r="M14" s="6">
        <v>14</v>
      </c>
      <c r="N14" s="13">
        <v>159.94390000000001</v>
      </c>
      <c r="O14" s="6">
        <v>14</v>
      </c>
      <c r="P14" s="13">
        <v>-2.23224</v>
      </c>
      <c r="Q14" s="6">
        <v>14</v>
      </c>
      <c r="R14" s="13">
        <v>0.49116199999999999</v>
      </c>
      <c r="T14" s="4" t="s">
        <v>23</v>
      </c>
      <c r="U14" s="4">
        <v>12</v>
      </c>
      <c r="V14" s="12">
        <v>109.9838</v>
      </c>
      <c r="W14" s="4">
        <v>12</v>
      </c>
      <c r="X14" s="12">
        <v>3.2469000000000001</v>
      </c>
      <c r="Y14" s="4">
        <v>12</v>
      </c>
      <c r="Z14" s="12">
        <v>-5.9268000000000001</v>
      </c>
    </row>
    <row r="15" spans="1:26" x14ac:dyDescent="0.4">
      <c r="B15" s="4" t="s">
        <v>24</v>
      </c>
      <c r="C15" s="4">
        <v>14</v>
      </c>
      <c r="D15" s="12">
        <v>159.24760000000001</v>
      </c>
      <c r="E15" s="4">
        <v>12</v>
      </c>
      <c r="F15" s="12">
        <v>109.12</v>
      </c>
      <c r="G15" s="4">
        <v>14</v>
      </c>
      <c r="H15" s="12">
        <v>0.66305999999999998</v>
      </c>
      <c r="I15" s="4">
        <v>12</v>
      </c>
      <c r="J15" s="12">
        <v>0.91677299999999995</v>
      </c>
      <c r="L15" s="6" t="s">
        <v>24</v>
      </c>
      <c r="M15" s="6">
        <v>14</v>
      </c>
      <c r="N15" s="13">
        <v>159.24760000000001</v>
      </c>
      <c r="O15" s="6">
        <v>14</v>
      </c>
      <c r="P15" s="13">
        <v>2.6023299999999998</v>
      </c>
      <c r="Q15" s="6">
        <v>14</v>
      </c>
      <c r="R15" s="13">
        <v>3.0510000000000002</v>
      </c>
      <c r="T15" s="4" t="s">
        <v>24</v>
      </c>
      <c r="U15" s="4">
        <v>12</v>
      </c>
      <c r="V15" s="12">
        <v>109.12</v>
      </c>
      <c r="W15" s="4">
        <v>12</v>
      </c>
      <c r="X15" s="12">
        <v>-1.5148299999999999</v>
      </c>
      <c r="Y15" s="4">
        <v>12</v>
      </c>
      <c r="Z15" s="12">
        <v>-0.73529999999999995</v>
      </c>
    </row>
    <row r="16" spans="1:26" x14ac:dyDescent="0.4">
      <c r="B16" s="4" t="s">
        <v>25</v>
      </c>
      <c r="C16" s="4">
        <v>14</v>
      </c>
      <c r="D16" s="12">
        <v>139.8391</v>
      </c>
      <c r="E16" s="4">
        <v>12</v>
      </c>
      <c r="F16" s="12">
        <v>104.99420000000001</v>
      </c>
      <c r="G16" s="4">
        <v>14</v>
      </c>
      <c r="H16" s="12">
        <v>1.9796</v>
      </c>
      <c r="I16" s="4">
        <v>12</v>
      </c>
      <c r="J16" s="12">
        <v>3.8209499999999998</v>
      </c>
      <c r="L16" s="6" t="s">
        <v>25</v>
      </c>
      <c r="M16" s="6">
        <v>14</v>
      </c>
      <c r="N16" s="13">
        <v>139.8391</v>
      </c>
      <c r="O16" s="6">
        <v>14</v>
      </c>
      <c r="P16" s="13">
        <v>-15.655200000000001</v>
      </c>
      <c r="Q16" s="6">
        <v>14</v>
      </c>
      <c r="R16" s="13">
        <v>-3.94882</v>
      </c>
      <c r="T16" s="4" t="s">
        <v>25</v>
      </c>
      <c r="U16" s="4">
        <v>12</v>
      </c>
      <c r="V16" s="12">
        <v>104.99420000000001</v>
      </c>
      <c r="W16" s="4">
        <v>12</v>
      </c>
      <c r="X16" s="12">
        <v>-13.2311</v>
      </c>
      <c r="Y16" s="4">
        <v>12</v>
      </c>
      <c r="Z16" s="12">
        <v>-9.8215000000000003</v>
      </c>
    </row>
    <row r="17" spans="2:26" x14ac:dyDescent="0.4">
      <c r="B17" s="4" t="s">
        <v>26</v>
      </c>
      <c r="C17" s="4">
        <v>14</v>
      </c>
      <c r="D17" s="12">
        <v>137.21289999999999</v>
      </c>
      <c r="E17" s="4">
        <v>12</v>
      </c>
      <c r="F17" s="12">
        <v>110.3981</v>
      </c>
      <c r="G17" s="4">
        <v>14</v>
      </c>
      <c r="H17" s="12">
        <v>0.81213000000000002</v>
      </c>
      <c r="I17" s="4">
        <v>12</v>
      </c>
      <c r="J17" s="12">
        <v>0.66798299999999999</v>
      </c>
      <c r="L17" s="6" t="s">
        <v>26</v>
      </c>
      <c r="M17" s="6">
        <v>14</v>
      </c>
      <c r="N17" s="13">
        <v>137.21289999999999</v>
      </c>
      <c r="O17" s="6">
        <v>14</v>
      </c>
      <c r="P17" s="13">
        <v>0.407115</v>
      </c>
      <c r="Q17" s="6">
        <v>14</v>
      </c>
      <c r="R17" s="13">
        <v>2.3288500000000001</v>
      </c>
      <c r="T17" s="4" t="s">
        <v>26</v>
      </c>
      <c r="U17" s="4">
        <v>12</v>
      </c>
      <c r="V17" s="12">
        <v>110.3981</v>
      </c>
      <c r="W17" s="4">
        <v>12</v>
      </c>
      <c r="X17" s="12">
        <v>1.1778999999999999</v>
      </c>
      <c r="Y17" s="4">
        <v>12</v>
      </c>
      <c r="Z17" s="12">
        <v>-3.7746</v>
      </c>
    </row>
    <row r="18" spans="2:26" x14ac:dyDescent="0.4">
      <c r="B18" s="4" t="s">
        <v>27</v>
      </c>
      <c r="C18" s="4">
        <v>14</v>
      </c>
      <c r="D18" s="12">
        <v>160.3656</v>
      </c>
      <c r="E18" s="4">
        <v>12</v>
      </c>
      <c r="F18" s="12">
        <v>111.5959</v>
      </c>
      <c r="G18" s="4">
        <v>14</v>
      </c>
      <c r="H18" s="12">
        <v>4.4685999999999997E-2</v>
      </c>
      <c r="I18" s="4">
        <v>12</v>
      </c>
      <c r="J18" s="12">
        <v>0.69315599999999999</v>
      </c>
      <c r="L18" s="6" t="s">
        <v>27</v>
      </c>
      <c r="M18" s="6">
        <v>14</v>
      </c>
      <c r="N18" s="13">
        <v>160.3656</v>
      </c>
      <c r="O18" s="6">
        <v>14</v>
      </c>
      <c r="P18" s="13">
        <v>12.9526</v>
      </c>
      <c r="Q18" s="6">
        <v>14</v>
      </c>
      <c r="R18" s="13">
        <v>-3.3548900000000001</v>
      </c>
      <c r="T18" s="4" t="s">
        <v>27</v>
      </c>
      <c r="U18" s="4">
        <v>12</v>
      </c>
      <c r="V18" s="12">
        <v>111.5959</v>
      </c>
      <c r="W18" s="4">
        <v>12</v>
      </c>
      <c r="X18" s="12">
        <v>1.27807</v>
      </c>
      <c r="Y18" s="4">
        <v>12</v>
      </c>
      <c r="Z18" s="12">
        <v>0.19098999999999999</v>
      </c>
    </row>
    <row r="19" spans="2:26" x14ac:dyDescent="0.4">
      <c r="B19" s="4" t="s">
        <v>28</v>
      </c>
      <c r="C19" s="4">
        <v>14</v>
      </c>
      <c r="D19" s="12">
        <v>154.75200000000001</v>
      </c>
      <c r="E19" s="4">
        <v>12</v>
      </c>
      <c r="F19" s="12">
        <v>110.4414</v>
      </c>
      <c r="G19" s="4">
        <v>14</v>
      </c>
      <c r="H19" s="12">
        <v>0.70964000000000005</v>
      </c>
      <c r="I19" s="4">
        <v>12</v>
      </c>
      <c r="J19" s="12">
        <v>1.3400399999999999</v>
      </c>
      <c r="L19" s="6" t="s">
        <v>28</v>
      </c>
      <c r="M19" s="6">
        <v>14</v>
      </c>
      <c r="N19" s="13">
        <v>154.75200000000001</v>
      </c>
      <c r="O19" s="6">
        <v>14</v>
      </c>
      <c r="P19" s="13">
        <v>7.9181999999999997</v>
      </c>
      <c r="Q19" s="6">
        <v>14</v>
      </c>
      <c r="R19" s="13">
        <v>11.833</v>
      </c>
      <c r="T19" s="4" t="s">
        <v>28</v>
      </c>
      <c r="U19" s="4">
        <v>12</v>
      </c>
      <c r="V19" s="12">
        <v>110.4414</v>
      </c>
      <c r="W19" s="4">
        <v>12</v>
      </c>
      <c r="X19" s="12">
        <v>5.7238899999999999</v>
      </c>
      <c r="Y19" s="4">
        <v>12</v>
      </c>
      <c r="Z19" s="12">
        <v>6.8291000000000004</v>
      </c>
    </row>
    <row r="20" spans="2:26" x14ac:dyDescent="0.4">
      <c r="B20" s="4" t="s">
        <v>29</v>
      </c>
      <c r="C20" s="4">
        <v>14</v>
      </c>
      <c r="D20" s="12">
        <v>151.7766</v>
      </c>
      <c r="E20" s="4">
        <v>12</v>
      </c>
      <c r="F20" s="12">
        <v>111.2276</v>
      </c>
      <c r="G20" s="4">
        <v>14</v>
      </c>
      <c r="H20" s="12">
        <v>1.3708</v>
      </c>
      <c r="I20" s="4">
        <v>12</v>
      </c>
      <c r="J20" s="12">
        <v>0.87350000000000005</v>
      </c>
      <c r="L20" s="6" t="s">
        <v>29</v>
      </c>
      <c r="M20" s="6">
        <v>14</v>
      </c>
      <c r="N20" s="13">
        <v>151.7766</v>
      </c>
      <c r="O20" s="6">
        <v>14</v>
      </c>
      <c r="P20" s="13">
        <v>-7.0784200000000004</v>
      </c>
      <c r="Q20" s="6">
        <v>14</v>
      </c>
      <c r="R20" s="13">
        <v>-5.25685</v>
      </c>
      <c r="T20" s="4" t="s">
        <v>29</v>
      </c>
      <c r="U20" s="4">
        <v>12</v>
      </c>
      <c r="V20" s="12">
        <v>111.2276</v>
      </c>
      <c r="W20" s="4">
        <v>12</v>
      </c>
      <c r="X20" s="12">
        <v>-0.92886899999999994</v>
      </c>
      <c r="Y20" s="4">
        <v>12</v>
      </c>
      <c r="Z20" s="12">
        <v>-1.6292</v>
      </c>
    </row>
    <row r="21" spans="2:26" x14ac:dyDescent="0.4">
      <c r="B21" s="4" t="s">
        <v>30</v>
      </c>
      <c r="C21" s="4">
        <v>14</v>
      </c>
      <c r="D21" s="12">
        <v>177.60579999999999</v>
      </c>
      <c r="E21" s="4">
        <v>12</v>
      </c>
      <c r="F21" s="12">
        <v>113.2946</v>
      </c>
      <c r="G21" s="4">
        <v>14</v>
      </c>
      <c r="H21" s="12">
        <v>0</v>
      </c>
      <c r="I21" s="4">
        <v>12</v>
      </c>
      <c r="J21" s="12">
        <v>0.664767</v>
      </c>
      <c r="L21" s="6" t="s">
        <v>30</v>
      </c>
      <c r="M21" s="6">
        <v>14</v>
      </c>
      <c r="N21" s="13">
        <v>177.60579999999999</v>
      </c>
      <c r="O21" s="6">
        <v>14</v>
      </c>
      <c r="P21" s="13">
        <v>26.065200000000001</v>
      </c>
      <c r="Q21" s="6">
        <v>14</v>
      </c>
      <c r="R21" s="13">
        <v>7.7316000000000003</v>
      </c>
      <c r="T21" s="4" t="s">
        <v>30</v>
      </c>
      <c r="U21" s="4">
        <v>12</v>
      </c>
      <c r="V21" s="12">
        <v>113.2946</v>
      </c>
      <c r="W21" s="4">
        <v>12</v>
      </c>
      <c r="X21" s="12">
        <v>4.3547700000000003</v>
      </c>
      <c r="Y21" s="4">
        <v>12</v>
      </c>
      <c r="Z21" s="12">
        <v>2.4508999999999999</v>
      </c>
    </row>
    <row r="22" spans="2:26" x14ac:dyDescent="0.4">
      <c r="B22" s="4" t="s">
        <v>31</v>
      </c>
      <c r="C22" s="4">
        <v>14</v>
      </c>
      <c r="D22" s="12">
        <v>170.2364</v>
      </c>
      <c r="E22" s="4">
        <v>12</v>
      </c>
      <c r="F22" s="12">
        <v>114.3165</v>
      </c>
      <c r="G22" s="4">
        <v>14</v>
      </c>
      <c r="H22" s="12">
        <v>0</v>
      </c>
      <c r="I22" s="4">
        <v>12</v>
      </c>
      <c r="J22" s="12">
        <v>0.55676499999999995</v>
      </c>
      <c r="L22" s="6" t="s">
        <v>31</v>
      </c>
      <c r="M22" s="6">
        <v>14</v>
      </c>
      <c r="N22" s="13">
        <v>170.2364</v>
      </c>
      <c r="O22" s="6">
        <v>14</v>
      </c>
      <c r="P22" s="13">
        <v>5.9152199999999997</v>
      </c>
      <c r="Q22" s="6">
        <v>14</v>
      </c>
      <c r="R22" s="13">
        <v>10.5002</v>
      </c>
      <c r="T22" s="4" t="s">
        <v>31</v>
      </c>
      <c r="U22" s="4">
        <v>12</v>
      </c>
      <c r="V22" s="12">
        <v>114.3165</v>
      </c>
      <c r="W22" s="4">
        <v>12</v>
      </c>
      <c r="X22" s="12">
        <v>0.17397299999999999</v>
      </c>
      <c r="Y22" s="4">
        <v>12</v>
      </c>
      <c r="Z22" s="12">
        <v>-0.72157000000000004</v>
      </c>
    </row>
    <row r="23" spans="2:26" x14ac:dyDescent="0.4">
      <c r="B23" s="4" t="s">
        <v>32</v>
      </c>
      <c r="C23" s="4">
        <v>14</v>
      </c>
      <c r="D23" s="12">
        <v>174.38759999999999</v>
      </c>
      <c r="E23" s="4">
        <v>12</v>
      </c>
      <c r="F23" s="12">
        <v>113.7598</v>
      </c>
      <c r="G23" s="4">
        <v>14</v>
      </c>
      <c r="H23" s="12">
        <v>0</v>
      </c>
      <c r="I23" s="4">
        <v>12</v>
      </c>
      <c r="J23" s="12">
        <v>0.68294500000000002</v>
      </c>
      <c r="L23" s="6" t="s">
        <v>32</v>
      </c>
      <c r="M23" s="6">
        <v>14</v>
      </c>
      <c r="N23" s="13">
        <v>174.38759999999999</v>
      </c>
      <c r="O23" s="6">
        <v>14</v>
      </c>
      <c r="P23" s="13">
        <v>3.8477999999999999</v>
      </c>
      <c r="Q23" s="6">
        <v>14</v>
      </c>
      <c r="R23" s="13">
        <v>1.3757600000000001</v>
      </c>
      <c r="T23" s="4" t="s">
        <v>32</v>
      </c>
      <c r="U23" s="4">
        <v>12</v>
      </c>
      <c r="V23" s="12">
        <v>113.7598</v>
      </c>
      <c r="W23" s="4">
        <v>12</v>
      </c>
      <c r="X23" s="12">
        <v>1.18655</v>
      </c>
      <c r="Y23" s="4">
        <v>12</v>
      </c>
      <c r="Z23" s="12">
        <v>1.6818</v>
      </c>
    </row>
    <row r="24" spans="2:26" x14ac:dyDescent="0.4">
      <c r="B24" s="4" t="s">
        <v>33</v>
      </c>
      <c r="C24" s="4">
        <v>14</v>
      </c>
      <c r="D24" s="12">
        <v>173.59270000000001</v>
      </c>
      <c r="E24" s="4">
        <v>12</v>
      </c>
      <c r="F24" s="12">
        <v>114.8993</v>
      </c>
      <c r="G24" s="4">
        <v>14</v>
      </c>
      <c r="H24" s="12">
        <v>0</v>
      </c>
      <c r="I24" s="4">
        <v>12</v>
      </c>
      <c r="J24" s="12">
        <v>4.63779E-2</v>
      </c>
      <c r="L24" s="6" t="s">
        <v>33</v>
      </c>
      <c r="M24" s="6">
        <v>14</v>
      </c>
      <c r="N24" s="13">
        <v>173.59270000000001</v>
      </c>
      <c r="O24" s="6">
        <v>14</v>
      </c>
      <c r="P24" s="13">
        <v>0.53613200000000005</v>
      </c>
      <c r="Q24" s="6">
        <v>14</v>
      </c>
      <c r="R24" s="13">
        <v>0.99652600000000002</v>
      </c>
      <c r="T24" s="4" t="s">
        <v>33</v>
      </c>
      <c r="U24" s="4">
        <v>12</v>
      </c>
      <c r="V24" s="12">
        <v>114.8993</v>
      </c>
      <c r="W24" s="4">
        <v>12</v>
      </c>
      <c r="X24" s="12">
        <v>1.1271899999999999</v>
      </c>
      <c r="Y24" s="4">
        <v>12</v>
      </c>
      <c r="Z24" s="12">
        <v>0.1242</v>
      </c>
    </row>
    <row r="25" spans="2:26" x14ac:dyDescent="0.4">
      <c r="B25" s="4" t="s">
        <v>34</v>
      </c>
      <c r="C25" s="4">
        <v>14</v>
      </c>
      <c r="D25" s="12">
        <v>170.2901</v>
      </c>
      <c r="E25" s="4">
        <v>12</v>
      </c>
      <c r="F25" s="12">
        <v>115.0778</v>
      </c>
      <c r="G25" s="4">
        <v>14</v>
      </c>
      <c r="H25" s="12">
        <v>0</v>
      </c>
      <c r="I25" s="4">
        <v>12</v>
      </c>
      <c r="J25" s="12">
        <v>0</v>
      </c>
      <c r="L25" s="6" t="s">
        <v>34</v>
      </c>
      <c r="M25" s="6">
        <v>14</v>
      </c>
      <c r="N25" s="13">
        <v>170.2901</v>
      </c>
      <c r="O25" s="6">
        <v>14</v>
      </c>
      <c r="P25" s="13">
        <v>7.2509399999999999</v>
      </c>
      <c r="Q25" s="6">
        <v>14</v>
      </c>
      <c r="R25" s="13">
        <v>9.3309200000000008</v>
      </c>
      <c r="T25" s="4" t="s">
        <v>34</v>
      </c>
      <c r="U25" s="4">
        <v>12</v>
      </c>
      <c r="V25" s="12">
        <v>115.0778</v>
      </c>
      <c r="W25" s="4">
        <v>12</v>
      </c>
      <c r="X25" s="12">
        <v>3.9290500000000002</v>
      </c>
      <c r="Y25" s="4">
        <v>12</v>
      </c>
      <c r="Z25" s="12">
        <v>3.7679</v>
      </c>
    </row>
    <row r="26" spans="2:26" x14ac:dyDescent="0.4">
      <c r="B26" s="4" t="s">
        <v>35</v>
      </c>
      <c r="C26" s="4">
        <v>14</v>
      </c>
      <c r="D26" s="12">
        <v>166.22319999999999</v>
      </c>
      <c r="E26" s="4">
        <v>12</v>
      </c>
      <c r="F26" s="12">
        <v>115.631</v>
      </c>
      <c r="G26" s="4">
        <v>14</v>
      </c>
      <c r="H26" s="12">
        <v>0</v>
      </c>
      <c r="I26" s="4">
        <v>12</v>
      </c>
      <c r="J26" s="12">
        <v>0</v>
      </c>
      <c r="L26" s="6" t="s">
        <v>35</v>
      </c>
      <c r="M26" s="6">
        <v>14</v>
      </c>
      <c r="N26" s="13">
        <v>166.22319999999999</v>
      </c>
      <c r="O26" s="6">
        <v>14</v>
      </c>
      <c r="P26" s="13">
        <v>5.7929500000000003</v>
      </c>
      <c r="Q26" s="6">
        <v>14</v>
      </c>
      <c r="R26" s="13">
        <v>8.3813399999999998</v>
      </c>
      <c r="T26" s="4" t="s">
        <v>35</v>
      </c>
      <c r="U26" s="4">
        <v>12</v>
      </c>
      <c r="V26" s="12">
        <v>115.631</v>
      </c>
      <c r="W26" s="4">
        <v>12</v>
      </c>
      <c r="X26" s="12">
        <v>1.05945</v>
      </c>
      <c r="Y26" s="4">
        <v>12</v>
      </c>
      <c r="Z26" s="12">
        <v>0.57601000000000002</v>
      </c>
    </row>
    <row r="27" spans="2:26" x14ac:dyDescent="0.4">
      <c r="B27" s="4" t="s">
        <v>36</v>
      </c>
      <c r="C27" s="4">
        <v>14</v>
      </c>
      <c r="D27" s="12">
        <v>209.10210000000001</v>
      </c>
      <c r="E27" s="4">
        <v>12</v>
      </c>
      <c r="F27" s="12">
        <v>115.631</v>
      </c>
      <c r="G27" s="4">
        <v>14</v>
      </c>
      <c r="H27" s="12">
        <v>0</v>
      </c>
      <c r="I27" s="4">
        <v>12</v>
      </c>
      <c r="J27" s="12">
        <v>0</v>
      </c>
      <c r="L27" s="6" t="s">
        <v>36</v>
      </c>
      <c r="M27" s="6">
        <v>14</v>
      </c>
      <c r="N27" s="13">
        <v>209.10210000000001</v>
      </c>
      <c r="O27" s="6">
        <v>14</v>
      </c>
      <c r="P27" s="13">
        <v>31.0885</v>
      </c>
      <c r="Q27" s="6">
        <v>14</v>
      </c>
      <c r="R27" s="13">
        <v>4.2072399999999996</v>
      </c>
      <c r="T27" s="4" t="s">
        <v>36</v>
      </c>
      <c r="U27" s="4">
        <v>12</v>
      </c>
      <c r="V27" s="12">
        <v>115.631</v>
      </c>
      <c r="W27" s="4">
        <v>12</v>
      </c>
      <c r="X27" s="12">
        <v>0</v>
      </c>
      <c r="Y27" s="4">
        <v>12</v>
      </c>
      <c r="Z27" s="12">
        <v>0</v>
      </c>
    </row>
    <row r="28" spans="2:26" x14ac:dyDescent="0.4">
      <c r="B28" s="4" t="s">
        <v>37</v>
      </c>
      <c r="C28" s="4">
        <v>14</v>
      </c>
      <c r="D28" s="12">
        <v>212.7834</v>
      </c>
      <c r="E28" s="4">
        <v>12</v>
      </c>
      <c r="F28" s="12">
        <v>121.7624</v>
      </c>
      <c r="G28" s="4">
        <v>14</v>
      </c>
      <c r="H28" s="12">
        <v>0</v>
      </c>
      <c r="I28" s="4">
        <v>12</v>
      </c>
      <c r="J28" s="12">
        <v>0.36717</v>
      </c>
      <c r="L28" s="6" t="s">
        <v>37</v>
      </c>
      <c r="M28" s="6">
        <v>14</v>
      </c>
      <c r="N28" s="13">
        <v>212.7834</v>
      </c>
      <c r="O28" s="6">
        <v>14</v>
      </c>
      <c r="P28" s="13">
        <v>10.7308</v>
      </c>
      <c r="Q28" s="6">
        <v>14</v>
      </c>
      <c r="R28" s="13">
        <v>8.8150499999999994</v>
      </c>
      <c r="T28" s="4" t="s">
        <v>37</v>
      </c>
      <c r="U28" s="4">
        <v>12</v>
      </c>
      <c r="V28" s="12">
        <v>121.7624</v>
      </c>
      <c r="W28" s="4">
        <v>12</v>
      </c>
      <c r="X28" s="12">
        <v>13.487299999999999</v>
      </c>
      <c r="Y28" s="4">
        <v>12</v>
      </c>
      <c r="Z28" s="12">
        <v>7.7725999999999997</v>
      </c>
    </row>
    <row r="29" spans="2:26" x14ac:dyDescent="0.4">
      <c r="B29" s="4" t="s">
        <v>38</v>
      </c>
      <c r="C29" s="4">
        <v>14</v>
      </c>
      <c r="D29" s="12">
        <v>246.30250000000001</v>
      </c>
      <c r="E29" s="4">
        <v>12</v>
      </c>
      <c r="F29" s="12">
        <v>121.9335</v>
      </c>
      <c r="G29" s="4">
        <v>14</v>
      </c>
      <c r="H29" s="12">
        <v>0</v>
      </c>
      <c r="I29" s="4">
        <v>12</v>
      </c>
      <c r="J29" s="12">
        <v>0</v>
      </c>
      <c r="L29" s="6" t="s">
        <v>38</v>
      </c>
      <c r="M29" s="6">
        <v>14</v>
      </c>
      <c r="N29" s="13">
        <v>246.30250000000001</v>
      </c>
      <c r="O29" s="6">
        <v>14</v>
      </c>
      <c r="P29" s="13">
        <v>35.433599999999998</v>
      </c>
      <c r="Q29" s="6">
        <v>14</v>
      </c>
      <c r="R29" s="13">
        <v>17.002600000000001</v>
      </c>
      <c r="T29" s="4" t="s">
        <v>38</v>
      </c>
      <c r="U29" s="4">
        <v>12</v>
      </c>
      <c r="V29" s="12">
        <v>121.9335</v>
      </c>
      <c r="W29" s="4">
        <v>12</v>
      </c>
      <c r="X29" s="12">
        <v>2.9417200000000001</v>
      </c>
      <c r="Y29" s="4">
        <v>12</v>
      </c>
      <c r="Z29" s="12">
        <v>2.7972000000000001</v>
      </c>
    </row>
    <row r="30" spans="2:26" x14ac:dyDescent="0.4">
      <c r="B30" s="4" t="s">
        <v>39</v>
      </c>
      <c r="C30" s="4">
        <v>14</v>
      </c>
      <c r="D30" s="12">
        <v>239.22890000000001</v>
      </c>
      <c r="E30" s="4">
        <v>12</v>
      </c>
      <c r="F30" s="12">
        <v>127.5214</v>
      </c>
      <c r="G30" s="4">
        <v>14</v>
      </c>
      <c r="H30" s="12">
        <v>0</v>
      </c>
      <c r="I30" s="4">
        <v>12</v>
      </c>
      <c r="J30" s="12">
        <v>0</v>
      </c>
      <c r="L30" s="6" t="s">
        <v>39</v>
      </c>
      <c r="M30" s="6">
        <v>14</v>
      </c>
      <c r="N30" s="13">
        <v>239.22890000000001</v>
      </c>
      <c r="O30" s="6">
        <v>14</v>
      </c>
      <c r="P30" s="13">
        <v>-2.6636899999999999</v>
      </c>
      <c r="Q30" s="6">
        <v>14</v>
      </c>
      <c r="R30" s="13">
        <v>0.214391</v>
      </c>
      <c r="T30" s="4" t="s">
        <v>39</v>
      </c>
      <c r="U30" s="4">
        <v>12</v>
      </c>
      <c r="V30" s="12">
        <v>127.5214</v>
      </c>
      <c r="W30" s="4">
        <v>12</v>
      </c>
      <c r="X30" s="12">
        <v>2.7137099999999998</v>
      </c>
      <c r="Y30" s="4">
        <v>12</v>
      </c>
      <c r="Z30" s="12">
        <v>-1.7870999999999999</v>
      </c>
    </row>
    <row r="31" spans="2:26" x14ac:dyDescent="0.4">
      <c r="B31" s="4" t="s">
        <v>40</v>
      </c>
      <c r="C31" s="4">
        <v>14</v>
      </c>
      <c r="D31" s="12">
        <v>228.17169999999999</v>
      </c>
      <c r="E31" s="4">
        <v>12</v>
      </c>
      <c r="F31" s="12">
        <v>129.02090000000001</v>
      </c>
      <c r="G31" s="4">
        <v>14</v>
      </c>
      <c r="H31" s="12">
        <v>0</v>
      </c>
      <c r="I31" s="4">
        <v>12</v>
      </c>
      <c r="J31" s="12">
        <v>0</v>
      </c>
      <c r="L31" s="6" t="s">
        <v>40</v>
      </c>
      <c r="M31" s="6">
        <v>14</v>
      </c>
      <c r="N31" s="13">
        <v>228.17169999999999</v>
      </c>
      <c r="O31" s="6">
        <v>14</v>
      </c>
      <c r="P31" s="13">
        <v>9.6906300000000001E-2</v>
      </c>
      <c r="Q31" s="6">
        <v>14</v>
      </c>
      <c r="R31" s="13">
        <v>4.9475600000000002</v>
      </c>
      <c r="T31" s="4" t="s">
        <v>40</v>
      </c>
      <c r="U31" s="4">
        <v>12</v>
      </c>
      <c r="V31" s="12">
        <v>129.02090000000001</v>
      </c>
      <c r="W31" s="4">
        <v>12</v>
      </c>
      <c r="X31" s="12">
        <v>-2.2117200000000001</v>
      </c>
      <c r="Y31" s="4">
        <v>12</v>
      </c>
      <c r="Z31" s="12">
        <v>-3.3481999999999998</v>
      </c>
    </row>
    <row r="32" spans="2:26" x14ac:dyDescent="0.4">
      <c r="B32" s="4" t="s">
        <v>41</v>
      </c>
      <c r="C32" s="4">
        <v>14</v>
      </c>
      <c r="D32" s="12">
        <v>190.66919999999999</v>
      </c>
      <c r="E32" s="4">
        <v>12</v>
      </c>
      <c r="F32" s="12">
        <v>128.97130000000001</v>
      </c>
      <c r="G32" s="4">
        <v>14</v>
      </c>
      <c r="H32" s="12">
        <v>0</v>
      </c>
      <c r="I32" s="4">
        <v>12</v>
      </c>
      <c r="J32" s="12">
        <v>0</v>
      </c>
      <c r="L32" s="6" t="s">
        <v>41</v>
      </c>
      <c r="M32" s="6">
        <v>14</v>
      </c>
      <c r="N32" s="13">
        <v>190.66919999999999</v>
      </c>
      <c r="O32" s="6">
        <v>14</v>
      </c>
      <c r="P32" s="13">
        <v>-19.607099999999999</v>
      </c>
      <c r="Q32" s="6">
        <v>14</v>
      </c>
      <c r="R32" s="13">
        <v>-3.7946599999999999</v>
      </c>
      <c r="T32" s="4" t="s">
        <v>41</v>
      </c>
      <c r="U32" s="4">
        <v>12</v>
      </c>
      <c r="V32" s="12">
        <v>128.97130000000001</v>
      </c>
      <c r="W32" s="4">
        <v>12</v>
      </c>
      <c r="X32" s="12">
        <v>-2.8084799999999999</v>
      </c>
      <c r="Y32" s="4">
        <v>12</v>
      </c>
      <c r="Z32" s="12">
        <v>-2.7711000000000001</v>
      </c>
    </row>
    <row r="33" spans="2:26" x14ac:dyDescent="0.4">
      <c r="B33" s="4" t="s">
        <v>42</v>
      </c>
      <c r="C33" s="4">
        <v>14</v>
      </c>
      <c r="D33" s="12">
        <v>183.59209999999999</v>
      </c>
      <c r="E33" s="4">
        <v>12</v>
      </c>
      <c r="F33" s="12">
        <v>131.73079999999999</v>
      </c>
      <c r="G33" s="4">
        <v>14</v>
      </c>
      <c r="H33" s="12">
        <v>0</v>
      </c>
      <c r="I33" s="4">
        <v>12</v>
      </c>
      <c r="J33" s="12">
        <v>0</v>
      </c>
      <c r="L33" s="6" t="s">
        <v>42</v>
      </c>
      <c r="M33" s="6">
        <v>14</v>
      </c>
      <c r="N33" s="13">
        <v>183.59209999999999</v>
      </c>
      <c r="O33" s="6">
        <v>14</v>
      </c>
      <c r="P33" s="13">
        <v>-1.8068200000000001</v>
      </c>
      <c r="Q33" s="6">
        <v>14</v>
      </c>
      <c r="R33" s="13">
        <v>1.97834</v>
      </c>
      <c r="T33" s="4" t="s">
        <v>42</v>
      </c>
      <c r="U33" s="4">
        <v>12</v>
      </c>
      <c r="V33" s="12">
        <v>131.73079999999999</v>
      </c>
      <c r="W33" s="4">
        <v>12</v>
      </c>
      <c r="X33" s="12">
        <v>2.5035699999999999</v>
      </c>
      <c r="Y33" s="4">
        <v>12</v>
      </c>
      <c r="Z33" s="12">
        <v>0.35629</v>
      </c>
    </row>
    <row r="34" spans="2:26" x14ac:dyDescent="0.4">
      <c r="B34" s="4" t="s">
        <v>43</v>
      </c>
      <c r="C34" s="4">
        <v>14</v>
      </c>
      <c r="D34" s="12">
        <v>191.8921</v>
      </c>
      <c r="E34" s="4">
        <v>12</v>
      </c>
      <c r="F34" s="12">
        <v>131.76179999999999</v>
      </c>
      <c r="G34" s="4">
        <v>14</v>
      </c>
      <c r="H34" s="12">
        <v>0</v>
      </c>
      <c r="I34" s="4">
        <v>12</v>
      </c>
      <c r="J34" s="12">
        <v>0</v>
      </c>
      <c r="L34" s="6" t="s">
        <v>43</v>
      </c>
      <c r="M34" s="6">
        <v>14</v>
      </c>
      <c r="N34" s="13">
        <v>191.8921</v>
      </c>
      <c r="O34" s="6">
        <v>14</v>
      </c>
      <c r="P34" s="13">
        <v>-0.21448900000000001</v>
      </c>
      <c r="Q34" s="6">
        <v>14</v>
      </c>
      <c r="R34" s="13">
        <v>-4.5305499999999999</v>
      </c>
      <c r="T34" s="4" t="s">
        <v>43</v>
      </c>
      <c r="U34" s="4">
        <v>12</v>
      </c>
      <c r="V34" s="12">
        <v>131.76179999999999</v>
      </c>
      <c r="W34" s="4">
        <v>12</v>
      </c>
      <c r="X34" s="12">
        <v>8.0333299999999994</v>
      </c>
      <c r="Y34" s="4">
        <v>12</v>
      </c>
      <c r="Z34" s="12">
        <v>8.0078999999999994</v>
      </c>
    </row>
    <row r="35" spans="2:26" x14ac:dyDescent="0.4">
      <c r="B35" s="4" t="s">
        <v>44</v>
      </c>
      <c r="C35" s="4">
        <v>14</v>
      </c>
      <c r="D35" s="12">
        <v>194.02350000000001</v>
      </c>
      <c r="E35" s="4">
        <v>12</v>
      </c>
      <c r="F35" s="12">
        <v>133.32820000000001</v>
      </c>
      <c r="G35" s="4">
        <v>14</v>
      </c>
      <c r="H35" s="12">
        <v>0</v>
      </c>
      <c r="I35" s="4">
        <v>12</v>
      </c>
      <c r="J35" s="12">
        <v>0</v>
      </c>
      <c r="L35" s="6" t="s">
        <v>44</v>
      </c>
      <c r="M35" s="6">
        <v>14</v>
      </c>
      <c r="N35" s="13">
        <v>194.02350000000001</v>
      </c>
      <c r="O35" s="6">
        <v>14</v>
      </c>
      <c r="P35" s="13">
        <v>-3.2196600000000002</v>
      </c>
      <c r="Q35" s="6">
        <v>14</v>
      </c>
      <c r="R35" s="13">
        <v>-4.2828600000000003</v>
      </c>
      <c r="T35" s="4" t="s">
        <v>44</v>
      </c>
      <c r="U35" s="4">
        <v>12</v>
      </c>
      <c r="V35" s="12">
        <v>133.32820000000001</v>
      </c>
      <c r="W35" s="4">
        <v>12</v>
      </c>
      <c r="X35" s="12">
        <v>6.6639699999999999</v>
      </c>
      <c r="Y35" s="4">
        <v>12</v>
      </c>
      <c r="Z35" s="12">
        <v>5.4108000000000001</v>
      </c>
    </row>
  </sheetData>
  <mergeCells count="26">
    <mergeCell ref="A3:R3"/>
    <mergeCell ref="A4:R4"/>
    <mergeCell ref="A5:C5"/>
    <mergeCell ref="C6:J6"/>
    <mergeCell ref="B7:B8"/>
    <mergeCell ref="C7:D8"/>
    <mergeCell ref="E7:F8"/>
    <mergeCell ref="G7:H8"/>
    <mergeCell ref="I7:J8"/>
    <mergeCell ref="C9:G9"/>
    <mergeCell ref="H9:J9"/>
    <mergeCell ref="F10:G10"/>
    <mergeCell ref="M7:R7"/>
    <mergeCell ref="L8:L9"/>
    <mergeCell ref="M8:N9"/>
    <mergeCell ref="O8:P9"/>
    <mergeCell ref="Q8:R9"/>
    <mergeCell ref="M10:O10"/>
    <mergeCell ref="P10:R10"/>
    <mergeCell ref="U10:W10"/>
    <mergeCell ref="X10:Z10"/>
    <mergeCell ref="U7:Z7"/>
    <mergeCell ref="T8:T9"/>
    <mergeCell ref="U8:V9"/>
    <mergeCell ref="W8:X9"/>
    <mergeCell ref="Y8:Z9"/>
  </mergeCells>
  <hyperlinks>
    <hyperlink ref="A5" location="'List of contents'!A1" display="Back to 'List of contents'" xr:uid="{00000000-0004-0000-0B00-000000000000}"/>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2"/>
  <dimension ref="A1:R35"/>
  <sheetViews>
    <sheetView workbookViewId="0">
      <pane ySplit="11" topLeftCell="A12" activePane="bottomLeft" state="frozen"/>
      <selection pane="bottomLeft" activeCell="I12" sqref="I12"/>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144</v>
      </c>
    </row>
    <row r="2" spans="1:18" s="4" customFormat="1" ht="15" x14ac:dyDescent="0.35">
      <c r="A2" s="4" t="s">
        <v>6</v>
      </c>
    </row>
    <row r="3" spans="1:18" s="4" customFormat="1" ht="15" x14ac:dyDescent="0.35">
      <c r="A3" s="24" t="s">
        <v>788</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127</v>
      </c>
      <c r="D7" s="17"/>
      <c r="E7" s="17"/>
      <c r="F7" s="17"/>
      <c r="G7" s="17"/>
      <c r="H7" s="17"/>
      <c r="J7" s="6" t="s">
        <v>10</v>
      </c>
      <c r="K7" s="20" t="s">
        <v>145</v>
      </c>
      <c r="L7" s="20"/>
      <c r="M7" s="20"/>
      <c r="N7" s="20"/>
      <c r="O7" s="20"/>
      <c r="P7" s="20"/>
    </row>
    <row r="8" spans="1:18" ht="21" customHeight="1" x14ac:dyDescent="0.4">
      <c r="B8" s="18" t="s">
        <v>10</v>
      </c>
      <c r="C8" s="19" t="s">
        <v>50</v>
      </c>
      <c r="D8" s="19"/>
      <c r="E8" s="19" t="s">
        <v>51</v>
      </c>
      <c r="F8" s="19"/>
      <c r="G8" s="19" t="s">
        <v>52</v>
      </c>
      <c r="H8" s="19"/>
      <c r="J8" s="21" t="s">
        <v>10</v>
      </c>
      <c r="K8" s="22" t="s">
        <v>50</v>
      </c>
      <c r="L8" s="22"/>
      <c r="M8" s="22" t="s">
        <v>51</v>
      </c>
      <c r="N8" s="22"/>
      <c r="O8" s="22" t="s">
        <v>52</v>
      </c>
      <c r="P8" s="22"/>
    </row>
    <row r="9" spans="1:18" ht="21" customHeight="1" x14ac:dyDescent="0.4">
      <c r="B9" s="18"/>
      <c r="C9" s="19"/>
      <c r="D9" s="19"/>
      <c r="E9" s="19"/>
      <c r="F9" s="19"/>
      <c r="G9" s="19"/>
      <c r="H9" s="19"/>
      <c r="J9" s="21"/>
      <c r="K9" s="22"/>
      <c r="L9" s="22"/>
      <c r="M9" s="22"/>
      <c r="N9" s="22"/>
      <c r="O9" s="22"/>
      <c r="P9" s="22"/>
    </row>
    <row r="10" spans="1:18" x14ac:dyDescent="0.4">
      <c r="B10" s="4" t="s">
        <v>10</v>
      </c>
      <c r="C10" s="16" t="s">
        <v>15</v>
      </c>
      <c r="D10" s="16"/>
      <c r="E10" s="16"/>
      <c r="F10" s="16"/>
      <c r="G10" s="16"/>
      <c r="H10" s="16"/>
      <c r="J10" s="6" t="s">
        <v>10</v>
      </c>
      <c r="K10" s="23" t="s">
        <v>15</v>
      </c>
      <c r="L10" s="23"/>
      <c r="M10" s="23"/>
      <c r="N10" s="23"/>
      <c r="O10" s="23"/>
      <c r="P10" s="23"/>
    </row>
    <row r="11" spans="1:18"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row>
    <row r="12" spans="1:18" x14ac:dyDescent="0.4">
      <c r="B12" s="4" t="s">
        <v>21</v>
      </c>
      <c r="C12" s="4">
        <v>26</v>
      </c>
      <c r="D12" s="12">
        <v>137.61000000000001</v>
      </c>
      <c r="E12" s="4">
        <v>16</v>
      </c>
      <c r="F12" s="12">
        <v>106.7878</v>
      </c>
      <c r="G12" s="4">
        <v>19</v>
      </c>
      <c r="H12" s="12">
        <v>110.7436</v>
      </c>
      <c r="J12" s="6" t="s">
        <v>21</v>
      </c>
      <c r="K12" s="6">
        <v>28</v>
      </c>
      <c r="L12" s="13">
        <v>113.1919</v>
      </c>
      <c r="M12" s="6">
        <v>8</v>
      </c>
      <c r="N12" s="13">
        <v>88.070319999999995</v>
      </c>
      <c r="O12" s="6">
        <v>17</v>
      </c>
      <c r="P12" s="13">
        <v>96.243269999999995</v>
      </c>
    </row>
    <row r="13" spans="1:18" x14ac:dyDescent="0.4">
      <c r="B13" s="4" t="s">
        <v>22</v>
      </c>
      <c r="C13" s="4">
        <v>26</v>
      </c>
      <c r="D13" s="12">
        <v>134.411</v>
      </c>
      <c r="E13" s="4">
        <v>16</v>
      </c>
      <c r="F13" s="12">
        <v>111.318</v>
      </c>
      <c r="G13" s="4">
        <v>19</v>
      </c>
      <c r="H13" s="12">
        <v>104.1627</v>
      </c>
      <c r="J13" s="6" t="s">
        <v>22</v>
      </c>
      <c r="K13" s="6">
        <v>28</v>
      </c>
      <c r="L13" s="13">
        <v>111.1493</v>
      </c>
      <c r="M13" s="6">
        <v>8</v>
      </c>
      <c r="N13" s="13">
        <v>84.583430000000007</v>
      </c>
      <c r="O13" s="6">
        <v>17</v>
      </c>
      <c r="P13" s="13">
        <v>98.407759999999996</v>
      </c>
    </row>
    <row r="14" spans="1:18" x14ac:dyDescent="0.4">
      <c r="B14" s="4" t="s">
        <v>23</v>
      </c>
      <c r="C14" s="4">
        <v>26</v>
      </c>
      <c r="D14" s="12">
        <v>132.3673</v>
      </c>
      <c r="E14" s="4">
        <v>16</v>
      </c>
      <c r="F14" s="12">
        <v>114.39239999999999</v>
      </c>
      <c r="G14" s="4">
        <v>19</v>
      </c>
      <c r="H14" s="12">
        <v>113.3741</v>
      </c>
      <c r="J14" s="6" t="s">
        <v>23</v>
      </c>
      <c r="K14" s="6">
        <v>28</v>
      </c>
      <c r="L14" s="13">
        <v>134.76759999999999</v>
      </c>
      <c r="M14" s="6">
        <v>8</v>
      </c>
      <c r="N14" s="13">
        <v>101.7295</v>
      </c>
      <c r="O14" s="6">
        <v>17</v>
      </c>
      <c r="P14" s="13">
        <v>100.9383</v>
      </c>
    </row>
    <row r="15" spans="1:18" x14ac:dyDescent="0.4">
      <c r="B15" s="4" t="s">
        <v>24</v>
      </c>
      <c r="C15" s="4">
        <v>26</v>
      </c>
      <c r="D15" s="12">
        <v>127.6592</v>
      </c>
      <c r="E15" s="4">
        <v>16</v>
      </c>
      <c r="F15" s="12">
        <v>121.38209999999999</v>
      </c>
      <c r="G15" s="4">
        <v>19</v>
      </c>
      <c r="H15" s="12">
        <v>119.3943</v>
      </c>
      <c r="J15" s="6" t="s">
        <v>24</v>
      </c>
      <c r="K15" s="6">
        <v>28</v>
      </c>
      <c r="L15" s="13">
        <v>129.57320000000001</v>
      </c>
      <c r="M15" s="6">
        <v>8</v>
      </c>
      <c r="N15" s="13">
        <v>103.51690000000001</v>
      </c>
      <c r="O15" s="6">
        <v>17</v>
      </c>
      <c r="P15" s="13">
        <v>102.0295</v>
      </c>
    </row>
    <row r="16" spans="1:18" x14ac:dyDescent="0.4">
      <c r="B16" s="4" t="s">
        <v>25</v>
      </c>
      <c r="C16" s="4">
        <v>26</v>
      </c>
      <c r="D16" s="12">
        <v>129.55459999999999</v>
      </c>
      <c r="E16" s="4">
        <v>16</v>
      </c>
      <c r="F16" s="12">
        <v>125.0583</v>
      </c>
      <c r="G16" s="4">
        <v>19</v>
      </c>
      <c r="H16" s="12">
        <v>129.41499999999999</v>
      </c>
      <c r="J16" s="6" t="s">
        <v>25</v>
      </c>
      <c r="K16" s="6">
        <v>28</v>
      </c>
      <c r="L16" s="13">
        <v>123.2025</v>
      </c>
      <c r="M16" s="6">
        <v>8</v>
      </c>
      <c r="N16" s="13">
        <v>113.0462</v>
      </c>
      <c r="O16" s="6">
        <v>17</v>
      </c>
      <c r="P16" s="13">
        <v>102.0762</v>
      </c>
    </row>
    <row r="17" spans="2:16" x14ac:dyDescent="0.4">
      <c r="B17" s="4" t="s">
        <v>26</v>
      </c>
      <c r="C17" s="4">
        <v>26</v>
      </c>
      <c r="D17" s="12">
        <v>129.5855</v>
      </c>
      <c r="E17" s="4">
        <v>16</v>
      </c>
      <c r="F17" s="12">
        <v>118.29</v>
      </c>
      <c r="G17" s="4">
        <v>19</v>
      </c>
      <c r="H17" s="12">
        <v>123.0132</v>
      </c>
      <c r="J17" s="6" t="s">
        <v>26</v>
      </c>
      <c r="K17" s="6">
        <v>28</v>
      </c>
      <c r="L17" s="13">
        <v>122.004</v>
      </c>
      <c r="M17" s="6">
        <v>8</v>
      </c>
      <c r="N17" s="13">
        <v>112.28570000000001</v>
      </c>
      <c r="O17" s="6">
        <v>17</v>
      </c>
      <c r="P17" s="13">
        <v>102.989</v>
      </c>
    </row>
    <row r="18" spans="2:16" x14ac:dyDescent="0.4">
      <c r="B18" s="4" t="s">
        <v>27</v>
      </c>
      <c r="C18" s="4">
        <v>26</v>
      </c>
      <c r="D18" s="12">
        <v>129.69460000000001</v>
      </c>
      <c r="E18" s="4">
        <v>16</v>
      </c>
      <c r="F18" s="12">
        <v>121.0266</v>
      </c>
      <c r="G18" s="4">
        <v>19</v>
      </c>
      <c r="H18" s="12">
        <v>131.01519999999999</v>
      </c>
      <c r="J18" s="6" t="s">
        <v>27</v>
      </c>
      <c r="K18" s="6">
        <v>28</v>
      </c>
      <c r="L18" s="13">
        <v>123.84869999999999</v>
      </c>
      <c r="M18" s="6">
        <v>8</v>
      </c>
      <c r="N18" s="13">
        <v>114.5866</v>
      </c>
      <c r="O18" s="6">
        <v>17</v>
      </c>
      <c r="P18" s="13">
        <v>105.49299999999999</v>
      </c>
    </row>
    <row r="19" spans="2:16" x14ac:dyDescent="0.4">
      <c r="B19" s="4" t="s">
        <v>28</v>
      </c>
      <c r="C19" s="4">
        <v>26</v>
      </c>
      <c r="D19" s="12">
        <v>129.94329999999999</v>
      </c>
      <c r="E19" s="4">
        <v>16</v>
      </c>
      <c r="F19" s="12">
        <v>125.2051</v>
      </c>
      <c r="G19" s="4">
        <v>19</v>
      </c>
      <c r="H19" s="12">
        <v>133.8185</v>
      </c>
      <c r="J19" s="6" t="s">
        <v>28</v>
      </c>
      <c r="K19" s="6">
        <v>28</v>
      </c>
      <c r="L19" s="13">
        <v>124.3844</v>
      </c>
      <c r="M19" s="6">
        <v>8</v>
      </c>
      <c r="N19" s="13">
        <v>115.1807</v>
      </c>
      <c r="O19" s="6">
        <v>17</v>
      </c>
      <c r="P19" s="13">
        <v>105.9592</v>
      </c>
    </row>
    <row r="20" spans="2:16" x14ac:dyDescent="0.4">
      <c r="B20" s="4" t="s">
        <v>29</v>
      </c>
      <c r="C20" s="4">
        <v>26</v>
      </c>
      <c r="D20" s="12">
        <v>137.48820000000001</v>
      </c>
      <c r="E20" s="4">
        <v>16</v>
      </c>
      <c r="F20" s="12">
        <v>122.53400000000001</v>
      </c>
      <c r="G20" s="4">
        <v>19</v>
      </c>
      <c r="H20" s="12">
        <v>134.5428</v>
      </c>
      <c r="J20" s="6" t="s">
        <v>29</v>
      </c>
      <c r="K20" s="6">
        <v>28</v>
      </c>
      <c r="L20" s="13">
        <v>124.6593</v>
      </c>
      <c r="M20" s="6">
        <v>8</v>
      </c>
      <c r="N20" s="13">
        <v>114.5814</v>
      </c>
      <c r="O20" s="6">
        <v>17</v>
      </c>
      <c r="P20" s="13">
        <v>107.96129999999999</v>
      </c>
    </row>
    <row r="21" spans="2:16" x14ac:dyDescent="0.4">
      <c r="B21" s="4" t="s">
        <v>30</v>
      </c>
      <c r="C21" s="4">
        <v>26</v>
      </c>
      <c r="D21" s="12">
        <v>135.7817</v>
      </c>
      <c r="E21" s="4">
        <v>16</v>
      </c>
      <c r="F21" s="12">
        <v>127.773</v>
      </c>
      <c r="G21" s="4">
        <v>19</v>
      </c>
      <c r="H21" s="12">
        <v>134.58760000000001</v>
      </c>
      <c r="J21" s="6" t="s">
        <v>30</v>
      </c>
      <c r="K21" s="6">
        <v>28</v>
      </c>
      <c r="L21" s="13">
        <v>125.5937</v>
      </c>
      <c r="M21" s="6">
        <v>8</v>
      </c>
      <c r="N21" s="13">
        <v>113.59350000000001</v>
      </c>
      <c r="O21" s="6">
        <v>17</v>
      </c>
      <c r="P21" s="13">
        <v>110.3925</v>
      </c>
    </row>
    <row r="22" spans="2:16" x14ac:dyDescent="0.4">
      <c r="B22" s="4" t="s">
        <v>31</v>
      </c>
      <c r="C22" s="4">
        <v>26</v>
      </c>
      <c r="D22" s="12">
        <v>137.37190000000001</v>
      </c>
      <c r="E22" s="4">
        <v>16</v>
      </c>
      <c r="F22" s="12">
        <v>124.2822</v>
      </c>
      <c r="G22" s="4">
        <v>19</v>
      </c>
      <c r="H22" s="12">
        <v>135.06039999999999</v>
      </c>
      <c r="J22" s="6" t="s">
        <v>31</v>
      </c>
      <c r="K22" s="6">
        <v>28</v>
      </c>
      <c r="L22" s="13">
        <v>122.5615</v>
      </c>
      <c r="M22" s="6">
        <v>8</v>
      </c>
      <c r="N22" s="13">
        <v>114.01309999999999</v>
      </c>
      <c r="O22" s="6">
        <v>17</v>
      </c>
      <c r="P22" s="13">
        <v>111.3296</v>
      </c>
    </row>
    <row r="23" spans="2:16" x14ac:dyDescent="0.4">
      <c r="B23" s="4" t="s">
        <v>32</v>
      </c>
      <c r="C23" s="4">
        <v>26</v>
      </c>
      <c r="D23" s="12">
        <v>140.8663</v>
      </c>
      <c r="E23" s="4">
        <v>16</v>
      </c>
      <c r="F23" s="12">
        <v>122.36409999999999</v>
      </c>
      <c r="G23" s="4">
        <v>19</v>
      </c>
      <c r="H23" s="12">
        <v>132.12</v>
      </c>
      <c r="J23" s="6" t="s">
        <v>32</v>
      </c>
      <c r="K23" s="6">
        <v>28</v>
      </c>
      <c r="L23" s="13">
        <v>122.8139</v>
      </c>
      <c r="M23" s="6">
        <v>8</v>
      </c>
      <c r="N23" s="13">
        <v>110.9705</v>
      </c>
      <c r="O23" s="6">
        <v>17</v>
      </c>
      <c r="P23" s="13">
        <v>110.6481</v>
      </c>
    </row>
    <row r="24" spans="2:16" x14ac:dyDescent="0.4">
      <c r="B24" s="4" t="s">
        <v>33</v>
      </c>
      <c r="C24" s="4">
        <v>26</v>
      </c>
      <c r="D24" s="12">
        <v>138.69120000000001</v>
      </c>
      <c r="E24" s="4">
        <v>16</v>
      </c>
      <c r="F24" s="12">
        <v>122.63979999999999</v>
      </c>
      <c r="G24" s="4">
        <v>19</v>
      </c>
      <c r="H24" s="12">
        <v>137.2809</v>
      </c>
      <c r="J24" s="6" t="s">
        <v>33</v>
      </c>
      <c r="K24" s="6">
        <v>28</v>
      </c>
      <c r="L24" s="13">
        <v>121.70569999999999</v>
      </c>
      <c r="M24" s="6">
        <v>8</v>
      </c>
      <c r="N24" s="13">
        <v>113.7542</v>
      </c>
      <c r="O24" s="6">
        <v>17</v>
      </c>
      <c r="P24" s="13">
        <v>112.7379</v>
      </c>
    </row>
    <row r="25" spans="2:16" x14ac:dyDescent="0.4">
      <c r="B25" s="4" t="s">
        <v>34</v>
      </c>
      <c r="C25" s="4">
        <v>26</v>
      </c>
      <c r="D25" s="12">
        <v>145.66130000000001</v>
      </c>
      <c r="E25" s="4">
        <v>16</v>
      </c>
      <c r="F25" s="12">
        <v>121.4391</v>
      </c>
      <c r="G25" s="4">
        <v>19</v>
      </c>
      <c r="H25" s="12">
        <v>136.47149999999999</v>
      </c>
      <c r="J25" s="6" t="s">
        <v>34</v>
      </c>
      <c r="K25" s="6">
        <v>28</v>
      </c>
      <c r="L25" s="13">
        <v>123.20350000000001</v>
      </c>
      <c r="M25" s="6">
        <v>8</v>
      </c>
      <c r="N25" s="13">
        <v>112.8978</v>
      </c>
      <c r="O25" s="6">
        <v>17</v>
      </c>
      <c r="P25" s="13">
        <v>111.0395</v>
      </c>
    </row>
    <row r="26" spans="2:16" x14ac:dyDescent="0.4">
      <c r="B26" s="4" t="s">
        <v>35</v>
      </c>
      <c r="C26" s="4">
        <v>26</v>
      </c>
      <c r="D26" s="12">
        <v>143.45939999999999</v>
      </c>
      <c r="E26" s="4">
        <v>16</v>
      </c>
      <c r="F26" s="12">
        <v>120.01</v>
      </c>
      <c r="G26" s="4">
        <v>19</v>
      </c>
      <c r="H26" s="12">
        <v>134.77889999999999</v>
      </c>
      <c r="J26" s="6" t="s">
        <v>35</v>
      </c>
      <c r="K26" s="6">
        <v>28</v>
      </c>
      <c r="L26" s="13">
        <v>122.1995</v>
      </c>
      <c r="M26" s="6">
        <v>8</v>
      </c>
      <c r="N26" s="13">
        <v>113.9366</v>
      </c>
      <c r="O26" s="6">
        <v>17</v>
      </c>
      <c r="P26" s="13">
        <v>112.28740000000001</v>
      </c>
    </row>
    <row r="27" spans="2:16" x14ac:dyDescent="0.4">
      <c r="B27" s="4" t="s">
        <v>36</v>
      </c>
      <c r="C27" s="4">
        <v>26</v>
      </c>
      <c r="D27" s="12">
        <v>141.98869999999999</v>
      </c>
      <c r="E27" s="4">
        <v>16</v>
      </c>
      <c r="F27" s="12">
        <v>128.12090000000001</v>
      </c>
      <c r="G27" s="4">
        <v>19</v>
      </c>
      <c r="H27" s="12">
        <v>156.44589999999999</v>
      </c>
      <c r="J27" s="6" t="s">
        <v>36</v>
      </c>
      <c r="K27" s="6">
        <v>28</v>
      </c>
      <c r="L27" s="13">
        <v>122.1995</v>
      </c>
      <c r="M27" s="6">
        <v>8</v>
      </c>
      <c r="N27" s="13">
        <v>113.9366</v>
      </c>
      <c r="O27" s="6">
        <v>17</v>
      </c>
      <c r="P27" s="13">
        <v>112.28740000000001</v>
      </c>
    </row>
    <row r="28" spans="2:16" x14ac:dyDescent="0.4">
      <c r="B28" s="4" t="s">
        <v>37</v>
      </c>
      <c r="C28" s="4">
        <v>26</v>
      </c>
      <c r="D28" s="12">
        <v>149.97450000000001</v>
      </c>
      <c r="E28" s="4">
        <v>16</v>
      </c>
      <c r="F28" s="12">
        <v>124.813</v>
      </c>
      <c r="G28" s="4">
        <v>19</v>
      </c>
      <c r="H28" s="12">
        <v>164.07759999999999</v>
      </c>
      <c r="J28" s="6" t="s">
        <v>37</v>
      </c>
      <c r="K28" s="6">
        <v>28</v>
      </c>
      <c r="L28" s="13">
        <v>124.0231</v>
      </c>
      <c r="M28" s="6">
        <v>8</v>
      </c>
      <c r="N28" s="13">
        <v>127.62730000000001</v>
      </c>
      <c r="O28" s="6">
        <v>17</v>
      </c>
      <c r="P28" s="13">
        <v>119.9529</v>
      </c>
    </row>
    <row r="29" spans="2:16" x14ac:dyDescent="0.4">
      <c r="B29" s="4" t="s">
        <v>38</v>
      </c>
      <c r="C29" s="4">
        <v>26</v>
      </c>
      <c r="D29" s="12">
        <v>146.58330000000001</v>
      </c>
      <c r="E29" s="4">
        <v>16</v>
      </c>
      <c r="F29" s="12">
        <v>118.4978</v>
      </c>
      <c r="G29" s="4">
        <v>19</v>
      </c>
      <c r="H29" s="12">
        <v>186.9896</v>
      </c>
      <c r="J29" s="6" t="s">
        <v>38</v>
      </c>
      <c r="K29" s="6">
        <v>28</v>
      </c>
      <c r="L29" s="13">
        <v>122.97239999999999</v>
      </c>
      <c r="M29" s="6">
        <v>8</v>
      </c>
      <c r="N29" s="13">
        <v>127.81319999999999</v>
      </c>
      <c r="O29" s="6">
        <v>17</v>
      </c>
      <c r="P29" s="13">
        <v>120.5185</v>
      </c>
    </row>
    <row r="30" spans="2:16" x14ac:dyDescent="0.4">
      <c r="B30" s="4" t="s">
        <v>39</v>
      </c>
      <c r="C30" s="4">
        <v>26</v>
      </c>
      <c r="D30" s="12">
        <v>143.33690000000001</v>
      </c>
      <c r="E30" s="4">
        <v>16</v>
      </c>
      <c r="F30" s="12">
        <v>119.7865</v>
      </c>
      <c r="G30" s="4">
        <v>19</v>
      </c>
      <c r="H30" s="12">
        <v>177.97210000000001</v>
      </c>
      <c r="J30" s="6" t="s">
        <v>39</v>
      </c>
      <c r="K30" s="6">
        <v>28</v>
      </c>
      <c r="L30" s="13">
        <v>123.9843</v>
      </c>
      <c r="M30" s="6">
        <v>8</v>
      </c>
      <c r="N30" s="13">
        <v>134.67160000000001</v>
      </c>
      <c r="O30" s="6">
        <v>17</v>
      </c>
      <c r="P30" s="13">
        <v>121.45959999999999</v>
      </c>
    </row>
    <row r="31" spans="2:16" x14ac:dyDescent="0.4">
      <c r="B31" s="4" t="s">
        <v>40</v>
      </c>
      <c r="C31" s="4">
        <v>26</v>
      </c>
      <c r="D31" s="12">
        <v>143.69329999999999</v>
      </c>
      <c r="E31" s="4">
        <v>16</v>
      </c>
      <c r="F31" s="12">
        <v>120.2734</v>
      </c>
      <c r="G31" s="4">
        <v>19</v>
      </c>
      <c r="H31" s="12">
        <v>151.8193</v>
      </c>
      <c r="J31" s="6" t="s">
        <v>40</v>
      </c>
      <c r="K31" s="6">
        <v>28</v>
      </c>
      <c r="L31" s="13">
        <v>124.5424</v>
      </c>
      <c r="M31" s="6">
        <v>8</v>
      </c>
      <c r="N31" s="13">
        <v>127.3536</v>
      </c>
      <c r="O31" s="6">
        <v>17</v>
      </c>
      <c r="P31" s="13">
        <v>119.7492</v>
      </c>
    </row>
    <row r="32" spans="2:16" x14ac:dyDescent="0.4">
      <c r="B32" s="4" t="s">
        <v>41</v>
      </c>
      <c r="C32" s="4">
        <v>26</v>
      </c>
      <c r="D32" s="12">
        <v>137.25299999999999</v>
      </c>
      <c r="E32" s="4">
        <v>16</v>
      </c>
      <c r="F32" s="12">
        <v>121.5759</v>
      </c>
      <c r="G32" s="4">
        <v>19</v>
      </c>
      <c r="H32" s="12">
        <v>150.0471</v>
      </c>
      <c r="J32" s="6" t="s">
        <v>41</v>
      </c>
      <c r="K32" s="6">
        <v>28</v>
      </c>
      <c r="L32" s="13">
        <v>126.0224</v>
      </c>
      <c r="M32" s="6">
        <v>8</v>
      </c>
      <c r="N32" s="13">
        <v>126.3584</v>
      </c>
      <c r="O32" s="6">
        <v>17</v>
      </c>
      <c r="P32" s="13">
        <v>120.11669999999999</v>
      </c>
    </row>
    <row r="33" spans="2:16" x14ac:dyDescent="0.4">
      <c r="B33" s="4" t="s">
        <v>42</v>
      </c>
      <c r="C33" s="4">
        <v>26</v>
      </c>
      <c r="D33" s="12">
        <v>147.03389999999999</v>
      </c>
      <c r="E33" s="4">
        <v>16</v>
      </c>
      <c r="F33" s="12">
        <v>120.35</v>
      </c>
      <c r="G33" s="4">
        <v>19</v>
      </c>
      <c r="H33" s="12">
        <v>149.20320000000001</v>
      </c>
      <c r="J33" s="6" t="s">
        <v>42</v>
      </c>
      <c r="K33" s="6">
        <v>28</v>
      </c>
      <c r="L33" s="13">
        <v>125.3235</v>
      </c>
      <c r="M33" s="6">
        <v>8</v>
      </c>
      <c r="N33" s="13">
        <v>121.08280000000001</v>
      </c>
      <c r="O33" s="6">
        <v>17</v>
      </c>
      <c r="P33" s="13">
        <v>121.6788</v>
      </c>
    </row>
    <row r="34" spans="2:16" x14ac:dyDescent="0.4">
      <c r="B34" s="4" t="s">
        <v>43</v>
      </c>
      <c r="C34" s="4">
        <v>26</v>
      </c>
      <c r="D34" s="12">
        <v>141.03550000000001</v>
      </c>
      <c r="E34" s="4">
        <v>16</v>
      </c>
      <c r="F34" s="12">
        <v>120.4461</v>
      </c>
      <c r="G34" s="4">
        <v>19</v>
      </c>
      <c r="H34" s="12">
        <v>154.8537</v>
      </c>
      <c r="J34" s="6" t="s">
        <v>43</v>
      </c>
      <c r="K34" s="6">
        <v>28</v>
      </c>
      <c r="L34" s="13">
        <v>124.392</v>
      </c>
      <c r="M34" s="6">
        <v>8</v>
      </c>
      <c r="N34" s="13">
        <v>119.6499</v>
      </c>
      <c r="O34" s="6">
        <v>17</v>
      </c>
      <c r="P34" s="13">
        <v>121.95740000000001</v>
      </c>
    </row>
    <row r="35" spans="2:16" x14ac:dyDescent="0.4">
      <c r="B35" s="4" t="s">
        <v>44</v>
      </c>
      <c r="C35" s="4">
        <v>26</v>
      </c>
      <c r="D35" s="12">
        <v>141.33330000000001</v>
      </c>
      <c r="E35" s="4">
        <v>16</v>
      </c>
      <c r="F35" s="12">
        <v>119.2587</v>
      </c>
      <c r="G35" s="4">
        <v>19</v>
      </c>
      <c r="H35" s="12">
        <v>148.85939999999999</v>
      </c>
      <c r="J35" s="6" t="s">
        <v>44</v>
      </c>
      <c r="K35" s="6">
        <v>28</v>
      </c>
      <c r="L35" s="13">
        <v>123.53879999999999</v>
      </c>
      <c r="M35" s="6">
        <v>8</v>
      </c>
      <c r="N35" s="13">
        <v>120.6639</v>
      </c>
      <c r="O35" s="6">
        <v>17</v>
      </c>
      <c r="P35" s="13">
        <v>122.6524</v>
      </c>
    </row>
  </sheetData>
  <mergeCells count="15">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s>
  <hyperlinks>
    <hyperlink ref="A5" location="'List of contents'!A1" display="Back to 'List of contents'" xr:uid="{00000000-0004-0000-0C00-000000000000}"/>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3"/>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148</v>
      </c>
    </row>
    <row r="2" spans="1:24" s="4" customFormat="1" ht="15.6" x14ac:dyDescent="0.35">
      <c r="A2" s="4" t="s">
        <v>789</v>
      </c>
    </row>
    <row r="3" spans="1:24" s="4" customFormat="1" ht="18.3" customHeight="1" x14ac:dyDescent="0.35">
      <c r="A3" s="24" t="s">
        <v>790</v>
      </c>
      <c r="B3" s="24"/>
      <c r="C3" s="24"/>
      <c r="D3" s="24"/>
      <c r="E3" s="24"/>
      <c r="F3" s="24"/>
      <c r="G3" s="24"/>
      <c r="H3" s="24"/>
      <c r="I3" s="24"/>
      <c r="J3" s="24"/>
      <c r="K3" s="24"/>
      <c r="L3" s="24"/>
      <c r="M3" s="24"/>
      <c r="N3" s="24"/>
      <c r="O3" s="24"/>
      <c r="P3" s="24"/>
      <c r="Q3" s="24"/>
      <c r="R3" s="24"/>
    </row>
    <row r="4" spans="1:24" s="4" customFormat="1" ht="15" x14ac:dyDescent="0.35">
      <c r="A4" s="18" t="s">
        <v>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149</v>
      </c>
      <c r="D7" s="17"/>
      <c r="E7" s="17"/>
      <c r="F7" s="17"/>
      <c r="G7" s="17"/>
      <c r="H7" s="17"/>
      <c r="J7" s="6" t="s">
        <v>10</v>
      </c>
      <c r="K7" s="20" t="s">
        <v>150</v>
      </c>
      <c r="L7" s="20"/>
      <c r="M7" s="20"/>
      <c r="N7" s="20"/>
      <c r="O7" s="20"/>
      <c r="P7" s="20"/>
      <c r="R7" s="4" t="s">
        <v>10</v>
      </c>
      <c r="S7" s="17" t="s">
        <v>151</v>
      </c>
      <c r="T7" s="17"/>
      <c r="U7" s="17"/>
      <c r="V7" s="17"/>
      <c r="W7" s="17"/>
      <c r="X7" s="17"/>
    </row>
    <row r="8" spans="1:24" ht="21" customHeight="1" x14ac:dyDescent="0.4">
      <c r="B8" s="18" t="s">
        <v>10</v>
      </c>
      <c r="C8" s="19" t="s">
        <v>52</v>
      </c>
      <c r="D8" s="19"/>
      <c r="E8" s="19" t="s">
        <v>51</v>
      </c>
      <c r="F8" s="19"/>
      <c r="G8" s="19" t="s">
        <v>50</v>
      </c>
      <c r="H8" s="19"/>
      <c r="J8" s="21" t="s">
        <v>10</v>
      </c>
      <c r="K8" s="22" t="s">
        <v>52</v>
      </c>
      <c r="L8" s="22"/>
      <c r="M8" s="22" t="s">
        <v>51</v>
      </c>
      <c r="N8" s="22"/>
      <c r="O8" s="22" t="s">
        <v>50</v>
      </c>
      <c r="P8" s="22"/>
      <c r="R8" s="18" t="s">
        <v>10</v>
      </c>
      <c r="S8" s="19" t="s">
        <v>52</v>
      </c>
      <c r="T8" s="19"/>
      <c r="U8" s="19" t="s">
        <v>51</v>
      </c>
      <c r="V8" s="19"/>
      <c r="W8" s="19" t="s">
        <v>50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22</v>
      </c>
      <c r="D12" s="12">
        <v>39.529499999999999</v>
      </c>
      <c r="E12" s="4">
        <v>10</v>
      </c>
      <c r="F12" s="12">
        <v>27.771000000000001</v>
      </c>
      <c r="G12" s="4">
        <v>25</v>
      </c>
      <c r="H12" s="12">
        <v>32.699599999999997</v>
      </c>
      <c r="J12" s="6" t="s">
        <v>18</v>
      </c>
      <c r="K12" s="6">
        <v>22</v>
      </c>
      <c r="L12" s="13">
        <v>43.895800000000001</v>
      </c>
      <c r="M12" s="6">
        <v>10</v>
      </c>
      <c r="N12" s="13">
        <v>30.909800000000001</v>
      </c>
      <c r="O12" s="6">
        <v>25</v>
      </c>
      <c r="P12" s="13">
        <v>25.194400000000002</v>
      </c>
      <c r="R12" s="4" t="s">
        <v>18</v>
      </c>
      <c r="S12" s="4">
        <v>22</v>
      </c>
      <c r="T12" s="12">
        <v>54.215800000000002</v>
      </c>
      <c r="U12" s="4">
        <v>10</v>
      </c>
      <c r="V12" s="12">
        <v>19.483000000000001</v>
      </c>
      <c r="W12" s="4">
        <v>25</v>
      </c>
      <c r="X12" s="12">
        <v>26.301200000000001</v>
      </c>
    </row>
    <row r="13" spans="1:24" x14ac:dyDescent="0.4">
      <c r="B13" s="4" t="s">
        <v>19</v>
      </c>
      <c r="C13" s="4">
        <v>22</v>
      </c>
      <c r="D13" s="12">
        <v>38.169800000000002</v>
      </c>
      <c r="E13" s="4">
        <v>10</v>
      </c>
      <c r="F13" s="12">
        <v>28.046099999999999</v>
      </c>
      <c r="G13" s="4">
        <v>25</v>
      </c>
      <c r="H13" s="12">
        <v>33.784100000000002</v>
      </c>
      <c r="J13" s="6" t="s">
        <v>19</v>
      </c>
      <c r="K13" s="6">
        <v>22</v>
      </c>
      <c r="L13" s="13">
        <v>44.152799999999999</v>
      </c>
      <c r="M13" s="6">
        <v>10</v>
      </c>
      <c r="N13" s="13">
        <v>29.089400000000001</v>
      </c>
      <c r="O13" s="6">
        <v>25</v>
      </c>
      <c r="P13" s="13">
        <v>26.7578</v>
      </c>
      <c r="R13" s="4" t="s">
        <v>19</v>
      </c>
      <c r="S13" s="4">
        <v>22</v>
      </c>
      <c r="T13" s="12">
        <v>54.597299999999997</v>
      </c>
      <c r="U13" s="4">
        <v>10</v>
      </c>
      <c r="V13" s="12">
        <v>18.764399999999998</v>
      </c>
      <c r="W13" s="4">
        <v>25</v>
      </c>
      <c r="X13" s="12">
        <v>26.638300000000001</v>
      </c>
    </row>
    <row r="14" spans="1:24" x14ac:dyDescent="0.4">
      <c r="B14" s="4" t="s">
        <v>20</v>
      </c>
      <c r="C14" s="4">
        <v>22</v>
      </c>
      <c r="D14" s="12">
        <v>38.4011</v>
      </c>
      <c r="E14" s="4">
        <v>10</v>
      </c>
      <c r="F14" s="12">
        <v>27.784199999999998</v>
      </c>
      <c r="G14" s="4">
        <v>25</v>
      </c>
      <c r="H14" s="12">
        <v>33.814700000000002</v>
      </c>
      <c r="J14" s="6" t="s">
        <v>20</v>
      </c>
      <c r="K14" s="6">
        <v>22</v>
      </c>
      <c r="L14" s="13">
        <v>42.865900000000003</v>
      </c>
      <c r="M14" s="6">
        <v>10</v>
      </c>
      <c r="N14" s="13">
        <v>28.364599999999999</v>
      </c>
      <c r="O14" s="6">
        <v>25</v>
      </c>
      <c r="P14" s="13">
        <v>28.769500000000001</v>
      </c>
      <c r="R14" s="4" t="s">
        <v>20</v>
      </c>
      <c r="S14" s="4">
        <v>22</v>
      </c>
      <c r="T14" s="12">
        <v>54.033900000000003</v>
      </c>
      <c r="U14" s="4">
        <v>10</v>
      </c>
      <c r="V14" s="12">
        <v>18.508099999999999</v>
      </c>
      <c r="W14" s="4">
        <v>25</v>
      </c>
      <c r="X14" s="12">
        <v>27.457999999999998</v>
      </c>
    </row>
    <row r="15" spans="1:24" x14ac:dyDescent="0.4">
      <c r="B15" s="4" t="s">
        <v>21</v>
      </c>
      <c r="C15" s="4">
        <v>22</v>
      </c>
      <c r="D15" s="12">
        <v>37.027700000000003</v>
      </c>
      <c r="E15" s="4">
        <v>10</v>
      </c>
      <c r="F15" s="12">
        <v>27.553000000000001</v>
      </c>
      <c r="G15" s="4">
        <v>25</v>
      </c>
      <c r="H15" s="12">
        <v>35.4193</v>
      </c>
      <c r="J15" s="6" t="s">
        <v>21</v>
      </c>
      <c r="K15" s="6">
        <v>22</v>
      </c>
      <c r="L15" s="13">
        <v>41.5015</v>
      </c>
      <c r="M15" s="6">
        <v>10</v>
      </c>
      <c r="N15" s="13">
        <v>28.055</v>
      </c>
      <c r="O15" s="6">
        <v>25</v>
      </c>
      <c r="P15" s="13">
        <v>30.4435</v>
      </c>
      <c r="R15" s="4" t="s">
        <v>21</v>
      </c>
      <c r="S15" s="4">
        <v>22</v>
      </c>
      <c r="T15" s="12">
        <v>52.701700000000002</v>
      </c>
      <c r="U15" s="4">
        <v>10</v>
      </c>
      <c r="V15" s="12">
        <v>18.968499999999999</v>
      </c>
      <c r="W15" s="4">
        <v>25</v>
      </c>
      <c r="X15" s="12">
        <v>28.329699999999999</v>
      </c>
    </row>
    <row r="16" spans="1:24" x14ac:dyDescent="0.4">
      <c r="B16" s="4" t="s">
        <v>22</v>
      </c>
      <c r="C16" s="4">
        <v>22</v>
      </c>
      <c r="D16" s="12">
        <v>37.165500000000002</v>
      </c>
      <c r="E16" s="4">
        <v>10</v>
      </c>
      <c r="F16" s="12">
        <v>26.203700000000001</v>
      </c>
      <c r="G16" s="4">
        <v>25</v>
      </c>
      <c r="H16" s="12">
        <v>36.630800000000001</v>
      </c>
      <c r="J16" s="6" t="s">
        <v>22</v>
      </c>
      <c r="K16" s="6">
        <v>22</v>
      </c>
      <c r="L16" s="13">
        <v>39.6402</v>
      </c>
      <c r="M16" s="6">
        <v>10</v>
      </c>
      <c r="N16" s="13">
        <v>26.2637</v>
      </c>
      <c r="O16" s="6">
        <v>25</v>
      </c>
      <c r="P16" s="13">
        <v>34.095999999999997</v>
      </c>
      <c r="R16" s="4" t="s">
        <v>22</v>
      </c>
      <c r="S16" s="4">
        <v>22</v>
      </c>
      <c r="T16" s="12">
        <v>50.843299999999999</v>
      </c>
      <c r="U16" s="4">
        <v>10</v>
      </c>
      <c r="V16" s="12">
        <v>18.802499999999998</v>
      </c>
      <c r="W16" s="4">
        <v>25</v>
      </c>
      <c r="X16" s="12">
        <v>30.354199999999999</v>
      </c>
    </row>
    <row r="17" spans="2:24" x14ac:dyDescent="0.4">
      <c r="B17" s="4" t="s">
        <v>23</v>
      </c>
      <c r="C17" s="4">
        <v>22</v>
      </c>
      <c r="D17" s="12">
        <v>37.383800000000001</v>
      </c>
      <c r="E17" s="4">
        <v>10</v>
      </c>
      <c r="F17" s="12">
        <v>26.423300000000001</v>
      </c>
      <c r="G17" s="4">
        <v>25</v>
      </c>
      <c r="H17" s="12">
        <v>36.192900000000002</v>
      </c>
      <c r="J17" s="6" t="s">
        <v>23</v>
      </c>
      <c r="K17" s="6">
        <v>22</v>
      </c>
      <c r="L17" s="13">
        <v>38.396700000000003</v>
      </c>
      <c r="M17" s="6">
        <v>10</v>
      </c>
      <c r="N17" s="13">
        <v>25.656700000000001</v>
      </c>
      <c r="O17" s="6">
        <v>25</v>
      </c>
      <c r="P17" s="13">
        <v>35.946599999999997</v>
      </c>
      <c r="R17" s="4" t="s">
        <v>23</v>
      </c>
      <c r="S17" s="4">
        <v>22</v>
      </c>
      <c r="T17" s="12">
        <v>48.641399999999997</v>
      </c>
      <c r="U17" s="4">
        <v>10</v>
      </c>
      <c r="V17" s="12">
        <v>19.477399999999999</v>
      </c>
      <c r="W17" s="4">
        <v>25</v>
      </c>
      <c r="X17" s="12">
        <v>31.8811</v>
      </c>
    </row>
    <row r="18" spans="2:24" x14ac:dyDescent="0.4">
      <c r="B18" s="4" t="s">
        <v>24</v>
      </c>
      <c r="C18" s="4">
        <v>22</v>
      </c>
      <c r="D18" s="12">
        <v>37.688000000000002</v>
      </c>
      <c r="E18" s="4">
        <v>10</v>
      </c>
      <c r="F18" s="12">
        <v>26.5017</v>
      </c>
      <c r="G18" s="4">
        <v>25</v>
      </c>
      <c r="H18" s="12">
        <v>35.810299999999998</v>
      </c>
      <c r="J18" s="6" t="s">
        <v>24</v>
      </c>
      <c r="K18" s="6">
        <v>22</v>
      </c>
      <c r="L18" s="13">
        <v>38.387300000000003</v>
      </c>
      <c r="M18" s="6">
        <v>10</v>
      </c>
      <c r="N18" s="13">
        <v>26.596499999999999</v>
      </c>
      <c r="O18" s="6">
        <v>25</v>
      </c>
      <c r="P18" s="13">
        <v>35.016199999999998</v>
      </c>
      <c r="R18" s="4" t="s">
        <v>24</v>
      </c>
      <c r="S18" s="4">
        <v>22</v>
      </c>
      <c r="T18" s="12">
        <v>48.141500000000001</v>
      </c>
      <c r="U18" s="4">
        <v>10</v>
      </c>
      <c r="V18" s="12">
        <v>19.353000000000002</v>
      </c>
      <c r="W18" s="4">
        <v>25</v>
      </c>
      <c r="X18" s="12">
        <v>32.505499999999998</v>
      </c>
    </row>
    <row r="19" spans="2:24" x14ac:dyDescent="0.4">
      <c r="B19" s="4" t="s">
        <v>25</v>
      </c>
      <c r="C19" s="4">
        <v>22</v>
      </c>
      <c r="D19" s="12">
        <v>36.514800000000001</v>
      </c>
      <c r="E19" s="4">
        <v>10</v>
      </c>
      <c r="F19" s="12">
        <v>26.0671</v>
      </c>
      <c r="G19" s="4">
        <v>25</v>
      </c>
      <c r="H19" s="12">
        <v>37.418100000000003</v>
      </c>
      <c r="J19" s="6" t="s">
        <v>25</v>
      </c>
      <c r="K19" s="6">
        <v>22</v>
      </c>
      <c r="L19" s="13">
        <v>36.817300000000003</v>
      </c>
      <c r="M19" s="6">
        <v>10</v>
      </c>
      <c r="N19" s="13">
        <v>25.4298</v>
      </c>
      <c r="O19" s="6">
        <v>25</v>
      </c>
      <c r="P19" s="13">
        <v>37.752800000000001</v>
      </c>
      <c r="R19" s="4" t="s">
        <v>25</v>
      </c>
      <c r="S19" s="4">
        <v>22</v>
      </c>
      <c r="T19" s="12">
        <v>48.1464</v>
      </c>
      <c r="U19" s="4">
        <v>10</v>
      </c>
      <c r="V19" s="12">
        <v>18.98</v>
      </c>
      <c r="W19" s="4">
        <v>25</v>
      </c>
      <c r="X19" s="12">
        <v>32.873600000000003</v>
      </c>
    </row>
    <row r="20" spans="2:24" x14ac:dyDescent="0.4">
      <c r="B20" s="4" t="s">
        <v>26</v>
      </c>
      <c r="C20" s="4">
        <v>22</v>
      </c>
      <c r="D20" s="12">
        <v>35.842599999999997</v>
      </c>
      <c r="E20" s="4">
        <v>10</v>
      </c>
      <c r="F20" s="12">
        <v>26.201599999999999</v>
      </c>
      <c r="G20" s="4">
        <v>25</v>
      </c>
      <c r="H20" s="12">
        <v>37.955800000000004</v>
      </c>
      <c r="J20" s="6" t="s">
        <v>26</v>
      </c>
      <c r="K20" s="6">
        <v>22</v>
      </c>
      <c r="L20" s="13">
        <v>35.922400000000003</v>
      </c>
      <c r="M20" s="6">
        <v>10</v>
      </c>
      <c r="N20" s="13">
        <v>25.272500000000001</v>
      </c>
      <c r="O20" s="6">
        <v>25</v>
      </c>
      <c r="P20" s="13">
        <v>38.805</v>
      </c>
      <c r="R20" s="4" t="s">
        <v>26</v>
      </c>
      <c r="S20" s="4">
        <v>22</v>
      </c>
      <c r="T20" s="12">
        <v>46.582000000000001</v>
      </c>
      <c r="U20" s="4">
        <v>10</v>
      </c>
      <c r="V20" s="12">
        <v>18.9373</v>
      </c>
      <c r="W20" s="4">
        <v>25</v>
      </c>
      <c r="X20" s="12">
        <v>34.480699999999999</v>
      </c>
    </row>
    <row r="21" spans="2:24" x14ac:dyDescent="0.4">
      <c r="B21" s="4" t="s">
        <v>27</v>
      </c>
      <c r="C21" s="4">
        <v>22</v>
      </c>
      <c r="D21" s="12">
        <v>35.1252</v>
      </c>
      <c r="E21" s="4">
        <v>10</v>
      </c>
      <c r="F21" s="12">
        <v>25.855</v>
      </c>
      <c r="G21" s="4">
        <v>25</v>
      </c>
      <c r="H21" s="12">
        <v>39.019799999999996</v>
      </c>
      <c r="J21" s="6" t="s">
        <v>27</v>
      </c>
      <c r="K21" s="6">
        <v>22</v>
      </c>
      <c r="L21" s="13">
        <v>34.801699999999997</v>
      </c>
      <c r="M21" s="6">
        <v>10</v>
      </c>
      <c r="N21" s="13">
        <v>25.785399999999999</v>
      </c>
      <c r="O21" s="6">
        <v>25</v>
      </c>
      <c r="P21" s="13">
        <v>39.4129</v>
      </c>
      <c r="R21" s="4" t="s">
        <v>27</v>
      </c>
      <c r="S21" s="4">
        <v>22</v>
      </c>
      <c r="T21" s="12">
        <v>45.209899999999998</v>
      </c>
      <c r="U21" s="4">
        <v>10</v>
      </c>
      <c r="V21" s="12">
        <v>19.2272</v>
      </c>
      <c r="W21" s="4">
        <v>25</v>
      </c>
      <c r="X21" s="12">
        <v>35.563000000000002</v>
      </c>
    </row>
    <row r="22" spans="2:24" x14ac:dyDescent="0.4">
      <c r="B22" s="4" t="s">
        <v>28</v>
      </c>
      <c r="C22" s="4">
        <v>22</v>
      </c>
      <c r="D22" s="12">
        <v>34.601900000000001</v>
      </c>
      <c r="E22" s="4">
        <v>10</v>
      </c>
      <c r="F22" s="12">
        <v>26.236599999999999</v>
      </c>
      <c r="G22" s="4">
        <v>25</v>
      </c>
      <c r="H22" s="12">
        <v>39.161499999999997</v>
      </c>
      <c r="J22" s="6" t="s">
        <v>28</v>
      </c>
      <c r="K22" s="6">
        <v>22</v>
      </c>
      <c r="L22" s="13">
        <v>34.4191</v>
      </c>
      <c r="M22" s="6">
        <v>10</v>
      </c>
      <c r="N22" s="13">
        <v>25.549399999999999</v>
      </c>
      <c r="O22" s="6">
        <v>25</v>
      </c>
      <c r="P22" s="13">
        <v>40.031500000000001</v>
      </c>
      <c r="R22" s="4" t="s">
        <v>28</v>
      </c>
      <c r="S22" s="4">
        <v>22</v>
      </c>
      <c r="T22" s="12">
        <v>46.085500000000003</v>
      </c>
      <c r="U22" s="4">
        <v>10</v>
      </c>
      <c r="V22" s="12">
        <v>18.8096</v>
      </c>
      <c r="W22" s="4">
        <v>25</v>
      </c>
      <c r="X22" s="12">
        <v>35.104999999999997</v>
      </c>
    </row>
    <row r="23" spans="2:24" x14ac:dyDescent="0.4">
      <c r="B23" s="4" t="s">
        <v>29</v>
      </c>
      <c r="C23" s="4">
        <v>22</v>
      </c>
      <c r="D23" s="12">
        <v>34.930199999999999</v>
      </c>
      <c r="E23" s="4">
        <v>10</v>
      </c>
      <c r="F23" s="12">
        <v>25.479900000000001</v>
      </c>
      <c r="G23" s="4">
        <v>25</v>
      </c>
      <c r="H23" s="12">
        <v>39.590000000000003</v>
      </c>
      <c r="J23" s="6" t="s">
        <v>29</v>
      </c>
      <c r="K23" s="6">
        <v>22</v>
      </c>
      <c r="L23" s="13">
        <v>33.417299999999997</v>
      </c>
      <c r="M23" s="6">
        <v>10</v>
      </c>
      <c r="N23" s="13">
        <v>25.317299999999999</v>
      </c>
      <c r="O23" s="6">
        <v>25</v>
      </c>
      <c r="P23" s="13">
        <v>41.2654</v>
      </c>
      <c r="R23" s="4" t="s">
        <v>29</v>
      </c>
      <c r="S23" s="4">
        <v>22</v>
      </c>
      <c r="T23" s="12">
        <v>43.883499999999998</v>
      </c>
      <c r="U23" s="4">
        <v>10</v>
      </c>
      <c r="V23" s="12">
        <v>19.242999999999999</v>
      </c>
      <c r="W23" s="4">
        <v>25</v>
      </c>
      <c r="X23" s="12">
        <v>36.873399999999997</v>
      </c>
    </row>
    <row r="24" spans="2:24" x14ac:dyDescent="0.4">
      <c r="B24" s="4" t="s">
        <v>30</v>
      </c>
      <c r="C24" s="4">
        <v>22</v>
      </c>
      <c r="D24" s="12">
        <v>34.319200000000002</v>
      </c>
      <c r="E24" s="4">
        <v>10</v>
      </c>
      <c r="F24" s="12">
        <v>25.668500000000002</v>
      </c>
      <c r="G24" s="4">
        <v>25</v>
      </c>
      <c r="H24" s="12">
        <v>40.012300000000003</v>
      </c>
      <c r="J24" s="6" t="s">
        <v>30</v>
      </c>
      <c r="K24" s="6">
        <v>22</v>
      </c>
      <c r="L24" s="13">
        <v>32.789200000000001</v>
      </c>
      <c r="M24" s="6">
        <v>10</v>
      </c>
      <c r="N24" s="13">
        <v>24.6617</v>
      </c>
      <c r="O24" s="6">
        <v>25</v>
      </c>
      <c r="P24" s="13">
        <v>42.549199999999999</v>
      </c>
      <c r="R24" s="4" t="s">
        <v>30</v>
      </c>
      <c r="S24" s="4">
        <v>22</v>
      </c>
      <c r="T24" s="12">
        <v>42.937399999999997</v>
      </c>
      <c r="U24" s="4">
        <v>10</v>
      </c>
      <c r="V24" s="12">
        <v>19.298400000000001</v>
      </c>
      <c r="W24" s="4">
        <v>25</v>
      </c>
      <c r="X24" s="12">
        <v>37.764200000000002</v>
      </c>
    </row>
    <row r="25" spans="2:24" x14ac:dyDescent="0.4">
      <c r="B25" s="4" t="s">
        <v>31</v>
      </c>
      <c r="C25" s="4">
        <v>22</v>
      </c>
      <c r="D25" s="12">
        <v>34.191400000000002</v>
      </c>
      <c r="E25" s="4">
        <v>10</v>
      </c>
      <c r="F25" s="12">
        <v>24.580500000000001</v>
      </c>
      <c r="G25" s="4">
        <v>25</v>
      </c>
      <c r="H25" s="12">
        <v>41.228099999999998</v>
      </c>
      <c r="J25" s="6" t="s">
        <v>31</v>
      </c>
      <c r="K25" s="6">
        <v>22</v>
      </c>
      <c r="L25" s="13">
        <v>31.177800000000001</v>
      </c>
      <c r="M25" s="6">
        <v>10</v>
      </c>
      <c r="N25" s="13">
        <v>24.386299999999999</v>
      </c>
      <c r="O25" s="6">
        <v>25</v>
      </c>
      <c r="P25" s="13">
        <v>44.436</v>
      </c>
      <c r="R25" s="4" t="s">
        <v>31</v>
      </c>
      <c r="S25" s="4">
        <v>22</v>
      </c>
      <c r="T25" s="12">
        <v>41.961100000000002</v>
      </c>
      <c r="U25" s="4">
        <v>10</v>
      </c>
      <c r="V25" s="12">
        <v>19.38</v>
      </c>
      <c r="W25" s="4">
        <v>25</v>
      </c>
      <c r="X25" s="12">
        <v>38.658900000000003</v>
      </c>
    </row>
    <row r="26" spans="2:24" x14ac:dyDescent="0.4">
      <c r="B26" s="4" t="s">
        <v>32</v>
      </c>
      <c r="C26" s="4">
        <v>22</v>
      </c>
      <c r="D26" s="12">
        <v>33.687199999999997</v>
      </c>
      <c r="E26" s="4">
        <v>10</v>
      </c>
      <c r="F26" s="12">
        <v>24.2807</v>
      </c>
      <c r="G26" s="4">
        <v>25</v>
      </c>
      <c r="H26" s="12">
        <v>42.031999999999996</v>
      </c>
      <c r="J26" s="6" t="s">
        <v>32</v>
      </c>
      <c r="K26" s="6">
        <v>22</v>
      </c>
      <c r="L26" s="13">
        <v>31.0383</v>
      </c>
      <c r="M26" s="6">
        <v>10</v>
      </c>
      <c r="N26" s="13">
        <v>24.6922</v>
      </c>
      <c r="O26" s="6">
        <v>25</v>
      </c>
      <c r="P26" s="13">
        <v>44.269500000000001</v>
      </c>
      <c r="R26" s="4" t="s">
        <v>32</v>
      </c>
      <c r="S26" s="4">
        <v>22</v>
      </c>
      <c r="T26" s="12">
        <v>42.180500000000002</v>
      </c>
      <c r="U26" s="4">
        <v>10</v>
      </c>
      <c r="V26" s="12">
        <v>19.263100000000001</v>
      </c>
      <c r="W26" s="4">
        <v>25</v>
      </c>
      <c r="X26" s="12">
        <v>38.556399999999996</v>
      </c>
    </row>
    <row r="27" spans="2:24" x14ac:dyDescent="0.4">
      <c r="B27" s="4" t="s">
        <v>33</v>
      </c>
      <c r="C27" s="4">
        <v>22</v>
      </c>
      <c r="D27" s="12">
        <v>33.025100000000002</v>
      </c>
      <c r="E27" s="4">
        <v>10</v>
      </c>
      <c r="F27" s="12">
        <v>23.757999999999999</v>
      </c>
      <c r="G27" s="4">
        <v>25</v>
      </c>
      <c r="H27" s="12">
        <v>43.216999999999999</v>
      </c>
      <c r="J27" s="6" t="s">
        <v>33</v>
      </c>
      <c r="K27" s="6">
        <v>22</v>
      </c>
      <c r="L27" s="13">
        <v>31.22</v>
      </c>
      <c r="M27" s="6">
        <v>10</v>
      </c>
      <c r="N27" s="13">
        <v>24.137699999999999</v>
      </c>
      <c r="O27" s="6">
        <v>25</v>
      </c>
      <c r="P27" s="13">
        <v>44.642299999999999</v>
      </c>
      <c r="R27" s="4" t="s">
        <v>33</v>
      </c>
      <c r="S27" s="4">
        <v>22</v>
      </c>
      <c r="T27" s="12">
        <v>41.164400000000001</v>
      </c>
      <c r="U27" s="4">
        <v>10</v>
      </c>
      <c r="V27" s="12">
        <v>19.328800000000001</v>
      </c>
      <c r="W27" s="4">
        <v>25</v>
      </c>
      <c r="X27" s="12">
        <v>39.506900000000002</v>
      </c>
    </row>
    <row r="28" spans="2:24" x14ac:dyDescent="0.4">
      <c r="B28" s="4" t="s">
        <v>34</v>
      </c>
      <c r="C28" s="4">
        <v>22</v>
      </c>
      <c r="D28" s="12">
        <v>33.503799999999998</v>
      </c>
      <c r="E28" s="4">
        <v>10</v>
      </c>
      <c r="F28" s="12">
        <v>23.301500000000001</v>
      </c>
      <c r="G28" s="4">
        <v>25</v>
      </c>
      <c r="H28" s="12">
        <v>43.194699999999997</v>
      </c>
      <c r="J28" s="6" t="s">
        <v>34</v>
      </c>
      <c r="K28" s="6">
        <v>22</v>
      </c>
      <c r="L28" s="13">
        <v>30.814599999999999</v>
      </c>
      <c r="M28" s="6">
        <v>10</v>
      </c>
      <c r="N28" s="13">
        <v>23.824400000000001</v>
      </c>
      <c r="O28" s="6">
        <v>25</v>
      </c>
      <c r="P28" s="13">
        <v>45.360999999999997</v>
      </c>
      <c r="R28" s="4" t="s">
        <v>34</v>
      </c>
      <c r="S28" s="4">
        <v>22</v>
      </c>
      <c r="T28" s="12">
        <v>41.793300000000002</v>
      </c>
      <c r="U28" s="4">
        <v>10</v>
      </c>
      <c r="V28" s="12">
        <v>19.0578</v>
      </c>
      <c r="W28" s="4">
        <v>25</v>
      </c>
      <c r="X28" s="12">
        <v>39.149000000000001</v>
      </c>
    </row>
    <row r="29" spans="2:24" x14ac:dyDescent="0.4">
      <c r="B29" s="4" t="s">
        <v>35</v>
      </c>
      <c r="C29" s="4">
        <v>22</v>
      </c>
      <c r="D29" s="12">
        <v>32.8947</v>
      </c>
      <c r="E29" s="4">
        <v>10</v>
      </c>
      <c r="F29" s="12">
        <v>22.007999999999999</v>
      </c>
      <c r="G29" s="4">
        <v>25</v>
      </c>
      <c r="H29" s="12">
        <v>45.097299999999997</v>
      </c>
      <c r="J29" s="6" t="s">
        <v>35</v>
      </c>
      <c r="K29" s="6">
        <v>22</v>
      </c>
      <c r="L29" s="13">
        <v>30.0747</v>
      </c>
      <c r="M29" s="6">
        <v>10</v>
      </c>
      <c r="N29" s="13">
        <v>23.7713</v>
      </c>
      <c r="O29" s="6">
        <v>25</v>
      </c>
      <c r="P29" s="13">
        <v>46.154000000000003</v>
      </c>
      <c r="R29" s="4" t="s">
        <v>35</v>
      </c>
      <c r="S29" s="4">
        <v>22</v>
      </c>
      <c r="T29" s="12">
        <v>40.673999999999999</v>
      </c>
      <c r="U29" s="4">
        <v>10</v>
      </c>
      <c r="V29" s="12">
        <v>19.2347</v>
      </c>
      <c r="W29" s="4">
        <v>25</v>
      </c>
      <c r="X29" s="12">
        <v>40.091299999999997</v>
      </c>
    </row>
    <row r="30" spans="2:24" x14ac:dyDescent="0.4">
      <c r="B30" s="4" t="s">
        <v>36</v>
      </c>
      <c r="C30" s="4">
        <v>22</v>
      </c>
      <c r="D30" s="12">
        <v>33.319299999999998</v>
      </c>
      <c r="E30" s="4">
        <v>10</v>
      </c>
      <c r="F30" s="12">
        <v>21.8504</v>
      </c>
      <c r="G30" s="4">
        <v>25</v>
      </c>
      <c r="H30" s="12">
        <v>44.830300000000001</v>
      </c>
      <c r="J30" s="6" t="s">
        <v>36</v>
      </c>
      <c r="K30" s="6">
        <v>22</v>
      </c>
      <c r="L30" s="13">
        <v>29.543600000000001</v>
      </c>
      <c r="M30" s="6">
        <v>10</v>
      </c>
      <c r="N30" s="13">
        <v>23.623999999999999</v>
      </c>
      <c r="O30" s="6">
        <v>25</v>
      </c>
      <c r="P30" s="13">
        <v>46.8324</v>
      </c>
      <c r="R30" s="4" t="s">
        <v>36</v>
      </c>
      <c r="S30" s="4">
        <v>22</v>
      </c>
      <c r="T30" s="12">
        <v>40.673999999999999</v>
      </c>
      <c r="U30" s="4">
        <v>10</v>
      </c>
      <c r="V30" s="12">
        <v>19.2347</v>
      </c>
      <c r="W30" s="4">
        <v>25</v>
      </c>
      <c r="X30" s="12">
        <v>40.091299999999997</v>
      </c>
    </row>
    <row r="31" spans="2:24" x14ac:dyDescent="0.4">
      <c r="B31" s="4" t="s">
        <v>37</v>
      </c>
      <c r="C31" s="4">
        <v>22</v>
      </c>
      <c r="D31" s="12">
        <v>32.719200000000001</v>
      </c>
      <c r="E31" s="4">
        <v>10</v>
      </c>
      <c r="F31" s="12">
        <v>22.079899999999999</v>
      </c>
      <c r="G31" s="4">
        <v>25</v>
      </c>
      <c r="H31" s="12">
        <v>45.201000000000001</v>
      </c>
      <c r="J31" s="6" t="s">
        <v>37</v>
      </c>
      <c r="K31" s="6">
        <v>22</v>
      </c>
      <c r="L31" s="13">
        <v>28.9603</v>
      </c>
      <c r="M31" s="6">
        <v>10</v>
      </c>
      <c r="N31" s="13">
        <v>23.513400000000001</v>
      </c>
      <c r="O31" s="6">
        <v>25</v>
      </c>
      <c r="P31" s="13">
        <v>47.526299999999999</v>
      </c>
      <c r="R31" s="4" t="s">
        <v>37</v>
      </c>
      <c r="S31" s="4">
        <v>22</v>
      </c>
      <c r="T31" s="12">
        <v>40.427</v>
      </c>
      <c r="U31" s="4">
        <v>10</v>
      </c>
      <c r="V31" s="12">
        <v>19.889099999999999</v>
      </c>
      <c r="W31" s="4">
        <v>25</v>
      </c>
      <c r="X31" s="12">
        <v>39.683999999999997</v>
      </c>
    </row>
    <row r="32" spans="2:24" x14ac:dyDescent="0.4">
      <c r="B32" s="4" t="s">
        <v>38</v>
      </c>
      <c r="C32" s="4">
        <v>22</v>
      </c>
      <c r="D32" s="12">
        <v>32.273299999999999</v>
      </c>
      <c r="E32" s="4">
        <v>10</v>
      </c>
      <c r="F32" s="12">
        <v>21.817599999999999</v>
      </c>
      <c r="G32" s="4">
        <v>25</v>
      </c>
      <c r="H32" s="12">
        <v>45.909199999999998</v>
      </c>
      <c r="J32" s="6" t="s">
        <v>38</v>
      </c>
      <c r="K32" s="6">
        <v>22</v>
      </c>
      <c r="L32" s="13">
        <v>28.4847</v>
      </c>
      <c r="M32" s="6">
        <v>10</v>
      </c>
      <c r="N32" s="13">
        <v>23.204599999999999</v>
      </c>
      <c r="O32" s="6">
        <v>25</v>
      </c>
      <c r="P32" s="13">
        <v>48.310699999999997</v>
      </c>
      <c r="R32" s="4" t="s">
        <v>38</v>
      </c>
      <c r="S32" s="4">
        <v>22</v>
      </c>
      <c r="T32" s="12">
        <v>39.657600000000002</v>
      </c>
      <c r="U32" s="4">
        <v>10</v>
      </c>
      <c r="V32" s="12">
        <v>19.946000000000002</v>
      </c>
      <c r="W32" s="4">
        <v>25</v>
      </c>
      <c r="X32" s="12">
        <v>40.3964</v>
      </c>
    </row>
    <row r="33" spans="2:24" x14ac:dyDescent="0.4">
      <c r="B33" s="4" t="s">
        <v>39</v>
      </c>
      <c r="C33" s="4">
        <v>22</v>
      </c>
      <c r="D33" s="12">
        <v>31.328199999999999</v>
      </c>
      <c r="E33" s="4">
        <v>10</v>
      </c>
      <c r="F33" s="12">
        <v>21.373000000000001</v>
      </c>
      <c r="G33" s="4">
        <v>25</v>
      </c>
      <c r="H33" s="12">
        <v>47.298900000000003</v>
      </c>
      <c r="J33" s="6" t="s">
        <v>39</v>
      </c>
      <c r="K33" s="6">
        <v>22</v>
      </c>
      <c r="L33" s="13">
        <v>27.742799999999999</v>
      </c>
      <c r="M33" s="6">
        <v>10</v>
      </c>
      <c r="N33" s="13">
        <v>23.4071</v>
      </c>
      <c r="O33" s="6">
        <v>25</v>
      </c>
      <c r="P33" s="13">
        <v>48.850099999999998</v>
      </c>
      <c r="R33" s="4" t="s">
        <v>39</v>
      </c>
      <c r="S33" s="4">
        <v>22</v>
      </c>
      <c r="T33" s="12">
        <v>39.119100000000003</v>
      </c>
      <c r="U33" s="4">
        <v>10</v>
      </c>
      <c r="V33" s="12">
        <v>20.398700000000002</v>
      </c>
      <c r="W33" s="4">
        <v>25</v>
      </c>
      <c r="X33" s="12">
        <v>40.482199999999999</v>
      </c>
    </row>
    <row r="34" spans="2:24" x14ac:dyDescent="0.4">
      <c r="B34" s="4" t="s">
        <v>40</v>
      </c>
      <c r="C34" s="4">
        <v>22</v>
      </c>
      <c r="D34" s="12">
        <v>30.700199999999999</v>
      </c>
      <c r="E34" s="4">
        <v>10</v>
      </c>
      <c r="F34" s="12">
        <v>21.364599999999999</v>
      </c>
      <c r="G34" s="4">
        <v>25</v>
      </c>
      <c r="H34" s="12">
        <v>47.935200000000002</v>
      </c>
      <c r="J34" s="6" t="s">
        <v>40</v>
      </c>
      <c r="K34" s="6">
        <v>22</v>
      </c>
      <c r="L34" s="13">
        <v>27.820499999999999</v>
      </c>
      <c r="M34" s="6">
        <v>10</v>
      </c>
      <c r="N34" s="13">
        <v>22.982600000000001</v>
      </c>
      <c r="O34" s="6">
        <v>25</v>
      </c>
      <c r="P34" s="13">
        <v>49.196899999999999</v>
      </c>
      <c r="R34" s="4" t="s">
        <v>40</v>
      </c>
      <c r="S34" s="4">
        <v>22</v>
      </c>
      <c r="T34" s="12">
        <v>38.980800000000002</v>
      </c>
      <c r="U34" s="4">
        <v>10</v>
      </c>
      <c r="V34" s="12">
        <v>19.796299999999999</v>
      </c>
      <c r="W34" s="4">
        <v>25</v>
      </c>
      <c r="X34" s="12">
        <v>41.222799999999999</v>
      </c>
    </row>
    <row r="35" spans="2:24" x14ac:dyDescent="0.4">
      <c r="B35" s="4" t="s">
        <v>41</v>
      </c>
      <c r="C35" s="4">
        <v>22</v>
      </c>
      <c r="D35" s="12">
        <v>30.159600000000001</v>
      </c>
      <c r="E35" s="4">
        <v>10</v>
      </c>
      <c r="F35" s="12">
        <v>21.260899999999999</v>
      </c>
      <c r="G35" s="4">
        <v>25</v>
      </c>
      <c r="H35" s="12">
        <v>48.579500000000003</v>
      </c>
      <c r="J35" s="6" t="s">
        <v>41</v>
      </c>
      <c r="K35" s="6">
        <v>22</v>
      </c>
      <c r="L35" s="13">
        <v>27.212299999999999</v>
      </c>
      <c r="M35" s="6">
        <v>10</v>
      </c>
      <c r="N35" s="13">
        <v>22.539100000000001</v>
      </c>
      <c r="O35" s="6">
        <v>25</v>
      </c>
      <c r="P35" s="13">
        <v>50.248600000000003</v>
      </c>
      <c r="R35" s="4" t="s">
        <v>41</v>
      </c>
      <c r="S35" s="4">
        <v>22</v>
      </c>
      <c r="T35" s="12">
        <v>37.470100000000002</v>
      </c>
      <c r="U35" s="4">
        <v>10</v>
      </c>
      <c r="V35" s="12">
        <v>19.5715</v>
      </c>
      <c r="W35" s="4">
        <v>25</v>
      </c>
      <c r="X35" s="12">
        <v>42.958399999999997</v>
      </c>
    </row>
    <row r="36" spans="2:24" x14ac:dyDescent="0.4">
      <c r="B36" s="4" t="s">
        <v>42</v>
      </c>
      <c r="C36" s="4">
        <v>22</v>
      </c>
      <c r="D36" s="12">
        <v>30.078099999999999</v>
      </c>
      <c r="E36" s="4">
        <v>10</v>
      </c>
      <c r="F36" s="12">
        <v>21.197199999999999</v>
      </c>
      <c r="G36" s="4">
        <v>25</v>
      </c>
      <c r="H36" s="12">
        <v>48.724699999999999</v>
      </c>
      <c r="J36" s="6" t="s">
        <v>42</v>
      </c>
      <c r="K36" s="6">
        <v>22</v>
      </c>
      <c r="L36" s="13">
        <v>27.4315</v>
      </c>
      <c r="M36" s="6">
        <v>10</v>
      </c>
      <c r="N36" s="13">
        <v>23.107600000000001</v>
      </c>
      <c r="O36" s="6">
        <v>25</v>
      </c>
      <c r="P36" s="13">
        <v>49.460900000000002</v>
      </c>
      <c r="R36" s="4" t="s">
        <v>42</v>
      </c>
      <c r="S36" s="4">
        <v>22</v>
      </c>
      <c r="T36" s="12">
        <v>36.962299999999999</v>
      </c>
      <c r="U36" s="4">
        <v>10</v>
      </c>
      <c r="V36" s="12">
        <v>19.4239</v>
      </c>
      <c r="W36" s="4">
        <v>25</v>
      </c>
      <c r="X36" s="12">
        <v>43.613799999999998</v>
      </c>
    </row>
    <row r="37" spans="2:24" x14ac:dyDescent="0.4">
      <c r="B37" s="4" t="s">
        <v>43</v>
      </c>
      <c r="C37" s="4">
        <v>22</v>
      </c>
      <c r="D37" s="12">
        <v>28.928799999999999</v>
      </c>
      <c r="E37" s="4">
        <v>10</v>
      </c>
      <c r="F37" s="12">
        <v>20.895600000000002</v>
      </c>
      <c r="G37" s="4">
        <v>25</v>
      </c>
      <c r="H37" s="12">
        <v>50.1755</v>
      </c>
      <c r="J37" s="6" t="s">
        <v>43</v>
      </c>
      <c r="K37" s="6">
        <v>22</v>
      </c>
      <c r="L37" s="13">
        <v>25.979199999999999</v>
      </c>
      <c r="M37" s="6">
        <v>10</v>
      </c>
      <c r="N37" s="13">
        <v>22.574100000000001</v>
      </c>
      <c r="O37" s="6">
        <v>25</v>
      </c>
      <c r="P37" s="13">
        <v>51.4467</v>
      </c>
      <c r="R37" s="4" t="s">
        <v>43</v>
      </c>
      <c r="S37" s="4">
        <v>22</v>
      </c>
      <c r="T37" s="12">
        <v>35.765999999999998</v>
      </c>
      <c r="U37" s="4">
        <v>10</v>
      </c>
      <c r="V37" s="12">
        <v>19.366399999999999</v>
      </c>
      <c r="W37" s="4">
        <v>25</v>
      </c>
      <c r="X37" s="12">
        <v>44.867600000000003</v>
      </c>
    </row>
    <row r="38" spans="2:24" x14ac:dyDescent="0.4">
      <c r="B38" s="4" t="s">
        <v>44</v>
      </c>
      <c r="C38" s="4">
        <v>21</v>
      </c>
      <c r="D38" s="12">
        <v>28.564299999999999</v>
      </c>
      <c r="E38" s="4">
        <v>10</v>
      </c>
      <c r="F38" s="12">
        <v>20.484100000000002</v>
      </c>
      <c r="G38" s="4">
        <v>25</v>
      </c>
      <c r="H38" s="12">
        <v>50.951700000000002</v>
      </c>
      <c r="J38" s="6" t="s">
        <v>44</v>
      </c>
      <c r="K38" s="6">
        <v>21</v>
      </c>
      <c r="L38" s="13">
        <v>26.203800000000001</v>
      </c>
      <c r="M38" s="6">
        <v>10</v>
      </c>
      <c r="N38" s="13">
        <v>22.341899999999999</v>
      </c>
      <c r="O38" s="6">
        <v>25</v>
      </c>
      <c r="P38" s="13">
        <v>51.454300000000003</v>
      </c>
      <c r="R38" s="4" t="s">
        <v>44</v>
      </c>
      <c r="S38" s="4">
        <v>21</v>
      </c>
      <c r="T38" s="12">
        <v>35.308500000000002</v>
      </c>
      <c r="U38" s="4">
        <v>10</v>
      </c>
      <c r="V38" s="12">
        <v>19.2651</v>
      </c>
      <c r="W38" s="4">
        <v>25</v>
      </c>
      <c r="X38" s="12">
        <v>45.426400000000001</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0D00-000000000000}"/>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4"/>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1" width="10.77734375" style="14" customWidth="1"/>
    <col min="12" max="12" width="18.77734375" style="14" customWidth="1"/>
    <col min="13" max="100" width="10.77734375" style="14" customWidth="1"/>
    <col min="101" max="16384" width="8.77734375" style="14"/>
  </cols>
  <sheetData>
    <row r="1" spans="1:18" s="15" customFormat="1" ht="21.6" x14ac:dyDescent="0.45">
      <c r="A1" s="1" t="s">
        <v>791</v>
      </c>
    </row>
    <row r="2" spans="1:18" s="4" customFormat="1" ht="15" x14ac:dyDescent="0.35">
      <c r="A2" s="4" t="s">
        <v>10</v>
      </c>
    </row>
    <row r="3" spans="1:18" s="4" customFormat="1" ht="15" x14ac:dyDescent="0.35">
      <c r="A3" s="24" t="s">
        <v>792</v>
      </c>
      <c r="B3" s="24"/>
      <c r="C3" s="24"/>
      <c r="D3" s="24"/>
      <c r="E3" s="24"/>
      <c r="F3" s="24"/>
      <c r="G3" s="24"/>
      <c r="H3" s="24"/>
      <c r="I3" s="24"/>
      <c r="J3" s="24"/>
      <c r="K3" s="24"/>
      <c r="L3" s="24"/>
      <c r="M3" s="24"/>
      <c r="N3" s="24"/>
      <c r="O3" s="24"/>
      <c r="P3" s="24"/>
      <c r="Q3" s="24"/>
      <c r="R3" s="24"/>
    </row>
    <row r="4" spans="1:18" s="4" customFormat="1" ht="15" x14ac:dyDescent="0.35">
      <c r="A4" s="18" t="s">
        <v>154</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57</v>
      </c>
      <c r="D8" s="17"/>
      <c r="E8" s="17"/>
      <c r="G8" s="6" t="s">
        <v>10</v>
      </c>
      <c r="H8" s="20" t="s">
        <v>68</v>
      </c>
      <c r="I8" s="20"/>
      <c r="J8" s="20"/>
      <c r="L8" s="4" t="s">
        <v>10</v>
      </c>
      <c r="M8" s="17" t="s">
        <v>69</v>
      </c>
      <c r="N8" s="17"/>
      <c r="O8" s="17"/>
    </row>
    <row r="9" spans="1:18" ht="21" customHeight="1" x14ac:dyDescent="0.4">
      <c r="B9" s="18" t="s">
        <v>10</v>
      </c>
      <c r="C9" s="19" t="s">
        <v>12</v>
      </c>
      <c r="D9" s="19" t="s">
        <v>13</v>
      </c>
      <c r="E9" s="19" t="s">
        <v>67</v>
      </c>
      <c r="G9" s="21" t="s">
        <v>10</v>
      </c>
      <c r="H9" s="22" t="s">
        <v>12</v>
      </c>
      <c r="I9" s="22" t="s">
        <v>13</v>
      </c>
      <c r="J9" s="22" t="s">
        <v>67</v>
      </c>
      <c r="L9" s="18" t="s">
        <v>10</v>
      </c>
      <c r="M9" s="19" t="s">
        <v>12</v>
      </c>
      <c r="N9" s="19" t="s">
        <v>13</v>
      </c>
      <c r="O9" s="19" t="s">
        <v>67</v>
      </c>
    </row>
    <row r="10" spans="1:18" ht="21" customHeight="1" x14ac:dyDescent="0.4">
      <c r="B10" s="18"/>
      <c r="C10" s="19"/>
      <c r="D10" s="19"/>
      <c r="E10" s="19"/>
      <c r="G10" s="21"/>
      <c r="H10" s="22"/>
      <c r="I10" s="22"/>
      <c r="J10" s="22"/>
      <c r="L10" s="18"/>
      <c r="M10" s="19"/>
      <c r="N10" s="19"/>
      <c r="O10" s="19"/>
    </row>
    <row r="11" spans="1:18" x14ac:dyDescent="0.4">
      <c r="B11" s="4" t="s">
        <v>10</v>
      </c>
      <c r="C11" s="16" t="s">
        <v>15</v>
      </c>
      <c r="D11" s="16"/>
      <c r="E11" s="16"/>
      <c r="G11" s="6" t="s">
        <v>10</v>
      </c>
      <c r="H11" s="23" t="s">
        <v>15</v>
      </c>
      <c r="I11" s="23"/>
      <c r="J11" s="23"/>
      <c r="L11" s="4" t="s">
        <v>10</v>
      </c>
      <c r="M11" s="16" t="s">
        <v>15</v>
      </c>
      <c r="N11" s="16"/>
      <c r="O11" s="16"/>
    </row>
    <row r="12" spans="1:18" x14ac:dyDescent="0.4">
      <c r="B12" s="4" t="s">
        <v>115</v>
      </c>
      <c r="C12" s="12">
        <v>13.4476</v>
      </c>
      <c r="D12" s="12">
        <v>15.156000000000001</v>
      </c>
      <c r="E12" s="12">
        <v>18.006399999999999</v>
      </c>
      <c r="G12" s="6" t="s">
        <v>115</v>
      </c>
      <c r="H12" s="13">
        <v>13.193</v>
      </c>
      <c r="I12" s="13">
        <v>14.9648</v>
      </c>
      <c r="J12" s="13">
        <v>18.030899999999999</v>
      </c>
      <c r="L12" s="4" t="s">
        <v>115</v>
      </c>
      <c r="M12" s="12">
        <v>18.9389</v>
      </c>
      <c r="N12" s="12">
        <v>20.110800000000001</v>
      </c>
      <c r="O12" s="12">
        <v>22.230599999999999</v>
      </c>
    </row>
    <row r="13" spans="1:18" x14ac:dyDescent="0.4">
      <c r="B13" s="4" t="s">
        <v>116</v>
      </c>
      <c r="C13" s="12">
        <v>78.995099999999994</v>
      </c>
      <c r="D13" s="12">
        <v>78.995099999999994</v>
      </c>
      <c r="E13" s="12">
        <v>79.069599999999994</v>
      </c>
      <c r="G13" s="6" t="s">
        <v>116</v>
      </c>
      <c r="H13" s="13">
        <v>17.332100000000001</v>
      </c>
      <c r="I13" s="13">
        <v>18.475200000000001</v>
      </c>
      <c r="J13" s="13">
        <v>22.217500000000001</v>
      </c>
      <c r="L13" s="4" t="s">
        <v>116</v>
      </c>
      <c r="M13" s="12">
        <v>50.889299999999999</v>
      </c>
      <c r="N13" s="12">
        <v>50.889299999999999</v>
      </c>
      <c r="O13" s="12">
        <v>50.889299999999999</v>
      </c>
    </row>
    <row r="14" spans="1:18" x14ac:dyDescent="0.4">
      <c r="B14" s="4" t="s">
        <v>117</v>
      </c>
      <c r="C14" s="12">
        <v>15.7197</v>
      </c>
      <c r="D14" s="12">
        <v>17.235399999999998</v>
      </c>
      <c r="E14" s="12">
        <v>19.764199999999999</v>
      </c>
      <c r="G14" s="6" t="s">
        <v>117</v>
      </c>
      <c r="H14" s="13">
        <v>14.714499999999999</v>
      </c>
      <c r="I14" s="13">
        <v>16.6587</v>
      </c>
      <c r="J14" s="13">
        <v>19.065899999999999</v>
      </c>
      <c r="L14" s="4" t="s">
        <v>117</v>
      </c>
      <c r="M14" s="12">
        <v>25.674700000000001</v>
      </c>
      <c r="N14" s="12">
        <v>25.836300000000001</v>
      </c>
      <c r="O14" s="12">
        <v>26.273599999999998</v>
      </c>
    </row>
    <row r="15" spans="1:18" x14ac:dyDescent="0.4">
      <c r="B15" s="4" t="s">
        <v>118</v>
      </c>
      <c r="C15" s="12">
        <v>13.9665</v>
      </c>
      <c r="D15" s="12">
        <v>15.561</v>
      </c>
      <c r="E15" s="12">
        <v>18.043500000000002</v>
      </c>
      <c r="G15" s="6" t="s">
        <v>118</v>
      </c>
      <c r="H15" s="13">
        <v>13.410399999999999</v>
      </c>
      <c r="I15" s="13">
        <v>15.0936</v>
      </c>
      <c r="J15" s="13">
        <v>17.952300000000001</v>
      </c>
      <c r="L15" s="4" t="s">
        <v>118</v>
      </c>
      <c r="M15" s="12">
        <v>18.068100000000001</v>
      </c>
      <c r="N15" s="12">
        <v>18.068100000000001</v>
      </c>
      <c r="O15" s="12">
        <v>20.921199999999999</v>
      </c>
    </row>
    <row r="16" spans="1:18" x14ac:dyDescent="0.4">
      <c r="B16" s="4" t="s">
        <v>119</v>
      </c>
      <c r="C16" s="12">
        <v>12.7408</v>
      </c>
      <c r="D16" s="12">
        <v>14.329499999999999</v>
      </c>
      <c r="E16" s="12">
        <v>16.157399999999999</v>
      </c>
      <c r="G16" s="6" t="s">
        <v>119</v>
      </c>
      <c r="H16" s="13">
        <v>12.1648</v>
      </c>
      <c r="I16" s="13">
        <v>13.9961</v>
      </c>
      <c r="J16" s="13">
        <v>16.342099999999999</v>
      </c>
      <c r="L16" s="4" t="s">
        <v>119</v>
      </c>
      <c r="M16" s="12">
        <v>14.794</v>
      </c>
      <c r="N16" s="12">
        <v>15.582100000000001</v>
      </c>
      <c r="O16" s="12">
        <v>18.151399999999999</v>
      </c>
    </row>
    <row r="17" spans="2:15" x14ac:dyDescent="0.4">
      <c r="B17" s="4" t="s">
        <v>120</v>
      </c>
      <c r="C17" s="12">
        <v>10.0997</v>
      </c>
      <c r="D17" s="12">
        <v>11.632</v>
      </c>
      <c r="E17" s="12">
        <v>13.033799999999999</v>
      </c>
      <c r="G17" s="6" t="s">
        <v>120</v>
      </c>
      <c r="H17" s="13">
        <v>10.2979</v>
      </c>
      <c r="I17" s="13">
        <v>12.254</v>
      </c>
      <c r="J17" s="13">
        <v>14.1798</v>
      </c>
      <c r="L17" s="4" t="s">
        <v>120</v>
      </c>
      <c r="M17" s="12">
        <v>11.3637</v>
      </c>
      <c r="N17" s="12">
        <v>11.3637</v>
      </c>
      <c r="O17" s="12">
        <v>13.330299999999999</v>
      </c>
    </row>
    <row r="18" spans="2:15" x14ac:dyDescent="0.4">
      <c r="B18" s="4" t="s">
        <v>10</v>
      </c>
      <c r="C18" s="4" t="s">
        <v>10</v>
      </c>
      <c r="D18" s="4" t="s">
        <v>10</v>
      </c>
      <c r="E18" s="4" t="s">
        <v>10</v>
      </c>
      <c r="G18" s="6" t="s">
        <v>10</v>
      </c>
      <c r="H18" s="6" t="s">
        <v>10</v>
      </c>
      <c r="I18" s="6" t="s">
        <v>10</v>
      </c>
      <c r="J18" s="6" t="s">
        <v>10</v>
      </c>
      <c r="L18" s="4" t="s">
        <v>10</v>
      </c>
      <c r="M18" s="4" t="s">
        <v>10</v>
      </c>
      <c r="N18" s="4" t="s">
        <v>10</v>
      </c>
      <c r="O18" s="4" t="s">
        <v>10</v>
      </c>
    </row>
    <row r="19" spans="2:15" x14ac:dyDescent="0.4">
      <c r="B19" s="4" t="s">
        <v>16</v>
      </c>
      <c r="C19" s="4">
        <v>115</v>
      </c>
      <c r="D19" s="4">
        <v>115</v>
      </c>
      <c r="E19" s="4">
        <v>115</v>
      </c>
      <c r="G19" s="6" t="s">
        <v>16</v>
      </c>
      <c r="H19" s="6">
        <v>29</v>
      </c>
      <c r="I19" s="6">
        <v>29</v>
      </c>
      <c r="J19" s="6">
        <v>29</v>
      </c>
      <c r="L19" s="4" t="s">
        <v>16</v>
      </c>
      <c r="M19" s="4">
        <v>61</v>
      </c>
      <c r="N19" s="4">
        <v>61</v>
      </c>
      <c r="O19" s="4">
        <v>61</v>
      </c>
    </row>
  </sheetData>
  <mergeCells count="21">
    <mergeCell ref="A3:R3"/>
    <mergeCell ref="A4:R4"/>
    <mergeCell ref="A5:C5"/>
    <mergeCell ref="C8:E8"/>
    <mergeCell ref="B9:B10"/>
    <mergeCell ref="C9:C10"/>
    <mergeCell ref="D9:D10"/>
    <mergeCell ref="E9:E10"/>
    <mergeCell ref="M8:O8"/>
    <mergeCell ref="L9:L10"/>
    <mergeCell ref="M9:M10"/>
    <mergeCell ref="N9:N10"/>
    <mergeCell ref="O9:O10"/>
    <mergeCell ref="M11:O11"/>
    <mergeCell ref="C11:E11"/>
    <mergeCell ref="H8:J8"/>
    <mergeCell ref="G9:G10"/>
    <mergeCell ref="H9:H10"/>
    <mergeCell ref="I9:I10"/>
    <mergeCell ref="J9:J10"/>
    <mergeCell ref="H11:J11"/>
  </mergeCells>
  <hyperlinks>
    <hyperlink ref="A5" location="'List of contents'!A1" display="Back to 'List of contents'" xr:uid="{00000000-0004-0000-0E00-000000000000}"/>
  </hyperlink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5"/>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793</v>
      </c>
    </row>
    <row r="2" spans="1:24" s="4" customFormat="1" ht="15" x14ac:dyDescent="0.35">
      <c r="A2" s="4" t="s">
        <v>99</v>
      </c>
    </row>
    <row r="3" spans="1:24" s="4" customFormat="1" ht="16.2" customHeight="1" x14ac:dyDescent="0.35">
      <c r="A3" s="24" t="s">
        <v>794</v>
      </c>
      <c r="B3" s="24"/>
      <c r="C3" s="24"/>
      <c r="D3" s="24"/>
      <c r="E3" s="24"/>
      <c r="F3" s="24"/>
      <c r="G3" s="24"/>
      <c r="H3" s="24"/>
      <c r="I3" s="24"/>
      <c r="J3" s="24"/>
      <c r="K3" s="24"/>
      <c r="L3" s="24"/>
      <c r="M3" s="24"/>
      <c r="N3" s="24"/>
      <c r="O3" s="24"/>
      <c r="P3" s="24"/>
      <c r="Q3" s="24"/>
      <c r="R3" s="24"/>
    </row>
    <row r="4" spans="1:24" s="4" customFormat="1" ht="15" x14ac:dyDescent="0.35">
      <c r="A4" s="18" t="s">
        <v>157</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57</v>
      </c>
      <c r="D7" s="17"/>
      <c r="E7" s="17"/>
      <c r="F7" s="17"/>
      <c r="G7" s="17"/>
      <c r="H7" s="17"/>
      <c r="J7" s="6" t="s">
        <v>10</v>
      </c>
      <c r="K7" s="20" t="s">
        <v>68</v>
      </c>
      <c r="L7" s="20"/>
      <c r="M7" s="20"/>
      <c r="N7" s="20"/>
      <c r="O7" s="20"/>
      <c r="P7" s="20"/>
      <c r="R7" s="4" t="s">
        <v>10</v>
      </c>
      <c r="S7" s="17" t="s">
        <v>69</v>
      </c>
      <c r="T7" s="17"/>
      <c r="U7" s="17"/>
      <c r="V7" s="17"/>
      <c r="W7" s="17"/>
      <c r="X7" s="17"/>
    </row>
    <row r="8" spans="1:24" ht="21" customHeight="1" x14ac:dyDescent="0.4">
      <c r="B8" s="18" t="s">
        <v>10</v>
      </c>
      <c r="C8" s="19" t="s">
        <v>12</v>
      </c>
      <c r="D8" s="19"/>
      <c r="E8" s="19" t="s">
        <v>13</v>
      </c>
      <c r="F8" s="19"/>
      <c r="G8" s="19" t="s">
        <v>14</v>
      </c>
      <c r="H8" s="19"/>
      <c r="J8" s="21" t="s">
        <v>10</v>
      </c>
      <c r="K8" s="22" t="s">
        <v>12</v>
      </c>
      <c r="L8" s="22"/>
      <c r="M8" s="22" t="s">
        <v>13</v>
      </c>
      <c r="N8" s="22"/>
      <c r="O8" s="22" t="s">
        <v>14</v>
      </c>
      <c r="P8" s="22"/>
      <c r="R8" s="18" t="s">
        <v>10</v>
      </c>
      <c r="S8" s="19" t="s">
        <v>12</v>
      </c>
      <c r="T8" s="19"/>
      <c r="U8" s="19" t="s">
        <v>13</v>
      </c>
      <c r="V8" s="19"/>
      <c r="W8" s="19" t="s">
        <v>67</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73</v>
      </c>
      <c r="D12" s="12">
        <v>6.9397399999999996</v>
      </c>
      <c r="E12" s="4">
        <v>73</v>
      </c>
      <c r="F12" s="12">
        <v>0.32379999999999998</v>
      </c>
      <c r="G12" s="4">
        <v>73</v>
      </c>
      <c r="H12" s="12">
        <v>1.1912</v>
      </c>
      <c r="J12" s="6" t="s">
        <v>18</v>
      </c>
      <c r="K12" s="6">
        <v>24</v>
      </c>
      <c r="L12" s="13">
        <v>6.7047100000000004</v>
      </c>
      <c r="M12" s="6">
        <v>24</v>
      </c>
      <c r="N12" s="13">
        <v>0.37780000000000002</v>
      </c>
      <c r="O12" s="6">
        <v>24</v>
      </c>
      <c r="P12" s="13">
        <v>1.3171999999999999</v>
      </c>
      <c r="R12" s="4" t="s">
        <v>18</v>
      </c>
      <c r="S12" s="4">
        <v>18</v>
      </c>
      <c r="T12" s="12">
        <v>6.5260899999999999</v>
      </c>
      <c r="U12" s="4">
        <v>18</v>
      </c>
      <c r="V12" s="12">
        <v>0.82770999999999995</v>
      </c>
      <c r="W12" s="4">
        <v>18</v>
      </c>
      <c r="X12" s="12">
        <v>2.5001000000000002</v>
      </c>
    </row>
    <row r="13" spans="1:24" x14ac:dyDescent="0.4">
      <c r="B13" s="4" t="s">
        <v>19</v>
      </c>
      <c r="C13" s="4">
        <v>73</v>
      </c>
      <c r="D13" s="12">
        <v>7.57484</v>
      </c>
      <c r="E13" s="4">
        <v>73</v>
      </c>
      <c r="F13" s="12">
        <v>0.29004999999999997</v>
      </c>
      <c r="G13" s="4">
        <v>73</v>
      </c>
      <c r="H13" s="12">
        <v>1.206</v>
      </c>
      <c r="J13" s="6" t="s">
        <v>19</v>
      </c>
      <c r="K13" s="6">
        <v>24</v>
      </c>
      <c r="L13" s="13">
        <v>7.3781800000000004</v>
      </c>
      <c r="M13" s="6">
        <v>24</v>
      </c>
      <c r="N13" s="13">
        <v>0.32967999999999997</v>
      </c>
      <c r="O13" s="6">
        <v>24</v>
      </c>
      <c r="P13" s="13">
        <v>1.3568</v>
      </c>
      <c r="R13" s="4" t="s">
        <v>19</v>
      </c>
      <c r="S13" s="4">
        <v>18</v>
      </c>
      <c r="T13" s="12">
        <v>6.3675499999999996</v>
      </c>
      <c r="U13" s="4">
        <v>18</v>
      </c>
      <c r="V13" s="12">
        <v>0.90583999999999998</v>
      </c>
      <c r="W13" s="4">
        <v>18</v>
      </c>
      <c r="X13" s="12">
        <v>2.3643999999999998</v>
      </c>
    </row>
    <row r="14" spans="1:24" x14ac:dyDescent="0.4">
      <c r="B14" s="4" t="s">
        <v>20</v>
      </c>
      <c r="C14" s="4">
        <v>73</v>
      </c>
      <c r="D14" s="12">
        <v>8.4585799999999995</v>
      </c>
      <c r="E14" s="4">
        <v>73</v>
      </c>
      <c r="F14" s="12">
        <v>0.26182</v>
      </c>
      <c r="G14" s="4">
        <v>73</v>
      </c>
      <c r="H14" s="12">
        <v>1.0979000000000001</v>
      </c>
      <c r="J14" s="6" t="s">
        <v>20</v>
      </c>
      <c r="K14" s="6">
        <v>24</v>
      </c>
      <c r="L14" s="13">
        <v>8.2879299999999994</v>
      </c>
      <c r="M14" s="6">
        <v>24</v>
      </c>
      <c r="N14" s="13">
        <v>0.31006</v>
      </c>
      <c r="O14" s="6">
        <v>24</v>
      </c>
      <c r="P14" s="13">
        <v>1.2779</v>
      </c>
      <c r="R14" s="4" t="s">
        <v>20</v>
      </c>
      <c r="S14" s="4">
        <v>18</v>
      </c>
      <c r="T14" s="12">
        <v>6.7637600000000004</v>
      </c>
      <c r="U14" s="4">
        <v>18</v>
      </c>
      <c r="V14" s="12">
        <v>1.2228000000000001</v>
      </c>
      <c r="W14" s="4">
        <v>18</v>
      </c>
      <c r="X14" s="12">
        <v>1.7301</v>
      </c>
    </row>
    <row r="15" spans="1:24" x14ac:dyDescent="0.4">
      <c r="B15" s="4" t="s">
        <v>21</v>
      </c>
      <c r="C15" s="4">
        <v>73</v>
      </c>
      <c r="D15" s="12">
        <v>9.0453299999999999</v>
      </c>
      <c r="E15" s="4">
        <v>73</v>
      </c>
      <c r="F15" s="12">
        <v>0.23102</v>
      </c>
      <c r="G15" s="4">
        <v>73</v>
      </c>
      <c r="H15" s="12">
        <v>1.1447000000000001</v>
      </c>
      <c r="J15" s="6" t="s">
        <v>21</v>
      </c>
      <c r="K15" s="6">
        <v>24</v>
      </c>
      <c r="L15" s="13">
        <v>8.9270800000000001</v>
      </c>
      <c r="M15" s="6">
        <v>24</v>
      </c>
      <c r="N15" s="13">
        <v>0.26056000000000001</v>
      </c>
      <c r="O15" s="6">
        <v>24</v>
      </c>
      <c r="P15" s="13">
        <v>1.3266</v>
      </c>
      <c r="R15" s="4" t="s">
        <v>21</v>
      </c>
      <c r="S15" s="4">
        <v>18</v>
      </c>
      <c r="T15" s="12">
        <v>5.8549899999999999</v>
      </c>
      <c r="U15" s="4">
        <v>18</v>
      </c>
      <c r="V15" s="12">
        <v>0.90461000000000003</v>
      </c>
      <c r="W15" s="4">
        <v>18</v>
      </c>
      <c r="X15" s="12">
        <v>1.5405</v>
      </c>
    </row>
    <row r="16" spans="1:24" x14ac:dyDescent="0.4">
      <c r="B16" s="4" t="s">
        <v>22</v>
      </c>
      <c r="C16" s="4">
        <v>73</v>
      </c>
      <c r="D16" s="12">
        <v>9.3779400000000006</v>
      </c>
      <c r="E16" s="4">
        <v>73</v>
      </c>
      <c r="F16" s="12">
        <v>0.22942000000000001</v>
      </c>
      <c r="G16" s="4">
        <v>73</v>
      </c>
      <c r="H16" s="12">
        <v>1.3225</v>
      </c>
      <c r="J16" s="6" t="s">
        <v>22</v>
      </c>
      <c r="K16" s="6">
        <v>24</v>
      </c>
      <c r="L16" s="13">
        <v>9.18642</v>
      </c>
      <c r="M16" s="6">
        <v>24</v>
      </c>
      <c r="N16" s="13">
        <v>0.24909000000000001</v>
      </c>
      <c r="O16" s="6">
        <v>24</v>
      </c>
      <c r="P16" s="13">
        <v>1.4272</v>
      </c>
      <c r="R16" s="4" t="s">
        <v>22</v>
      </c>
      <c r="S16" s="4">
        <v>18</v>
      </c>
      <c r="T16" s="12">
        <v>5.78559</v>
      </c>
      <c r="U16" s="4">
        <v>18</v>
      </c>
      <c r="V16" s="12">
        <v>1.1418999999999999</v>
      </c>
      <c r="W16" s="4">
        <v>18</v>
      </c>
      <c r="X16" s="12">
        <v>1.9055</v>
      </c>
    </row>
    <row r="17" spans="2:24" x14ac:dyDescent="0.4">
      <c r="B17" s="4" t="s">
        <v>23</v>
      </c>
      <c r="C17" s="4">
        <v>73</v>
      </c>
      <c r="D17" s="12">
        <v>10.115</v>
      </c>
      <c r="E17" s="4">
        <v>73</v>
      </c>
      <c r="F17" s="12">
        <v>0.28810999999999998</v>
      </c>
      <c r="G17" s="4">
        <v>73</v>
      </c>
      <c r="H17" s="12">
        <v>1.3643000000000001</v>
      </c>
      <c r="J17" s="6" t="s">
        <v>23</v>
      </c>
      <c r="K17" s="6">
        <v>24</v>
      </c>
      <c r="L17" s="13">
        <v>10.004200000000001</v>
      </c>
      <c r="M17" s="6">
        <v>24</v>
      </c>
      <c r="N17" s="13">
        <v>0.31769999999999998</v>
      </c>
      <c r="O17" s="6">
        <v>24</v>
      </c>
      <c r="P17" s="13">
        <v>1.3880999999999999</v>
      </c>
      <c r="R17" s="4" t="s">
        <v>23</v>
      </c>
      <c r="S17" s="4">
        <v>18</v>
      </c>
      <c r="T17" s="12">
        <v>8.0904799999999994</v>
      </c>
      <c r="U17" s="4">
        <v>18</v>
      </c>
      <c r="V17" s="12">
        <v>1.1528</v>
      </c>
      <c r="W17" s="4">
        <v>18</v>
      </c>
      <c r="X17" s="12">
        <v>1.7456</v>
      </c>
    </row>
    <row r="18" spans="2:24" x14ac:dyDescent="0.4">
      <c r="B18" s="4" t="s">
        <v>24</v>
      </c>
      <c r="C18" s="4">
        <v>73</v>
      </c>
      <c r="D18" s="12">
        <v>10.781599999999999</v>
      </c>
      <c r="E18" s="4">
        <v>73</v>
      </c>
      <c r="F18" s="12">
        <v>0.44468000000000002</v>
      </c>
      <c r="G18" s="4">
        <v>73</v>
      </c>
      <c r="H18" s="12">
        <v>1.3964000000000001</v>
      </c>
      <c r="J18" s="6" t="s">
        <v>24</v>
      </c>
      <c r="K18" s="6">
        <v>24</v>
      </c>
      <c r="L18" s="13">
        <v>10.6165</v>
      </c>
      <c r="M18" s="6">
        <v>24</v>
      </c>
      <c r="N18" s="13">
        <v>0.47115000000000001</v>
      </c>
      <c r="O18" s="6">
        <v>24</v>
      </c>
      <c r="P18" s="13">
        <v>1.2695000000000001</v>
      </c>
      <c r="R18" s="4" t="s">
        <v>24</v>
      </c>
      <c r="S18" s="4">
        <v>18</v>
      </c>
      <c r="T18" s="12">
        <v>10.3712</v>
      </c>
      <c r="U18" s="4">
        <v>18</v>
      </c>
      <c r="V18" s="12">
        <v>0.36886999999999998</v>
      </c>
      <c r="W18" s="4">
        <v>18</v>
      </c>
      <c r="X18" s="12">
        <v>1.9418</v>
      </c>
    </row>
    <row r="19" spans="2:24" x14ac:dyDescent="0.4">
      <c r="B19" s="4" t="s">
        <v>25</v>
      </c>
      <c r="C19" s="4">
        <v>73</v>
      </c>
      <c r="D19" s="12">
        <v>10.837199999999999</v>
      </c>
      <c r="E19" s="4">
        <v>73</v>
      </c>
      <c r="F19" s="12">
        <v>0.57106000000000001</v>
      </c>
      <c r="G19" s="4">
        <v>73</v>
      </c>
      <c r="H19" s="12">
        <v>1.5371999999999999</v>
      </c>
      <c r="J19" s="6" t="s">
        <v>25</v>
      </c>
      <c r="K19" s="6">
        <v>24</v>
      </c>
      <c r="L19" s="13">
        <v>10.7262</v>
      </c>
      <c r="M19" s="6">
        <v>24</v>
      </c>
      <c r="N19" s="13">
        <v>0.63971999999999996</v>
      </c>
      <c r="O19" s="6">
        <v>24</v>
      </c>
      <c r="P19" s="13">
        <v>1.5123</v>
      </c>
      <c r="R19" s="4" t="s">
        <v>25</v>
      </c>
      <c r="S19" s="4">
        <v>18</v>
      </c>
      <c r="T19" s="12">
        <v>10.239800000000001</v>
      </c>
      <c r="U19" s="4">
        <v>18</v>
      </c>
      <c r="V19" s="12">
        <v>0.47819</v>
      </c>
      <c r="W19" s="4">
        <v>18</v>
      </c>
      <c r="X19" s="12">
        <v>1.6115999999999999</v>
      </c>
    </row>
    <row r="20" spans="2:24" x14ac:dyDescent="0.4">
      <c r="B20" s="4" t="s">
        <v>26</v>
      </c>
      <c r="C20" s="4">
        <v>73</v>
      </c>
      <c r="D20" s="12">
        <v>11.295</v>
      </c>
      <c r="E20" s="4">
        <v>73</v>
      </c>
      <c r="F20" s="12">
        <v>0.70503000000000005</v>
      </c>
      <c r="G20" s="4">
        <v>73</v>
      </c>
      <c r="H20" s="12">
        <v>1.6679999999999999</v>
      </c>
      <c r="J20" s="6" t="s">
        <v>26</v>
      </c>
      <c r="K20" s="6">
        <v>24</v>
      </c>
      <c r="L20" s="13">
        <v>11.0648</v>
      </c>
      <c r="M20" s="6">
        <v>24</v>
      </c>
      <c r="N20" s="13">
        <v>0.78632999999999997</v>
      </c>
      <c r="O20" s="6">
        <v>24</v>
      </c>
      <c r="P20" s="13">
        <v>1.6392</v>
      </c>
      <c r="R20" s="4" t="s">
        <v>26</v>
      </c>
      <c r="S20" s="4">
        <v>18</v>
      </c>
      <c r="T20" s="12">
        <v>10.767899999999999</v>
      </c>
      <c r="U20" s="4">
        <v>18</v>
      </c>
      <c r="V20" s="12">
        <v>0.443</v>
      </c>
      <c r="W20" s="4">
        <v>18</v>
      </c>
      <c r="X20" s="12">
        <v>1.4764999999999999</v>
      </c>
    </row>
    <row r="21" spans="2:24" x14ac:dyDescent="0.4">
      <c r="B21" s="4" t="s">
        <v>27</v>
      </c>
      <c r="C21" s="4">
        <v>73</v>
      </c>
      <c r="D21" s="12">
        <v>11.6731</v>
      </c>
      <c r="E21" s="4">
        <v>73</v>
      </c>
      <c r="F21" s="12">
        <v>0.83282</v>
      </c>
      <c r="G21" s="4">
        <v>73</v>
      </c>
      <c r="H21" s="12">
        <v>1.8219000000000001</v>
      </c>
      <c r="J21" s="6" t="s">
        <v>27</v>
      </c>
      <c r="K21" s="6">
        <v>24</v>
      </c>
      <c r="L21" s="13">
        <v>11.459099999999999</v>
      </c>
      <c r="M21" s="6">
        <v>24</v>
      </c>
      <c r="N21" s="13">
        <v>0.91842999999999997</v>
      </c>
      <c r="O21" s="6">
        <v>24</v>
      </c>
      <c r="P21" s="13">
        <v>1.7869999999999999</v>
      </c>
      <c r="R21" s="4" t="s">
        <v>27</v>
      </c>
      <c r="S21" s="4">
        <v>18</v>
      </c>
      <c r="T21" s="12">
        <v>11.0703</v>
      </c>
      <c r="U21" s="4">
        <v>18</v>
      </c>
      <c r="V21" s="12">
        <v>0.44395000000000001</v>
      </c>
      <c r="W21" s="4">
        <v>18</v>
      </c>
      <c r="X21" s="12">
        <v>1.6134999999999999</v>
      </c>
    </row>
    <row r="22" spans="2:24" x14ac:dyDescent="0.4">
      <c r="B22" s="4" t="s">
        <v>28</v>
      </c>
      <c r="C22" s="4">
        <v>73</v>
      </c>
      <c r="D22" s="12">
        <v>11.8773</v>
      </c>
      <c r="E22" s="4">
        <v>73</v>
      </c>
      <c r="F22" s="12">
        <v>0.92535999999999996</v>
      </c>
      <c r="G22" s="4">
        <v>73</v>
      </c>
      <c r="H22" s="12">
        <v>1.8493999999999999</v>
      </c>
      <c r="J22" s="6" t="s">
        <v>28</v>
      </c>
      <c r="K22" s="6">
        <v>24</v>
      </c>
      <c r="L22" s="13">
        <v>11.6806</v>
      </c>
      <c r="M22" s="6">
        <v>24</v>
      </c>
      <c r="N22" s="13">
        <v>0.98477999999999999</v>
      </c>
      <c r="O22" s="6">
        <v>24</v>
      </c>
      <c r="P22" s="13">
        <v>1.7337</v>
      </c>
      <c r="R22" s="4" t="s">
        <v>28</v>
      </c>
      <c r="S22" s="4">
        <v>18</v>
      </c>
      <c r="T22" s="12">
        <v>11.167899999999999</v>
      </c>
      <c r="U22" s="4">
        <v>18</v>
      </c>
      <c r="V22" s="12">
        <v>0.47805999999999998</v>
      </c>
      <c r="W22" s="4">
        <v>18</v>
      </c>
      <c r="X22" s="12">
        <v>1.6373</v>
      </c>
    </row>
    <row r="23" spans="2:24" x14ac:dyDescent="0.4">
      <c r="B23" s="4" t="s">
        <v>29</v>
      </c>
      <c r="C23" s="4">
        <v>73</v>
      </c>
      <c r="D23" s="12">
        <v>12.1045</v>
      </c>
      <c r="E23" s="4">
        <v>73</v>
      </c>
      <c r="F23" s="12">
        <v>1.1226</v>
      </c>
      <c r="G23" s="4">
        <v>73</v>
      </c>
      <c r="H23" s="12">
        <v>1.9911000000000001</v>
      </c>
      <c r="J23" s="6" t="s">
        <v>29</v>
      </c>
      <c r="K23" s="6">
        <v>24</v>
      </c>
      <c r="L23" s="13">
        <v>12.0238</v>
      </c>
      <c r="M23" s="6">
        <v>24</v>
      </c>
      <c r="N23" s="13">
        <v>1.1999</v>
      </c>
      <c r="O23" s="6">
        <v>24</v>
      </c>
      <c r="P23" s="13">
        <v>1.9038999999999999</v>
      </c>
      <c r="R23" s="4" t="s">
        <v>29</v>
      </c>
      <c r="S23" s="4">
        <v>18</v>
      </c>
      <c r="T23" s="12">
        <v>11.212300000000001</v>
      </c>
      <c r="U23" s="4">
        <v>18</v>
      </c>
      <c r="V23" s="12">
        <v>0.53937000000000002</v>
      </c>
      <c r="W23" s="4">
        <v>18</v>
      </c>
      <c r="X23" s="12">
        <v>1.8282</v>
      </c>
    </row>
    <row r="24" spans="2:24" x14ac:dyDescent="0.4">
      <c r="B24" s="4" t="s">
        <v>30</v>
      </c>
      <c r="C24" s="4">
        <v>73</v>
      </c>
      <c r="D24" s="12">
        <v>12.385</v>
      </c>
      <c r="E24" s="4">
        <v>73</v>
      </c>
      <c r="F24" s="12">
        <v>1.1021000000000001</v>
      </c>
      <c r="G24" s="4">
        <v>73</v>
      </c>
      <c r="H24" s="12">
        <v>1.9149</v>
      </c>
      <c r="J24" s="6" t="s">
        <v>30</v>
      </c>
      <c r="K24" s="6">
        <v>24</v>
      </c>
      <c r="L24" s="13">
        <v>12.195399999999999</v>
      </c>
      <c r="M24" s="6">
        <v>24</v>
      </c>
      <c r="N24" s="13">
        <v>1.1465000000000001</v>
      </c>
      <c r="O24" s="6">
        <v>24</v>
      </c>
      <c r="P24" s="13">
        <v>1.8348</v>
      </c>
      <c r="R24" s="4" t="s">
        <v>30</v>
      </c>
      <c r="S24" s="4">
        <v>18</v>
      </c>
      <c r="T24" s="12">
        <v>12.314500000000001</v>
      </c>
      <c r="U24" s="4">
        <v>18</v>
      </c>
      <c r="V24" s="12">
        <v>0.54305999999999999</v>
      </c>
      <c r="W24" s="4">
        <v>18</v>
      </c>
      <c r="X24" s="12">
        <v>2.5110999999999999</v>
      </c>
    </row>
    <row r="25" spans="2:24" x14ac:dyDescent="0.4">
      <c r="B25" s="4" t="s">
        <v>31</v>
      </c>
      <c r="C25" s="4">
        <v>73</v>
      </c>
      <c r="D25" s="12">
        <v>12.534000000000001</v>
      </c>
      <c r="E25" s="4">
        <v>73</v>
      </c>
      <c r="F25" s="12">
        <v>1.1722999999999999</v>
      </c>
      <c r="G25" s="4">
        <v>73</v>
      </c>
      <c r="H25" s="12">
        <v>2.012</v>
      </c>
      <c r="J25" s="6" t="s">
        <v>31</v>
      </c>
      <c r="K25" s="6">
        <v>24</v>
      </c>
      <c r="L25" s="13">
        <v>12.2674</v>
      </c>
      <c r="M25" s="6">
        <v>24</v>
      </c>
      <c r="N25" s="13">
        <v>1.2111000000000001</v>
      </c>
      <c r="O25" s="6">
        <v>24</v>
      </c>
      <c r="P25" s="13">
        <v>1.9481999999999999</v>
      </c>
      <c r="R25" s="4" t="s">
        <v>31</v>
      </c>
      <c r="S25" s="4">
        <v>18</v>
      </c>
      <c r="T25" s="12">
        <v>14.022399999999999</v>
      </c>
      <c r="U25" s="4">
        <v>18</v>
      </c>
      <c r="V25" s="12">
        <v>0.76903999999999995</v>
      </c>
      <c r="W25" s="4">
        <v>18</v>
      </c>
      <c r="X25" s="12">
        <v>3.1928000000000001</v>
      </c>
    </row>
    <row r="26" spans="2:24" x14ac:dyDescent="0.4">
      <c r="B26" s="4" t="s">
        <v>32</v>
      </c>
      <c r="C26" s="4">
        <v>73</v>
      </c>
      <c r="D26" s="12">
        <v>12.432</v>
      </c>
      <c r="E26" s="4">
        <v>73</v>
      </c>
      <c r="F26" s="12">
        <v>1.2130000000000001</v>
      </c>
      <c r="G26" s="4">
        <v>73</v>
      </c>
      <c r="H26" s="12">
        <v>2.1795</v>
      </c>
      <c r="J26" s="6" t="s">
        <v>32</v>
      </c>
      <c r="K26" s="6">
        <v>24</v>
      </c>
      <c r="L26" s="13">
        <v>12.145300000000001</v>
      </c>
      <c r="M26" s="6">
        <v>24</v>
      </c>
      <c r="N26" s="13">
        <v>1.2314000000000001</v>
      </c>
      <c r="O26" s="6">
        <v>24</v>
      </c>
      <c r="P26" s="13">
        <v>2.1154999999999999</v>
      </c>
      <c r="R26" s="4" t="s">
        <v>32</v>
      </c>
      <c r="S26" s="4">
        <v>18</v>
      </c>
      <c r="T26" s="12">
        <v>13.825699999999999</v>
      </c>
      <c r="U26" s="4">
        <v>18</v>
      </c>
      <c r="V26" s="12">
        <v>1.0357000000000001</v>
      </c>
      <c r="W26" s="4">
        <v>18</v>
      </c>
      <c r="X26" s="12">
        <v>2.9422999999999999</v>
      </c>
    </row>
    <row r="27" spans="2:24" x14ac:dyDescent="0.4">
      <c r="B27" s="4" t="s">
        <v>33</v>
      </c>
      <c r="C27" s="4">
        <v>73</v>
      </c>
      <c r="D27" s="12">
        <v>12.8247</v>
      </c>
      <c r="E27" s="4">
        <v>73</v>
      </c>
      <c r="F27" s="12">
        <v>1.2467999999999999</v>
      </c>
      <c r="G27" s="4">
        <v>73</v>
      </c>
      <c r="H27" s="12">
        <v>2.2734000000000001</v>
      </c>
      <c r="J27" s="6" t="s">
        <v>33</v>
      </c>
      <c r="K27" s="6">
        <v>24</v>
      </c>
      <c r="L27" s="13">
        <v>12.653600000000001</v>
      </c>
      <c r="M27" s="6">
        <v>24</v>
      </c>
      <c r="N27" s="13">
        <v>1.2685</v>
      </c>
      <c r="O27" s="6">
        <v>24</v>
      </c>
      <c r="P27" s="13">
        <v>2.2467999999999999</v>
      </c>
      <c r="R27" s="4" t="s">
        <v>33</v>
      </c>
      <c r="S27" s="4">
        <v>18</v>
      </c>
      <c r="T27" s="12">
        <v>14.0349</v>
      </c>
      <c r="U27" s="4">
        <v>18</v>
      </c>
      <c r="V27" s="12">
        <v>1.0811999999999999</v>
      </c>
      <c r="W27" s="4">
        <v>18</v>
      </c>
      <c r="X27" s="12">
        <v>2.8571</v>
      </c>
    </row>
    <row r="28" spans="2:24" x14ac:dyDescent="0.4">
      <c r="B28" s="4" t="s">
        <v>34</v>
      </c>
      <c r="C28" s="4">
        <v>73</v>
      </c>
      <c r="D28" s="12">
        <v>12.8719</v>
      </c>
      <c r="E28" s="4">
        <v>73</v>
      </c>
      <c r="F28" s="12">
        <v>1.427</v>
      </c>
      <c r="G28" s="4">
        <v>73</v>
      </c>
      <c r="H28" s="12">
        <v>2.5678999999999998</v>
      </c>
      <c r="J28" s="6" t="s">
        <v>34</v>
      </c>
      <c r="K28" s="6">
        <v>24</v>
      </c>
      <c r="L28" s="13">
        <v>12.7121</v>
      </c>
      <c r="M28" s="6">
        <v>24</v>
      </c>
      <c r="N28" s="13">
        <v>1.3916999999999999</v>
      </c>
      <c r="O28" s="6">
        <v>24</v>
      </c>
      <c r="P28" s="13">
        <v>2.5983000000000001</v>
      </c>
      <c r="R28" s="4" t="s">
        <v>34</v>
      </c>
      <c r="S28" s="4">
        <v>18</v>
      </c>
      <c r="T28" s="12">
        <v>14.6539</v>
      </c>
      <c r="U28" s="4">
        <v>18</v>
      </c>
      <c r="V28" s="12">
        <v>0.77978999999999998</v>
      </c>
      <c r="W28" s="4">
        <v>18</v>
      </c>
      <c r="X28" s="12">
        <v>2.9140999999999999</v>
      </c>
    </row>
    <row r="29" spans="2:24" x14ac:dyDescent="0.4">
      <c r="B29" s="4" t="s">
        <v>35</v>
      </c>
      <c r="C29" s="4">
        <v>73</v>
      </c>
      <c r="D29" s="12">
        <v>13.033899999999999</v>
      </c>
      <c r="E29" s="4">
        <v>73</v>
      </c>
      <c r="F29" s="12">
        <v>1.5462</v>
      </c>
      <c r="G29" s="4">
        <v>73</v>
      </c>
      <c r="H29" s="12">
        <v>2.548</v>
      </c>
      <c r="J29" s="6" t="s">
        <v>35</v>
      </c>
      <c r="K29" s="6">
        <v>24</v>
      </c>
      <c r="L29" s="13">
        <v>12.806800000000001</v>
      </c>
      <c r="M29" s="6">
        <v>24</v>
      </c>
      <c r="N29" s="13">
        <v>1.5267999999999999</v>
      </c>
      <c r="O29" s="6">
        <v>24</v>
      </c>
      <c r="P29" s="13">
        <v>2.5510999999999999</v>
      </c>
      <c r="R29" s="4" t="s">
        <v>35</v>
      </c>
      <c r="S29" s="4">
        <v>18</v>
      </c>
      <c r="T29" s="12">
        <v>14.5626</v>
      </c>
      <c r="U29" s="4">
        <v>18</v>
      </c>
      <c r="V29" s="12">
        <v>1.0153000000000001</v>
      </c>
      <c r="W29" s="4">
        <v>18</v>
      </c>
      <c r="X29" s="12">
        <v>2.7570999999999999</v>
      </c>
    </row>
    <row r="30" spans="2:24" x14ac:dyDescent="0.4">
      <c r="B30" s="4" t="s">
        <v>36</v>
      </c>
      <c r="C30" s="4">
        <v>73</v>
      </c>
      <c r="D30" s="12">
        <v>12.804399999999999</v>
      </c>
      <c r="E30" s="4">
        <v>73</v>
      </c>
      <c r="F30" s="12">
        <v>1.5384</v>
      </c>
      <c r="G30" s="4">
        <v>73</v>
      </c>
      <c r="H30" s="12">
        <v>2.6128</v>
      </c>
      <c r="J30" s="6" t="s">
        <v>36</v>
      </c>
      <c r="K30" s="6">
        <v>24</v>
      </c>
      <c r="L30" s="13">
        <v>12.5222</v>
      </c>
      <c r="M30" s="6">
        <v>24</v>
      </c>
      <c r="N30" s="13">
        <v>1.5309999999999999</v>
      </c>
      <c r="O30" s="6">
        <v>24</v>
      </c>
      <c r="P30" s="13">
        <v>2.6154999999999999</v>
      </c>
      <c r="R30" s="4" t="s">
        <v>36</v>
      </c>
      <c r="S30" s="4">
        <v>18</v>
      </c>
      <c r="T30" s="12">
        <v>15.514900000000001</v>
      </c>
      <c r="U30" s="4">
        <v>18</v>
      </c>
      <c r="V30" s="12">
        <v>1.1367</v>
      </c>
      <c r="W30" s="4">
        <v>18</v>
      </c>
      <c r="X30" s="12">
        <v>2.9415</v>
      </c>
    </row>
    <row r="31" spans="2:24" x14ac:dyDescent="0.4">
      <c r="B31" s="4" t="s">
        <v>37</v>
      </c>
      <c r="C31" s="4">
        <v>73</v>
      </c>
      <c r="D31" s="12">
        <v>13.407999999999999</v>
      </c>
      <c r="E31" s="4">
        <v>73</v>
      </c>
      <c r="F31" s="12">
        <v>1.6135999999999999</v>
      </c>
      <c r="G31" s="4">
        <v>73</v>
      </c>
      <c r="H31" s="12">
        <v>2.6341000000000001</v>
      </c>
      <c r="J31" s="6" t="s">
        <v>37</v>
      </c>
      <c r="K31" s="6">
        <v>24</v>
      </c>
      <c r="L31" s="13">
        <v>13.0709</v>
      </c>
      <c r="M31" s="6">
        <v>24</v>
      </c>
      <c r="N31" s="13">
        <v>1.5958000000000001</v>
      </c>
      <c r="O31" s="6">
        <v>24</v>
      </c>
      <c r="P31" s="13">
        <v>2.6227999999999998</v>
      </c>
      <c r="R31" s="4" t="s">
        <v>37</v>
      </c>
      <c r="S31" s="4">
        <v>18</v>
      </c>
      <c r="T31" s="12">
        <v>16.6281</v>
      </c>
      <c r="U31" s="4">
        <v>18</v>
      </c>
      <c r="V31" s="12">
        <v>1.2853000000000001</v>
      </c>
      <c r="W31" s="4">
        <v>18</v>
      </c>
      <c r="X31" s="12">
        <v>3.1314000000000002</v>
      </c>
    </row>
    <row r="32" spans="2:24" x14ac:dyDescent="0.4">
      <c r="B32" s="4" t="s">
        <v>38</v>
      </c>
      <c r="C32" s="4">
        <v>73</v>
      </c>
      <c r="D32" s="12">
        <v>13.313700000000001</v>
      </c>
      <c r="E32" s="4">
        <v>73</v>
      </c>
      <c r="F32" s="12">
        <v>1.5875999999999999</v>
      </c>
      <c r="G32" s="4">
        <v>73</v>
      </c>
      <c r="H32" s="12">
        <v>2.5489000000000002</v>
      </c>
      <c r="J32" s="6" t="s">
        <v>38</v>
      </c>
      <c r="K32" s="6">
        <v>24</v>
      </c>
      <c r="L32" s="13">
        <v>12.813599999999999</v>
      </c>
      <c r="M32" s="6">
        <v>24</v>
      </c>
      <c r="N32" s="13">
        <v>1.5722</v>
      </c>
      <c r="O32" s="6">
        <v>24</v>
      </c>
      <c r="P32" s="13">
        <v>2.5316000000000001</v>
      </c>
      <c r="R32" s="4" t="s">
        <v>38</v>
      </c>
      <c r="S32" s="4">
        <v>18</v>
      </c>
      <c r="T32" s="12">
        <v>16.4069</v>
      </c>
      <c r="U32" s="4">
        <v>18</v>
      </c>
      <c r="V32" s="12">
        <v>1.306</v>
      </c>
      <c r="W32" s="4">
        <v>18</v>
      </c>
      <c r="X32" s="12">
        <v>3.2014</v>
      </c>
    </row>
    <row r="33" spans="2:24" x14ac:dyDescent="0.4">
      <c r="B33" s="4" t="s">
        <v>39</v>
      </c>
      <c r="C33" s="4">
        <v>73</v>
      </c>
      <c r="D33" s="12">
        <v>13.4596</v>
      </c>
      <c r="E33" s="4">
        <v>73</v>
      </c>
      <c r="F33" s="12">
        <v>1.6447000000000001</v>
      </c>
      <c r="G33" s="4">
        <v>73</v>
      </c>
      <c r="H33" s="12">
        <v>2.6657999999999999</v>
      </c>
      <c r="J33" s="6" t="s">
        <v>39</v>
      </c>
      <c r="K33" s="6">
        <v>24</v>
      </c>
      <c r="L33" s="13">
        <v>13.058299999999999</v>
      </c>
      <c r="M33" s="6">
        <v>24</v>
      </c>
      <c r="N33" s="13">
        <v>1.6556</v>
      </c>
      <c r="O33" s="6">
        <v>24</v>
      </c>
      <c r="P33" s="13">
        <v>2.7107000000000001</v>
      </c>
      <c r="R33" s="4" t="s">
        <v>39</v>
      </c>
      <c r="S33" s="4">
        <v>18</v>
      </c>
      <c r="T33" s="12">
        <v>16.116099999999999</v>
      </c>
      <c r="U33" s="4">
        <v>18</v>
      </c>
      <c r="V33" s="12">
        <v>1.5324</v>
      </c>
      <c r="W33" s="4">
        <v>18</v>
      </c>
      <c r="X33" s="12">
        <v>2.9674999999999998</v>
      </c>
    </row>
    <row r="34" spans="2:24" x14ac:dyDescent="0.4">
      <c r="B34" s="4" t="s">
        <v>40</v>
      </c>
      <c r="C34" s="4">
        <v>73</v>
      </c>
      <c r="D34" s="12">
        <v>12.8421</v>
      </c>
      <c r="E34" s="4">
        <v>73</v>
      </c>
      <c r="F34" s="12">
        <v>1.5880000000000001</v>
      </c>
      <c r="G34" s="4">
        <v>73</v>
      </c>
      <c r="H34" s="12">
        <v>2.6682999999999999</v>
      </c>
      <c r="J34" s="6" t="s">
        <v>40</v>
      </c>
      <c r="K34" s="6">
        <v>24</v>
      </c>
      <c r="L34" s="13">
        <v>12.505800000000001</v>
      </c>
      <c r="M34" s="6">
        <v>24</v>
      </c>
      <c r="N34" s="13">
        <v>1.6168</v>
      </c>
      <c r="O34" s="6">
        <v>24</v>
      </c>
      <c r="P34" s="13">
        <v>2.76</v>
      </c>
      <c r="R34" s="4" t="s">
        <v>40</v>
      </c>
      <c r="S34" s="4">
        <v>18</v>
      </c>
      <c r="T34" s="12">
        <v>14.918900000000001</v>
      </c>
      <c r="U34" s="4">
        <v>18</v>
      </c>
      <c r="V34" s="12">
        <v>1.3313999999999999</v>
      </c>
      <c r="W34" s="4">
        <v>18</v>
      </c>
      <c r="X34" s="12">
        <v>2.6053000000000002</v>
      </c>
    </row>
    <row r="35" spans="2:24" x14ac:dyDescent="0.4">
      <c r="B35" s="4" t="s">
        <v>41</v>
      </c>
      <c r="C35" s="4">
        <v>73</v>
      </c>
      <c r="D35" s="12">
        <v>13.0571</v>
      </c>
      <c r="E35" s="4">
        <v>73</v>
      </c>
      <c r="F35" s="12">
        <v>1.6482000000000001</v>
      </c>
      <c r="G35" s="4">
        <v>73</v>
      </c>
      <c r="H35" s="12">
        <v>2.7646999999999999</v>
      </c>
      <c r="J35" s="6" t="s">
        <v>41</v>
      </c>
      <c r="K35" s="6">
        <v>24</v>
      </c>
      <c r="L35" s="13">
        <v>12.784000000000001</v>
      </c>
      <c r="M35" s="6">
        <v>24</v>
      </c>
      <c r="N35" s="13">
        <v>1.6846000000000001</v>
      </c>
      <c r="O35" s="6">
        <v>24</v>
      </c>
      <c r="P35" s="13">
        <v>2.8355999999999999</v>
      </c>
      <c r="R35" s="4" t="s">
        <v>41</v>
      </c>
      <c r="S35" s="4">
        <v>18</v>
      </c>
      <c r="T35" s="12">
        <v>15.131399999999999</v>
      </c>
      <c r="U35" s="4">
        <v>18</v>
      </c>
      <c r="V35" s="12">
        <v>1.3193999999999999</v>
      </c>
      <c r="W35" s="4">
        <v>18</v>
      </c>
      <c r="X35" s="12">
        <v>2.7317999999999998</v>
      </c>
    </row>
    <row r="36" spans="2:24" x14ac:dyDescent="0.4">
      <c r="B36" s="4" t="s">
        <v>42</v>
      </c>
      <c r="C36" s="4">
        <v>73</v>
      </c>
      <c r="D36" s="12">
        <v>12.965999999999999</v>
      </c>
      <c r="E36" s="4">
        <v>73</v>
      </c>
      <c r="F36" s="12">
        <v>1.6182000000000001</v>
      </c>
      <c r="G36" s="4">
        <v>73</v>
      </c>
      <c r="H36" s="12">
        <v>2.8159000000000001</v>
      </c>
      <c r="J36" s="6" t="s">
        <v>42</v>
      </c>
      <c r="K36" s="6">
        <v>24</v>
      </c>
      <c r="L36" s="13">
        <v>12.557600000000001</v>
      </c>
      <c r="M36" s="6">
        <v>24</v>
      </c>
      <c r="N36" s="13">
        <v>1.6237999999999999</v>
      </c>
      <c r="O36" s="6">
        <v>24</v>
      </c>
      <c r="P36" s="13">
        <v>2.8588</v>
      </c>
      <c r="R36" s="4" t="s">
        <v>42</v>
      </c>
      <c r="S36" s="4">
        <v>18</v>
      </c>
      <c r="T36" s="12">
        <v>15.8332</v>
      </c>
      <c r="U36" s="4">
        <v>18</v>
      </c>
      <c r="V36" s="12">
        <v>1.3983000000000001</v>
      </c>
      <c r="W36" s="4">
        <v>18</v>
      </c>
      <c r="X36" s="12">
        <v>2.9032</v>
      </c>
    </row>
    <row r="37" spans="2:24" x14ac:dyDescent="0.4">
      <c r="B37" s="4" t="s">
        <v>43</v>
      </c>
      <c r="C37" s="4">
        <v>73</v>
      </c>
      <c r="D37" s="12">
        <v>13.068099999999999</v>
      </c>
      <c r="E37" s="4">
        <v>73</v>
      </c>
      <c r="F37" s="12">
        <v>1.6325000000000001</v>
      </c>
      <c r="G37" s="4">
        <v>73</v>
      </c>
      <c r="H37" s="12">
        <v>2.8374999999999999</v>
      </c>
      <c r="J37" s="6" t="s">
        <v>43</v>
      </c>
      <c r="K37" s="6">
        <v>24</v>
      </c>
      <c r="L37" s="13">
        <v>12.724</v>
      </c>
      <c r="M37" s="6">
        <v>24</v>
      </c>
      <c r="N37" s="13">
        <v>1.6525000000000001</v>
      </c>
      <c r="O37" s="6">
        <v>24</v>
      </c>
      <c r="P37" s="13">
        <v>2.9169999999999998</v>
      </c>
      <c r="R37" s="4" t="s">
        <v>43</v>
      </c>
      <c r="S37" s="4">
        <v>18</v>
      </c>
      <c r="T37" s="12">
        <v>16.006399999999999</v>
      </c>
      <c r="U37" s="4">
        <v>18</v>
      </c>
      <c r="V37" s="12">
        <v>1.3653</v>
      </c>
      <c r="W37" s="4">
        <v>18</v>
      </c>
      <c r="X37" s="12">
        <v>2.8340999999999998</v>
      </c>
    </row>
    <row r="38" spans="2:24" x14ac:dyDescent="0.4">
      <c r="B38" s="4" t="s">
        <v>44</v>
      </c>
      <c r="C38" s="4">
        <v>73</v>
      </c>
      <c r="D38" s="12">
        <v>13.429399999999999</v>
      </c>
      <c r="E38" s="4">
        <v>73</v>
      </c>
      <c r="F38" s="12">
        <v>1.7155</v>
      </c>
      <c r="G38" s="4">
        <v>73</v>
      </c>
      <c r="H38" s="12">
        <v>3.0175999999999998</v>
      </c>
      <c r="J38" s="6" t="s">
        <v>44</v>
      </c>
      <c r="K38" s="6">
        <v>24</v>
      </c>
      <c r="L38" s="13">
        <v>13.1328</v>
      </c>
      <c r="M38" s="6">
        <v>24</v>
      </c>
      <c r="N38" s="13">
        <v>1.7623</v>
      </c>
      <c r="O38" s="6">
        <v>24</v>
      </c>
      <c r="P38" s="13">
        <v>3.1244000000000001</v>
      </c>
      <c r="R38" s="4" t="s">
        <v>44</v>
      </c>
      <c r="S38" s="4">
        <v>18</v>
      </c>
      <c r="T38" s="12">
        <v>15.9262</v>
      </c>
      <c r="U38" s="4">
        <v>18</v>
      </c>
      <c r="V38" s="12">
        <v>1.3854</v>
      </c>
      <c r="W38" s="4">
        <v>18</v>
      </c>
      <c r="X38" s="12">
        <v>2.6707000000000001</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0F00-000000000000}"/>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6"/>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795</v>
      </c>
    </row>
    <row r="2" spans="1:24" s="4" customFormat="1" ht="15" x14ac:dyDescent="0.35">
      <c r="A2" s="4" t="s">
        <v>6</v>
      </c>
    </row>
    <row r="3" spans="1:24" s="4" customFormat="1" ht="16.2" customHeight="1" x14ac:dyDescent="0.35">
      <c r="A3" s="24" t="s">
        <v>794</v>
      </c>
      <c r="B3" s="24"/>
      <c r="C3" s="24"/>
      <c r="D3" s="24"/>
      <c r="E3" s="24"/>
      <c r="F3" s="24"/>
      <c r="G3" s="24"/>
      <c r="H3" s="24"/>
      <c r="I3" s="24"/>
      <c r="J3" s="24"/>
      <c r="K3" s="24"/>
      <c r="L3" s="24"/>
      <c r="M3" s="24"/>
      <c r="N3" s="24"/>
      <c r="O3" s="24"/>
      <c r="P3" s="24"/>
      <c r="Q3" s="24"/>
      <c r="R3" s="24"/>
    </row>
    <row r="4" spans="1:24" s="4" customFormat="1" ht="15" x14ac:dyDescent="0.35">
      <c r="A4" s="18" t="s">
        <v>159</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12</v>
      </c>
      <c r="D7" s="17"/>
      <c r="E7" s="17"/>
      <c r="F7" s="17"/>
      <c r="G7" s="17"/>
      <c r="H7" s="17"/>
      <c r="J7" s="6" t="s">
        <v>10</v>
      </c>
      <c r="K7" s="20" t="s">
        <v>13</v>
      </c>
      <c r="L7" s="20"/>
      <c r="M7" s="20"/>
      <c r="N7" s="20"/>
      <c r="O7" s="20"/>
      <c r="P7" s="20"/>
      <c r="R7" s="4" t="s">
        <v>10</v>
      </c>
      <c r="S7" s="17" t="s">
        <v>67</v>
      </c>
      <c r="T7" s="17"/>
      <c r="U7" s="17"/>
      <c r="V7" s="17"/>
      <c r="W7" s="17"/>
      <c r="X7" s="17"/>
    </row>
    <row r="8" spans="1:24" ht="21" customHeight="1" x14ac:dyDescent="0.4">
      <c r="B8" s="18" t="s">
        <v>10</v>
      </c>
      <c r="C8" s="19" t="s">
        <v>50</v>
      </c>
      <c r="D8" s="19"/>
      <c r="E8" s="19" t="s">
        <v>51</v>
      </c>
      <c r="F8" s="19"/>
      <c r="G8" s="19" t="s">
        <v>52</v>
      </c>
      <c r="H8" s="19"/>
      <c r="J8" s="21" t="s">
        <v>10</v>
      </c>
      <c r="K8" s="22" t="s">
        <v>50</v>
      </c>
      <c r="L8" s="22"/>
      <c r="M8" s="22" t="s">
        <v>51</v>
      </c>
      <c r="N8" s="22"/>
      <c r="O8" s="22" t="s">
        <v>52</v>
      </c>
      <c r="P8" s="22"/>
      <c r="R8" s="18" t="s">
        <v>10</v>
      </c>
      <c r="S8" s="19" t="s">
        <v>50</v>
      </c>
      <c r="T8" s="19"/>
      <c r="U8" s="19" t="s">
        <v>51</v>
      </c>
      <c r="V8" s="19"/>
      <c r="W8" s="19" t="s">
        <v>52</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34</v>
      </c>
      <c r="D12" s="12">
        <v>9.0458499999999997</v>
      </c>
      <c r="E12" s="4">
        <v>13</v>
      </c>
      <c r="F12" s="12">
        <v>5.6351500000000003</v>
      </c>
      <c r="G12" s="4">
        <v>26</v>
      </c>
      <c r="H12" s="12">
        <v>6.4734400000000001</v>
      </c>
      <c r="J12" s="6" t="s">
        <v>18</v>
      </c>
      <c r="K12" s="6">
        <v>34</v>
      </c>
      <c r="L12" s="13">
        <v>9.1090099999999996</v>
      </c>
      <c r="M12" s="6">
        <v>13</v>
      </c>
      <c r="N12" s="13">
        <v>6.3928000000000003</v>
      </c>
      <c r="O12" s="6">
        <v>26</v>
      </c>
      <c r="P12" s="13">
        <v>6.6660500000000003</v>
      </c>
      <c r="R12" s="4" t="s">
        <v>18</v>
      </c>
      <c r="S12" s="4">
        <v>34</v>
      </c>
      <c r="T12" s="12">
        <v>9.6742799999999995</v>
      </c>
      <c r="U12" s="4">
        <v>13</v>
      </c>
      <c r="V12" s="12">
        <v>8.6982800000000005</v>
      </c>
      <c r="W12" s="4">
        <v>26</v>
      </c>
      <c r="X12" s="12">
        <v>7.4920099999999996</v>
      </c>
    </row>
    <row r="13" spans="1:24" x14ac:dyDescent="0.4">
      <c r="B13" s="4" t="s">
        <v>19</v>
      </c>
      <c r="C13" s="4">
        <v>34</v>
      </c>
      <c r="D13" s="12">
        <v>9.4956600000000009</v>
      </c>
      <c r="E13" s="4">
        <v>13</v>
      </c>
      <c r="F13" s="12">
        <v>6.8054699999999997</v>
      </c>
      <c r="G13" s="4">
        <v>26</v>
      </c>
      <c r="H13" s="12">
        <v>6.7638699999999998</v>
      </c>
      <c r="J13" s="6" t="s">
        <v>19</v>
      </c>
      <c r="K13" s="6">
        <v>34</v>
      </c>
      <c r="L13" s="13">
        <v>9.5841999999999992</v>
      </c>
      <c r="M13" s="6">
        <v>13</v>
      </c>
      <c r="N13" s="13">
        <v>7.4430399999999999</v>
      </c>
      <c r="O13" s="6">
        <v>26</v>
      </c>
      <c r="P13" s="13">
        <v>6.9675099999999999</v>
      </c>
      <c r="R13" s="4" t="s">
        <v>19</v>
      </c>
      <c r="S13" s="4">
        <v>34</v>
      </c>
      <c r="T13" s="12">
        <v>10.240600000000001</v>
      </c>
      <c r="U13" s="4">
        <v>13</v>
      </c>
      <c r="V13" s="12">
        <v>9.86069</v>
      </c>
      <c r="W13" s="4">
        <v>26</v>
      </c>
      <c r="X13" s="12">
        <v>7.7683900000000001</v>
      </c>
    </row>
    <row r="14" spans="1:24" x14ac:dyDescent="0.4">
      <c r="B14" s="4" t="s">
        <v>20</v>
      </c>
      <c r="C14" s="4">
        <v>34</v>
      </c>
      <c r="D14" s="12">
        <v>9.90456</v>
      </c>
      <c r="E14" s="4">
        <v>13</v>
      </c>
      <c r="F14" s="12">
        <v>7.7869599999999997</v>
      </c>
      <c r="G14" s="4">
        <v>26</v>
      </c>
      <c r="H14" s="12">
        <v>7.8117299999999998</v>
      </c>
      <c r="J14" s="6" t="s">
        <v>20</v>
      </c>
      <c r="K14" s="6">
        <v>34</v>
      </c>
      <c r="L14" s="13">
        <v>9.9710699999999992</v>
      </c>
      <c r="M14" s="6">
        <v>13</v>
      </c>
      <c r="N14" s="13">
        <v>8.4160299999999992</v>
      </c>
      <c r="O14" s="6">
        <v>26</v>
      </c>
      <c r="P14" s="13">
        <v>7.9825799999999996</v>
      </c>
      <c r="R14" s="4" t="s">
        <v>20</v>
      </c>
      <c r="S14" s="4">
        <v>34</v>
      </c>
      <c r="T14" s="12">
        <v>10.620799999999999</v>
      </c>
      <c r="U14" s="4">
        <v>13</v>
      </c>
      <c r="V14" s="12">
        <v>10.681800000000001</v>
      </c>
      <c r="W14" s="4">
        <v>26</v>
      </c>
      <c r="X14" s="12">
        <v>8.6621100000000002</v>
      </c>
    </row>
    <row r="15" spans="1:24" x14ac:dyDescent="0.4">
      <c r="B15" s="4" t="s">
        <v>21</v>
      </c>
      <c r="C15" s="4">
        <v>34</v>
      </c>
      <c r="D15" s="12">
        <v>10.518000000000001</v>
      </c>
      <c r="E15" s="4">
        <v>13</v>
      </c>
      <c r="F15" s="12">
        <v>8.3036999999999992</v>
      </c>
      <c r="G15" s="4">
        <v>26</v>
      </c>
      <c r="H15" s="12">
        <v>8.3412100000000002</v>
      </c>
      <c r="J15" s="6" t="s">
        <v>21</v>
      </c>
      <c r="K15" s="6">
        <v>34</v>
      </c>
      <c r="L15" s="13">
        <v>10.56</v>
      </c>
      <c r="M15" s="6">
        <v>13</v>
      </c>
      <c r="N15" s="13">
        <v>8.9483300000000003</v>
      </c>
      <c r="O15" s="6">
        <v>26</v>
      </c>
      <c r="P15" s="13">
        <v>8.4487699999999997</v>
      </c>
      <c r="R15" s="4" t="s">
        <v>21</v>
      </c>
      <c r="S15" s="4">
        <v>34</v>
      </c>
      <c r="T15" s="12">
        <v>11.211600000000001</v>
      </c>
      <c r="U15" s="4">
        <v>13</v>
      </c>
      <c r="V15" s="12">
        <v>10.993</v>
      </c>
      <c r="W15" s="4">
        <v>26</v>
      </c>
      <c r="X15" s="12">
        <v>9.3918800000000005</v>
      </c>
    </row>
    <row r="16" spans="1:24" x14ac:dyDescent="0.4">
      <c r="B16" s="4" t="s">
        <v>22</v>
      </c>
      <c r="C16" s="4">
        <v>34</v>
      </c>
      <c r="D16" s="12">
        <v>10.2658</v>
      </c>
      <c r="E16" s="4">
        <v>13</v>
      </c>
      <c r="F16" s="12">
        <v>8.6207200000000004</v>
      </c>
      <c r="G16" s="4">
        <v>26</v>
      </c>
      <c r="H16" s="12">
        <v>9.05593</v>
      </c>
      <c r="J16" s="6" t="s">
        <v>22</v>
      </c>
      <c r="K16" s="6">
        <v>34</v>
      </c>
      <c r="L16" s="13">
        <v>10.3254</v>
      </c>
      <c r="M16" s="6">
        <v>13</v>
      </c>
      <c r="N16" s="13">
        <v>9.2742799999999992</v>
      </c>
      <c r="O16" s="6">
        <v>26</v>
      </c>
      <c r="P16" s="13">
        <v>9.1603499999999993</v>
      </c>
      <c r="R16" s="4" t="s">
        <v>22</v>
      </c>
      <c r="S16" s="4">
        <v>34</v>
      </c>
      <c r="T16" s="12">
        <v>11.0556</v>
      </c>
      <c r="U16" s="4">
        <v>13</v>
      </c>
      <c r="V16" s="12">
        <v>11.1557</v>
      </c>
      <c r="W16" s="4">
        <v>26</v>
      </c>
      <c r="X16" s="12">
        <v>10.661799999999999</v>
      </c>
    </row>
    <row r="17" spans="2:24" x14ac:dyDescent="0.4">
      <c r="B17" s="4" t="s">
        <v>23</v>
      </c>
      <c r="C17" s="4">
        <v>34</v>
      </c>
      <c r="D17" s="12">
        <v>10.4621</v>
      </c>
      <c r="E17" s="4">
        <v>13</v>
      </c>
      <c r="F17" s="12">
        <v>9.6620299999999997</v>
      </c>
      <c r="G17" s="4">
        <v>26</v>
      </c>
      <c r="H17" s="12">
        <v>10.0679</v>
      </c>
      <c r="J17" s="6" t="s">
        <v>23</v>
      </c>
      <c r="K17" s="6">
        <v>34</v>
      </c>
      <c r="L17" s="13">
        <v>10.557399999999999</v>
      </c>
      <c r="M17" s="6">
        <v>13</v>
      </c>
      <c r="N17" s="13">
        <v>10.4686</v>
      </c>
      <c r="O17" s="6">
        <v>26</v>
      </c>
      <c r="P17" s="13">
        <v>10.2036</v>
      </c>
      <c r="R17" s="4" t="s">
        <v>23</v>
      </c>
      <c r="S17" s="4">
        <v>34</v>
      </c>
      <c r="T17" s="12">
        <v>11.2979</v>
      </c>
      <c r="U17" s="4">
        <v>13</v>
      </c>
      <c r="V17" s="12">
        <v>12.218400000000001</v>
      </c>
      <c r="W17" s="4">
        <v>26</v>
      </c>
      <c r="X17" s="12">
        <v>11.9392</v>
      </c>
    </row>
    <row r="18" spans="2:24" x14ac:dyDescent="0.4">
      <c r="B18" s="4" t="s">
        <v>24</v>
      </c>
      <c r="C18" s="4">
        <v>34</v>
      </c>
      <c r="D18" s="12">
        <v>11.28</v>
      </c>
      <c r="E18" s="4">
        <v>13</v>
      </c>
      <c r="F18" s="12">
        <v>10.2369</v>
      </c>
      <c r="G18" s="4">
        <v>26</v>
      </c>
      <c r="H18" s="12">
        <v>10.652699999999999</v>
      </c>
      <c r="J18" s="6" t="s">
        <v>24</v>
      </c>
      <c r="K18" s="6">
        <v>34</v>
      </c>
      <c r="L18" s="13">
        <v>11.4039</v>
      </c>
      <c r="M18" s="6">
        <v>13</v>
      </c>
      <c r="N18" s="13">
        <v>11.2476</v>
      </c>
      <c r="O18" s="6">
        <v>26</v>
      </c>
      <c r="P18" s="13">
        <v>11.0359</v>
      </c>
      <c r="R18" s="4" t="s">
        <v>24</v>
      </c>
      <c r="S18" s="4">
        <v>34</v>
      </c>
      <c r="T18" s="12">
        <v>12.043900000000001</v>
      </c>
      <c r="U18" s="4">
        <v>13</v>
      </c>
      <c r="V18" s="12">
        <v>12.834099999999999</v>
      </c>
      <c r="W18" s="4">
        <v>26</v>
      </c>
      <c r="X18" s="12">
        <v>13.0543</v>
      </c>
    </row>
    <row r="19" spans="2:24" x14ac:dyDescent="0.4">
      <c r="B19" s="4" t="s">
        <v>25</v>
      </c>
      <c r="C19" s="4">
        <v>34</v>
      </c>
      <c r="D19" s="12">
        <v>11.0267</v>
      </c>
      <c r="E19" s="4">
        <v>13</v>
      </c>
      <c r="F19" s="12">
        <v>10.5928</v>
      </c>
      <c r="G19" s="4">
        <v>26</v>
      </c>
      <c r="H19" s="12">
        <v>10.791600000000001</v>
      </c>
      <c r="J19" s="6" t="s">
        <v>25</v>
      </c>
      <c r="K19" s="6">
        <v>34</v>
      </c>
      <c r="L19" s="13">
        <v>11.271599999999999</v>
      </c>
      <c r="M19" s="6">
        <v>13</v>
      </c>
      <c r="N19" s="13">
        <v>11.780900000000001</v>
      </c>
      <c r="O19" s="6">
        <v>26</v>
      </c>
      <c r="P19" s="13">
        <v>11.3116</v>
      </c>
      <c r="R19" s="4" t="s">
        <v>25</v>
      </c>
      <c r="S19" s="4">
        <v>34</v>
      </c>
      <c r="T19" s="12">
        <v>12.306699999999999</v>
      </c>
      <c r="U19" s="4">
        <v>13</v>
      </c>
      <c r="V19" s="12">
        <v>13.529500000000001</v>
      </c>
      <c r="W19" s="4">
        <v>26</v>
      </c>
      <c r="X19" s="12">
        <v>13.256500000000001</v>
      </c>
    </row>
    <row r="20" spans="2:24" x14ac:dyDescent="0.4">
      <c r="B20" s="4" t="s">
        <v>26</v>
      </c>
      <c r="C20" s="4">
        <v>34</v>
      </c>
      <c r="D20" s="12">
        <v>11.3636</v>
      </c>
      <c r="E20" s="4">
        <v>13</v>
      </c>
      <c r="F20" s="12">
        <v>11.0725</v>
      </c>
      <c r="G20" s="4">
        <v>26</v>
      </c>
      <c r="H20" s="12">
        <v>11.3658</v>
      </c>
      <c r="J20" s="6" t="s">
        <v>26</v>
      </c>
      <c r="K20" s="6">
        <v>34</v>
      </c>
      <c r="L20" s="13">
        <v>11.6889</v>
      </c>
      <c r="M20" s="6">
        <v>13</v>
      </c>
      <c r="N20" s="13">
        <v>12.4933</v>
      </c>
      <c r="O20" s="6">
        <v>26</v>
      </c>
      <c r="P20" s="13">
        <v>12.0266</v>
      </c>
      <c r="R20" s="4" t="s">
        <v>26</v>
      </c>
      <c r="S20" s="4">
        <v>34</v>
      </c>
      <c r="T20" s="12">
        <v>12.8131</v>
      </c>
      <c r="U20" s="4">
        <v>13</v>
      </c>
      <c r="V20" s="12">
        <v>14.345800000000001</v>
      </c>
      <c r="W20" s="4">
        <v>26</v>
      </c>
      <c r="X20" s="12">
        <v>14.197800000000001</v>
      </c>
    </row>
    <row r="21" spans="2:24" x14ac:dyDescent="0.4">
      <c r="B21" s="4" t="s">
        <v>27</v>
      </c>
      <c r="C21" s="4">
        <v>34</v>
      </c>
      <c r="D21" s="12">
        <v>11.8963</v>
      </c>
      <c r="E21" s="4">
        <v>13</v>
      </c>
      <c r="F21" s="12">
        <v>11.1112</v>
      </c>
      <c r="G21" s="4">
        <v>26</v>
      </c>
      <c r="H21" s="12">
        <v>11.800800000000001</v>
      </c>
      <c r="J21" s="6" t="s">
        <v>27</v>
      </c>
      <c r="K21" s="6">
        <v>34</v>
      </c>
      <c r="L21" s="13">
        <v>12.3666</v>
      </c>
      <c r="M21" s="6">
        <v>13</v>
      </c>
      <c r="N21" s="13">
        <v>12.588100000000001</v>
      </c>
      <c r="O21" s="6">
        <v>26</v>
      </c>
      <c r="P21" s="13">
        <v>12.6167</v>
      </c>
      <c r="R21" s="4" t="s">
        <v>27</v>
      </c>
      <c r="S21" s="4">
        <v>34</v>
      </c>
      <c r="T21" s="12">
        <v>13.596399999999999</v>
      </c>
      <c r="U21" s="4">
        <v>13</v>
      </c>
      <c r="V21" s="12">
        <v>14.5212</v>
      </c>
      <c r="W21" s="4">
        <v>26</v>
      </c>
      <c r="X21" s="12">
        <v>15.0777</v>
      </c>
    </row>
    <row r="22" spans="2:24" x14ac:dyDescent="0.4">
      <c r="B22" s="4" t="s">
        <v>28</v>
      </c>
      <c r="C22" s="4">
        <v>34</v>
      </c>
      <c r="D22" s="12">
        <v>11.9969</v>
      </c>
      <c r="E22" s="4">
        <v>13</v>
      </c>
      <c r="F22" s="12">
        <v>11.5433</v>
      </c>
      <c r="G22" s="4">
        <v>26</v>
      </c>
      <c r="H22" s="12">
        <v>11.966900000000001</v>
      </c>
      <c r="J22" s="6" t="s">
        <v>28</v>
      </c>
      <c r="K22" s="6">
        <v>34</v>
      </c>
      <c r="L22" s="13">
        <v>12.5489</v>
      </c>
      <c r="M22" s="6">
        <v>13</v>
      </c>
      <c r="N22" s="13">
        <v>13.1608</v>
      </c>
      <c r="O22" s="6">
        <v>26</v>
      </c>
      <c r="P22" s="13">
        <v>12.8619</v>
      </c>
      <c r="R22" s="4" t="s">
        <v>28</v>
      </c>
      <c r="S22" s="4">
        <v>34</v>
      </c>
      <c r="T22" s="12">
        <v>13.6472</v>
      </c>
      <c r="U22" s="4">
        <v>13</v>
      </c>
      <c r="V22" s="12">
        <v>15.199199999999999</v>
      </c>
      <c r="W22" s="4">
        <v>26</v>
      </c>
      <c r="X22" s="12">
        <v>15.5047</v>
      </c>
    </row>
    <row r="23" spans="2:24" x14ac:dyDescent="0.4">
      <c r="B23" s="4" t="s">
        <v>29</v>
      </c>
      <c r="C23" s="4">
        <v>34</v>
      </c>
      <c r="D23" s="12">
        <v>12.094799999999999</v>
      </c>
      <c r="E23" s="4">
        <v>13</v>
      </c>
      <c r="F23" s="12">
        <v>11.7362</v>
      </c>
      <c r="G23" s="4">
        <v>26</v>
      </c>
      <c r="H23" s="12">
        <v>12.3812</v>
      </c>
      <c r="J23" s="6" t="s">
        <v>29</v>
      </c>
      <c r="K23" s="6">
        <v>34</v>
      </c>
      <c r="L23" s="13">
        <v>12.7486</v>
      </c>
      <c r="M23" s="6">
        <v>13</v>
      </c>
      <c r="N23" s="13">
        <v>13.4217</v>
      </c>
      <c r="O23" s="6">
        <v>26</v>
      </c>
      <c r="P23" s="13">
        <v>13.711399999999999</v>
      </c>
      <c r="R23" s="4" t="s">
        <v>29</v>
      </c>
      <c r="S23" s="4">
        <v>34</v>
      </c>
      <c r="T23" s="12">
        <v>13.810600000000001</v>
      </c>
      <c r="U23" s="4">
        <v>13</v>
      </c>
      <c r="V23" s="12">
        <v>15.4299</v>
      </c>
      <c r="W23" s="4">
        <v>26</v>
      </c>
      <c r="X23" s="12">
        <v>16.902100000000001</v>
      </c>
    </row>
    <row r="24" spans="2:24" x14ac:dyDescent="0.4">
      <c r="B24" s="4" t="s">
        <v>30</v>
      </c>
      <c r="C24" s="4">
        <v>34</v>
      </c>
      <c r="D24" s="12">
        <v>12.098699999999999</v>
      </c>
      <c r="E24" s="4">
        <v>13</v>
      </c>
      <c r="F24" s="12">
        <v>12.376200000000001</v>
      </c>
      <c r="G24" s="4">
        <v>26</v>
      </c>
      <c r="H24" s="12">
        <v>12.782299999999999</v>
      </c>
      <c r="J24" s="6" t="s">
        <v>30</v>
      </c>
      <c r="K24" s="6">
        <v>34</v>
      </c>
      <c r="L24" s="13">
        <v>12.799099999999999</v>
      </c>
      <c r="M24" s="6">
        <v>13</v>
      </c>
      <c r="N24" s="13">
        <v>14.1151</v>
      </c>
      <c r="O24" s="6">
        <v>26</v>
      </c>
      <c r="P24" s="13">
        <v>13.9778</v>
      </c>
      <c r="R24" s="4" t="s">
        <v>30</v>
      </c>
      <c r="S24" s="4">
        <v>34</v>
      </c>
      <c r="T24" s="12">
        <v>14.028</v>
      </c>
      <c r="U24" s="4">
        <v>13</v>
      </c>
      <c r="V24" s="12">
        <v>16.212399999999999</v>
      </c>
      <c r="W24" s="4">
        <v>26</v>
      </c>
      <c r="X24" s="12">
        <v>16.699200000000001</v>
      </c>
    </row>
    <row r="25" spans="2:24" x14ac:dyDescent="0.4">
      <c r="B25" s="4" t="s">
        <v>31</v>
      </c>
      <c r="C25" s="4">
        <v>34</v>
      </c>
      <c r="D25" s="12">
        <v>12.068199999999999</v>
      </c>
      <c r="E25" s="4">
        <v>13</v>
      </c>
      <c r="F25" s="12">
        <v>12.054500000000001</v>
      </c>
      <c r="G25" s="4">
        <v>26</v>
      </c>
      <c r="H25" s="12">
        <v>13.594200000000001</v>
      </c>
      <c r="J25" s="6" t="s">
        <v>31</v>
      </c>
      <c r="K25" s="6">
        <v>34</v>
      </c>
      <c r="L25" s="13">
        <v>12.858000000000001</v>
      </c>
      <c r="M25" s="6">
        <v>13</v>
      </c>
      <c r="N25" s="13">
        <v>13.770200000000001</v>
      </c>
      <c r="O25" s="6">
        <v>26</v>
      </c>
      <c r="P25" s="13">
        <v>14.929600000000001</v>
      </c>
      <c r="R25" s="4" t="s">
        <v>31</v>
      </c>
      <c r="S25" s="4">
        <v>34</v>
      </c>
      <c r="T25" s="12">
        <v>14.351699999999999</v>
      </c>
      <c r="U25" s="4">
        <v>13</v>
      </c>
      <c r="V25" s="12">
        <v>15.85</v>
      </c>
      <c r="W25" s="4">
        <v>26</v>
      </c>
      <c r="X25" s="12">
        <v>17.667200000000001</v>
      </c>
    </row>
    <row r="26" spans="2:24" x14ac:dyDescent="0.4">
      <c r="B26" s="4" t="s">
        <v>32</v>
      </c>
      <c r="C26" s="4">
        <v>34</v>
      </c>
      <c r="D26" s="12">
        <v>12.1701</v>
      </c>
      <c r="E26" s="4">
        <v>13</v>
      </c>
      <c r="F26" s="12">
        <v>11.7521</v>
      </c>
      <c r="G26" s="4">
        <v>26</v>
      </c>
      <c r="H26" s="12">
        <v>13.3531</v>
      </c>
      <c r="J26" s="6" t="s">
        <v>32</v>
      </c>
      <c r="K26" s="6">
        <v>34</v>
      </c>
      <c r="L26" s="13">
        <v>12.987</v>
      </c>
      <c r="M26" s="6">
        <v>13</v>
      </c>
      <c r="N26" s="13">
        <v>13.4635</v>
      </c>
      <c r="O26" s="6">
        <v>26</v>
      </c>
      <c r="P26" s="13">
        <v>14.7859</v>
      </c>
      <c r="R26" s="4" t="s">
        <v>32</v>
      </c>
      <c r="S26" s="4">
        <v>34</v>
      </c>
      <c r="T26" s="12">
        <v>14.7707</v>
      </c>
      <c r="U26" s="4">
        <v>13</v>
      </c>
      <c r="V26" s="12">
        <v>15.5039</v>
      </c>
      <c r="W26" s="4">
        <v>26</v>
      </c>
      <c r="X26" s="12">
        <v>17.674399999999999</v>
      </c>
    </row>
    <row r="27" spans="2:24" x14ac:dyDescent="0.4">
      <c r="B27" s="4" t="s">
        <v>33</v>
      </c>
      <c r="C27" s="4">
        <v>34</v>
      </c>
      <c r="D27" s="12">
        <v>12.765700000000001</v>
      </c>
      <c r="E27" s="4">
        <v>13</v>
      </c>
      <c r="F27" s="12">
        <v>12.1401</v>
      </c>
      <c r="G27" s="4">
        <v>26</v>
      </c>
      <c r="H27" s="12">
        <v>13.426500000000001</v>
      </c>
      <c r="J27" s="6" t="s">
        <v>33</v>
      </c>
      <c r="K27" s="6">
        <v>34</v>
      </c>
      <c r="L27" s="13">
        <v>13.6195</v>
      </c>
      <c r="M27" s="6">
        <v>13</v>
      </c>
      <c r="N27" s="13">
        <v>13.8591</v>
      </c>
      <c r="O27" s="6">
        <v>26</v>
      </c>
      <c r="P27" s="13">
        <v>14.9186</v>
      </c>
      <c r="R27" s="4" t="s">
        <v>33</v>
      </c>
      <c r="S27" s="4">
        <v>34</v>
      </c>
      <c r="T27" s="12">
        <v>15.597899999999999</v>
      </c>
      <c r="U27" s="4">
        <v>13</v>
      </c>
      <c r="V27" s="12">
        <v>15.936</v>
      </c>
      <c r="W27" s="4">
        <v>26</v>
      </c>
      <c r="X27" s="12">
        <v>17.7879</v>
      </c>
    </row>
    <row r="28" spans="2:24" x14ac:dyDescent="0.4">
      <c r="B28" s="4" t="s">
        <v>34</v>
      </c>
      <c r="C28" s="4">
        <v>34</v>
      </c>
      <c r="D28" s="12">
        <v>12.606299999999999</v>
      </c>
      <c r="E28" s="4">
        <v>13</v>
      </c>
      <c r="F28" s="12">
        <v>12.311500000000001</v>
      </c>
      <c r="G28" s="4">
        <v>26</v>
      </c>
      <c r="H28" s="12">
        <v>13.7074</v>
      </c>
      <c r="J28" s="6" t="s">
        <v>34</v>
      </c>
      <c r="K28" s="6">
        <v>34</v>
      </c>
      <c r="L28" s="13">
        <v>13.577299999999999</v>
      </c>
      <c r="M28" s="6">
        <v>13</v>
      </c>
      <c r="N28" s="13">
        <v>14.0479</v>
      </c>
      <c r="O28" s="6">
        <v>26</v>
      </c>
      <c r="P28" s="13">
        <v>15.6145</v>
      </c>
      <c r="R28" s="4" t="s">
        <v>34</v>
      </c>
      <c r="S28" s="4">
        <v>34</v>
      </c>
      <c r="T28" s="12">
        <v>16.122900000000001</v>
      </c>
      <c r="U28" s="4">
        <v>13</v>
      </c>
      <c r="V28" s="12">
        <v>16.129000000000001</v>
      </c>
      <c r="W28" s="4">
        <v>26</v>
      </c>
      <c r="X28" s="12">
        <v>18.5823</v>
      </c>
    </row>
    <row r="29" spans="2:24" x14ac:dyDescent="0.4">
      <c r="B29" s="4" t="s">
        <v>35</v>
      </c>
      <c r="C29" s="4">
        <v>34</v>
      </c>
      <c r="D29" s="12">
        <v>12.8849</v>
      </c>
      <c r="E29" s="4">
        <v>13</v>
      </c>
      <c r="F29" s="12">
        <v>11.951599999999999</v>
      </c>
      <c r="G29" s="4">
        <v>26</v>
      </c>
      <c r="H29" s="12">
        <v>14.098699999999999</v>
      </c>
      <c r="J29" s="6" t="s">
        <v>35</v>
      </c>
      <c r="K29" s="6">
        <v>34</v>
      </c>
      <c r="L29" s="13">
        <v>14.199</v>
      </c>
      <c r="M29" s="6">
        <v>13</v>
      </c>
      <c r="N29" s="13">
        <v>13.5998</v>
      </c>
      <c r="O29" s="6">
        <v>26</v>
      </c>
      <c r="P29" s="13">
        <v>15.941599999999999</v>
      </c>
      <c r="R29" s="4" t="s">
        <v>35</v>
      </c>
      <c r="S29" s="4">
        <v>34</v>
      </c>
      <c r="T29" s="12">
        <v>16.7563</v>
      </c>
      <c r="U29" s="4">
        <v>13</v>
      </c>
      <c r="V29" s="12">
        <v>15.631600000000001</v>
      </c>
      <c r="W29" s="4">
        <v>26</v>
      </c>
      <c r="X29" s="12">
        <v>18.867699999999999</v>
      </c>
    </row>
    <row r="30" spans="2:24" x14ac:dyDescent="0.4">
      <c r="B30" s="4" t="s">
        <v>36</v>
      </c>
      <c r="C30" s="4">
        <v>34</v>
      </c>
      <c r="D30" s="12">
        <v>12.3729</v>
      </c>
      <c r="E30" s="4">
        <v>13</v>
      </c>
      <c r="F30" s="12">
        <v>11.736499999999999</v>
      </c>
      <c r="G30" s="4">
        <v>26</v>
      </c>
      <c r="H30" s="12">
        <v>14.3535</v>
      </c>
      <c r="J30" s="6" t="s">
        <v>36</v>
      </c>
      <c r="K30" s="6">
        <v>34</v>
      </c>
      <c r="L30" s="13">
        <v>13.6843</v>
      </c>
      <c r="M30" s="6">
        <v>13</v>
      </c>
      <c r="N30" s="13">
        <v>13.395200000000001</v>
      </c>
      <c r="O30" s="6">
        <v>26</v>
      </c>
      <c r="P30" s="13">
        <v>16.179200000000002</v>
      </c>
      <c r="R30" s="4" t="s">
        <v>36</v>
      </c>
      <c r="S30" s="4">
        <v>34</v>
      </c>
      <c r="T30" s="12">
        <v>16.263500000000001</v>
      </c>
      <c r="U30" s="4">
        <v>13</v>
      </c>
      <c r="V30" s="12">
        <v>15.548999999999999</v>
      </c>
      <c r="W30" s="4">
        <v>26</v>
      </c>
      <c r="X30" s="12">
        <v>19.203099999999999</v>
      </c>
    </row>
    <row r="31" spans="2:24" x14ac:dyDescent="0.4">
      <c r="B31" s="4" t="s">
        <v>37</v>
      </c>
      <c r="C31" s="4">
        <v>34</v>
      </c>
      <c r="D31" s="12">
        <v>12.8742</v>
      </c>
      <c r="E31" s="4">
        <v>13</v>
      </c>
      <c r="F31" s="12">
        <v>12.5001</v>
      </c>
      <c r="G31" s="4">
        <v>26</v>
      </c>
      <c r="H31" s="12">
        <v>15.040100000000001</v>
      </c>
      <c r="J31" s="6" t="s">
        <v>37</v>
      </c>
      <c r="K31" s="6">
        <v>34</v>
      </c>
      <c r="L31" s="13">
        <v>14.276400000000001</v>
      </c>
      <c r="M31" s="6">
        <v>13</v>
      </c>
      <c r="N31" s="13">
        <v>14.2204</v>
      </c>
      <c r="O31" s="6">
        <v>26</v>
      </c>
      <c r="P31" s="13">
        <v>16.933900000000001</v>
      </c>
      <c r="R31" s="4" t="s">
        <v>37</v>
      </c>
      <c r="S31" s="4">
        <v>34</v>
      </c>
      <c r="T31" s="12">
        <v>17.009699999999999</v>
      </c>
      <c r="U31" s="4">
        <v>13</v>
      </c>
      <c r="V31" s="12">
        <v>16.283000000000001</v>
      </c>
      <c r="W31" s="4">
        <v>26</v>
      </c>
      <c r="X31" s="12">
        <v>19.8462</v>
      </c>
    </row>
    <row r="32" spans="2:24" x14ac:dyDescent="0.4">
      <c r="B32" s="4" t="s">
        <v>38</v>
      </c>
      <c r="C32" s="4">
        <v>34</v>
      </c>
      <c r="D32" s="12">
        <v>12.7453</v>
      </c>
      <c r="E32" s="4">
        <v>13</v>
      </c>
      <c r="F32" s="12">
        <v>12.4954</v>
      </c>
      <c r="G32" s="4">
        <v>26</v>
      </c>
      <c r="H32" s="12">
        <v>14.9658</v>
      </c>
      <c r="J32" s="6" t="s">
        <v>38</v>
      </c>
      <c r="K32" s="6">
        <v>34</v>
      </c>
      <c r="L32" s="13">
        <v>14.206099999999999</v>
      </c>
      <c r="M32" s="6">
        <v>13</v>
      </c>
      <c r="N32" s="13">
        <v>14.092599999999999</v>
      </c>
      <c r="O32" s="6">
        <v>26</v>
      </c>
      <c r="P32" s="13">
        <v>16.77</v>
      </c>
      <c r="R32" s="4" t="s">
        <v>38</v>
      </c>
      <c r="S32" s="4">
        <v>34</v>
      </c>
      <c r="T32" s="12">
        <v>16.9298</v>
      </c>
      <c r="U32" s="4">
        <v>13</v>
      </c>
      <c r="V32" s="12">
        <v>15.971399999999999</v>
      </c>
      <c r="W32" s="4">
        <v>26</v>
      </c>
      <c r="X32" s="12">
        <v>19.538699999999999</v>
      </c>
    </row>
    <row r="33" spans="2:24" x14ac:dyDescent="0.4">
      <c r="B33" s="4" t="s">
        <v>39</v>
      </c>
      <c r="C33" s="4">
        <v>34</v>
      </c>
      <c r="D33" s="12">
        <v>13.071199999999999</v>
      </c>
      <c r="E33" s="4">
        <v>13</v>
      </c>
      <c r="F33" s="12">
        <v>12.254200000000001</v>
      </c>
      <c r="G33" s="4">
        <v>26</v>
      </c>
      <c r="H33" s="12">
        <v>15.1547</v>
      </c>
      <c r="J33" s="6" t="s">
        <v>39</v>
      </c>
      <c r="K33" s="6">
        <v>34</v>
      </c>
      <c r="L33" s="13">
        <v>14.6</v>
      </c>
      <c r="M33" s="6">
        <v>13</v>
      </c>
      <c r="N33" s="13">
        <v>13.912000000000001</v>
      </c>
      <c r="O33" s="6">
        <v>26</v>
      </c>
      <c r="P33" s="13">
        <v>17.002300000000002</v>
      </c>
      <c r="R33" s="4" t="s">
        <v>39</v>
      </c>
      <c r="S33" s="4">
        <v>34</v>
      </c>
      <c r="T33" s="12">
        <v>17.5672</v>
      </c>
      <c r="U33" s="4">
        <v>13</v>
      </c>
      <c r="V33" s="12">
        <v>15.748200000000001</v>
      </c>
      <c r="W33" s="4">
        <v>26</v>
      </c>
      <c r="X33" s="12">
        <v>19.7867</v>
      </c>
    </row>
    <row r="34" spans="2:24" x14ac:dyDescent="0.4">
      <c r="B34" s="4" t="s">
        <v>40</v>
      </c>
      <c r="C34" s="4">
        <v>34</v>
      </c>
      <c r="D34" s="12">
        <v>12.5344</v>
      </c>
      <c r="E34" s="4">
        <v>13</v>
      </c>
      <c r="F34" s="12">
        <v>11.8546</v>
      </c>
      <c r="G34" s="4">
        <v>26</v>
      </c>
      <c r="H34" s="12">
        <v>14.1938</v>
      </c>
      <c r="J34" s="6" t="s">
        <v>40</v>
      </c>
      <c r="K34" s="6">
        <v>34</v>
      </c>
      <c r="L34" s="13">
        <v>14.027799999999999</v>
      </c>
      <c r="M34" s="6">
        <v>13</v>
      </c>
      <c r="N34" s="13">
        <v>13.5467</v>
      </c>
      <c r="O34" s="6">
        <v>26</v>
      </c>
      <c r="P34" s="13">
        <v>15.8733</v>
      </c>
      <c r="R34" s="4" t="s">
        <v>40</v>
      </c>
      <c r="S34" s="4">
        <v>34</v>
      </c>
      <c r="T34" s="12">
        <v>17.083500000000001</v>
      </c>
      <c r="U34" s="4">
        <v>13</v>
      </c>
      <c r="V34" s="12">
        <v>15.328200000000001</v>
      </c>
      <c r="W34" s="4">
        <v>26</v>
      </c>
      <c r="X34" s="12">
        <v>18.532499999999999</v>
      </c>
    </row>
    <row r="35" spans="2:24" x14ac:dyDescent="0.4">
      <c r="B35" s="4" t="s">
        <v>41</v>
      </c>
      <c r="C35" s="4">
        <v>34</v>
      </c>
      <c r="D35" s="12">
        <v>12.6564</v>
      </c>
      <c r="E35" s="4">
        <v>13</v>
      </c>
      <c r="F35" s="12">
        <v>12.2858</v>
      </c>
      <c r="G35" s="4">
        <v>26</v>
      </c>
      <c r="H35" s="12">
        <v>14.433299999999999</v>
      </c>
      <c r="J35" s="6" t="s">
        <v>41</v>
      </c>
      <c r="K35" s="6">
        <v>34</v>
      </c>
      <c r="L35" s="13">
        <v>14.202299999999999</v>
      </c>
      <c r="M35" s="6">
        <v>13</v>
      </c>
      <c r="N35" s="13">
        <v>14.0108</v>
      </c>
      <c r="O35" s="6">
        <v>26</v>
      </c>
      <c r="P35" s="13">
        <v>16.215900000000001</v>
      </c>
      <c r="R35" s="4" t="s">
        <v>41</v>
      </c>
      <c r="S35" s="4">
        <v>34</v>
      </c>
      <c r="T35" s="12">
        <v>17.409800000000001</v>
      </c>
      <c r="U35" s="4">
        <v>13</v>
      </c>
      <c r="V35" s="12">
        <v>15.7014</v>
      </c>
      <c r="W35" s="4">
        <v>26</v>
      </c>
      <c r="X35" s="12">
        <v>18.986899999999999</v>
      </c>
    </row>
    <row r="36" spans="2:24" x14ac:dyDescent="0.4">
      <c r="B36" s="4" t="s">
        <v>42</v>
      </c>
      <c r="C36" s="4">
        <v>34</v>
      </c>
      <c r="D36" s="12">
        <v>12.366</v>
      </c>
      <c r="E36" s="4">
        <v>13</v>
      </c>
      <c r="F36" s="12">
        <v>12.2789</v>
      </c>
      <c r="G36" s="4">
        <v>26</v>
      </c>
      <c r="H36" s="12">
        <v>14.712300000000001</v>
      </c>
      <c r="J36" s="6" t="s">
        <v>42</v>
      </c>
      <c r="K36" s="6">
        <v>34</v>
      </c>
      <c r="L36" s="13">
        <v>13.8339</v>
      </c>
      <c r="M36" s="6">
        <v>13</v>
      </c>
      <c r="N36" s="13">
        <v>13.9899</v>
      </c>
      <c r="O36" s="6">
        <v>26</v>
      </c>
      <c r="P36" s="13">
        <v>16.555299999999999</v>
      </c>
      <c r="R36" s="4" t="s">
        <v>42</v>
      </c>
      <c r="S36" s="4">
        <v>34</v>
      </c>
      <c r="T36" s="12">
        <v>17.143699999999999</v>
      </c>
      <c r="U36" s="4">
        <v>13</v>
      </c>
      <c r="V36" s="12">
        <v>15.69</v>
      </c>
      <c r="W36" s="4">
        <v>26</v>
      </c>
      <c r="X36" s="12">
        <v>19.282900000000001</v>
      </c>
    </row>
    <row r="37" spans="2:24" x14ac:dyDescent="0.4">
      <c r="B37" s="4" t="s">
        <v>43</v>
      </c>
      <c r="C37" s="4">
        <v>34</v>
      </c>
      <c r="D37" s="12">
        <v>12.5601</v>
      </c>
      <c r="E37" s="4">
        <v>13</v>
      </c>
      <c r="F37" s="12">
        <v>12.4724</v>
      </c>
      <c r="G37" s="4">
        <v>26</v>
      </c>
      <c r="H37" s="12">
        <v>14.584899999999999</v>
      </c>
      <c r="J37" s="6" t="s">
        <v>43</v>
      </c>
      <c r="K37" s="6">
        <v>34</v>
      </c>
      <c r="L37" s="13">
        <v>14.104200000000001</v>
      </c>
      <c r="M37" s="6">
        <v>13</v>
      </c>
      <c r="N37" s="13">
        <v>14.138999999999999</v>
      </c>
      <c r="O37" s="6">
        <v>26</v>
      </c>
      <c r="P37" s="13">
        <v>16.370999999999999</v>
      </c>
      <c r="R37" s="4" t="s">
        <v>43</v>
      </c>
      <c r="S37" s="4">
        <v>34</v>
      </c>
      <c r="T37" s="12">
        <v>17.507400000000001</v>
      </c>
      <c r="U37" s="4">
        <v>13</v>
      </c>
      <c r="V37" s="12">
        <v>15.7197</v>
      </c>
      <c r="W37" s="4">
        <v>26</v>
      </c>
      <c r="X37" s="12">
        <v>19.057600000000001</v>
      </c>
    </row>
    <row r="38" spans="2:24" x14ac:dyDescent="0.4">
      <c r="B38" s="4" t="s">
        <v>44</v>
      </c>
      <c r="C38" s="4">
        <v>34</v>
      </c>
      <c r="D38" s="12">
        <v>13.221</v>
      </c>
      <c r="E38" s="4">
        <v>13</v>
      </c>
      <c r="F38" s="12">
        <v>12.490500000000001</v>
      </c>
      <c r="G38" s="4">
        <v>26</v>
      </c>
      <c r="H38" s="12">
        <v>14.5855</v>
      </c>
      <c r="J38" s="6" t="s">
        <v>44</v>
      </c>
      <c r="K38" s="6">
        <v>34</v>
      </c>
      <c r="L38" s="13">
        <v>14.897600000000001</v>
      </c>
      <c r="M38" s="6">
        <v>13</v>
      </c>
      <c r="N38" s="13">
        <v>14.135400000000001</v>
      </c>
      <c r="O38" s="6">
        <v>26</v>
      </c>
      <c r="P38" s="13">
        <v>16.433900000000001</v>
      </c>
      <c r="R38" s="4" t="s">
        <v>44</v>
      </c>
      <c r="S38" s="4">
        <v>34</v>
      </c>
      <c r="T38" s="12">
        <v>18.5962</v>
      </c>
      <c r="U38" s="4">
        <v>13</v>
      </c>
      <c r="V38" s="12">
        <v>15.749499999999999</v>
      </c>
      <c r="W38" s="4">
        <v>26</v>
      </c>
      <c r="X38" s="12">
        <v>19.212700000000002</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1000-000000000000}"/>
  </hyperlink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7"/>
  <dimension ref="A1:R39"/>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1.6" x14ac:dyDescent="0.45">
      <c r="A1" s="1" t="s">
        <v>796</v>
      </c>
    </row>
    <row r="2" spans="1:18" s="4" customFormat="1" ht="15.6" x14ac:dyDescent="0.35">
      <c r="A2" s="4" t="s">
        <v>162</v>
      </c>
    </row>
    <row r="3" spans="1:18" s="4" customFormat="1" ht="44.55" customHeight="1" x14ac:dyDescent="0.35">
      <c r="A3" s="24" t="s">
        <v>797</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c r="G7" s="17"/>
      <c r="H7" s="17"/>
      <c r="I7" s="17"/>
      <c r="J7" s="17"/>
      <c r="K7" s="17"/>
      <c r="L7" s="17"/>
      <c r="M7" s="17"/>
      <c r="N7" s="17"/>
      <c r="O7" s="17"/>
      <c r="P7" s="17"/>
    </row>
    <row r="8" spans="1:18" ht="21" customHeight="1" x14ac:dyDescent="0.4">
      <c r="B8" s="18" t="s">
        <v>10</v>
      </c>
      <c r="C8" s="19" t="s">
        <v>163</v>
      </c>
      <c r="D8" s="19"/>
      <c r="E8" s="19" t="s">
        <v>164</v>
      </c>
      <c r="F8" s="19"/>
      <c r="G8" s="19" t="s">
        <v>165</v>
      </c>
      <c r="H8" s="19"/>
      <c r="I8" s="19" t="s">
        <v>166</v>
      </c>
      <c r="J8" s="19"/>
      <c r="K8" s="19" t="s">
        <v>167</v>
      </c>
      <c r="L8" s="19"/>
      <c r="M8" s="19" t="s">
        <v>776</v>
      </c>
      <c r="N8" s="19"/>
      <c r="O8" s="19" t="s">
        <v>168</v>
      </c>
      <c r="P8" s="19"/>
    </row>
    <row r="9" spans="1:18" ht="21" customHeight="1" x14ac:dyDescent="0.4">
      <c r="B9" s="18"/>
      <c r="C9" s="19"/>
      <c r="D9" s="19"/>
      <c r="E9" s="19"/>
      <c r="F9" s="19"/>
      <c r="G9" s="19"/>
      <c r="H9" s="19"/>
      <c r="I9" s="19"/>
      <c r="J9" s="19"/>
      <c r="K9" s="19"/>
      <c r="L9" s="19"/>
      <c r="M9" s="19"/>
      <c r="N9" s="19"/>
      <c r="O9" s="19"/>
      <c r="P9" s="19"/>
    </row>
    <row r="10" spans="1:18" x14ac:dyDescent="0.4">
      <c r="B10" s="4" t="s">
        <v>10</v>
      </c>
      <c r="C10" s="16" t="s">
        <v>15</v>
      </c>
      <c r="D10" s="16"/>
      <c r="E10" s="16"/>
      <c r="F10" s="16"/>
      <c r="G10" s="16"/>
      <c r="H10" s="16"/>
      <c r="I10" s="16"/>
      <c r="J10" s="16"/>
      <c r="K10" s="16"/>
      <c r="L10" s="16"/>
      <c r="M10" s="16"/>
      <c r="N10" s="16"/>
      <c r="O10" s="16"/>
      <c r="P10" s="16"/>
    </row>
    <row r="11" spans="1:18"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c r="O11" s="8" t="s">
        <v>16</v>
      </c>
      <c r="P11" s="8" t="s">
        <v>17</v>
      </c>
    </row>
    <row r="12" spans="1:18" x14ac:dyDescent="0.4">
      <c r="B12" s="4" t="s">
        <v>169</v>
      </c>
      <c r="C12" s="4">
        <v>61</v>
      </c>
      <c r="D12" s="12">
        <v>5.7</v>
      </c>
      <c r="E12" s="4">
        <v>61</v>
      </c>
      <c r="F12" s="12" t="s">
        <v>10</v>
      </c>
      <c r="G12" s="4">
        <v>61</v>
      </c>
      <c r="H12" s="12" t="s">
        <v>10</v>
      </c>
      <c r="I12" s="4">
        <v>61</v>
      </c>
      <c r="J12" s="12" t="s">
        <v>10</v>
      </c>
      <c r="K12" s="4">
        <v>61</v>
      </c>
      <c r="L12" s="12" t="s">
        <v>10</v>
      </c>
      <c r="M12" s="4">
        <v>61</v>
      </c>
      <c r="N12" s="12" t="s">
        <v>10</v>
      </c>
      <c r="O12" s="4">
        <v>61</v>
      </c>
      <c r="P12" s="12" t="s">
        <v>10</v>
      </c>
    </row>
    <row r="13" spans="1:18" x14ac:dyDescent="0.4">
      <c r="B13" s="4" t="s">
        <v>18</v>
      </c>
      <c r="C13" s="4">
        <v>61</v>
      </c>
      <c r="D13" s="12">
        <v>0</v>
      </c>
      <c r="E13" s="4">
        <v>61</v>
      </c>
      <c r="F13" s="12">
        <v>6.9566999999999997</v>
      </c>
      <c r="G13" s="4">
        <v>61</v>
      </c>
      <c r="H13" s="12" t="s">
        <v>10</v>
      </c>
      <c r="I13" s="4">
        <v>61</v>
      </c>
      <c r="J13" s="12">
        <v>0</v>
      </c>
      <c r="K13" s="4">
        <v>61</v>
      </c>
      <c r="L13" s="12" t="s">
        <v>10</v>
      </c>
      <c r="M13" s="4">
        <v>61</v>
      </c>
      <c r="N13" s="12" t="s">
        <v>10</v>
      </c>
      <c r="O13" s="4">
        <v>61</v>
      </c>
      <c r="P13" s="12" t="s">
        <v>10</v>
      </c>
    </row>
    <row r="14" spans="1:18" x14ac:dyDescent="0.4">
      <c r="B14" s="4" t="s">
        <v>19</v>
      </c>
      <c r="C14" s="4">
        <v>61</v>
      </c>
      <c r="D14" s="12">
        <v>0</v>
      </c>
      <c r="E14" s="4">
        <v>61</v>
      </c>
      <c r="F14" s="12">
        <v>6.9566999999999997</v>
      </c>
      <c r="G14" s="4">
        <v>61</v>
      </c>
      <c r="H14" s="12">
        <v>0.18812999999999999</v>
      </c>
      <c r="I14" s="4">
        <v>61</v>
      </c>
      <c r="J14" s="12">
        <v>0.20966000000000001</v>
      </c>
      <c r="K14" s="4">
        <v>61</v>
      </c>
      <c r="L14" s="12">
        <v>0.23463999999999999</v>
      </c>
      <c r="M14" s="4">
        <v>61</v>
      </c>
      <c r="N14" s="12">
        <v>3.9869000000000002E-2</v>
      </c>
      <c r="O14" s="4">
        <v>61</v>
      </c>
      <c r="P14" s="12">
        <v>7.6289999999999996</v>
      </c>
    </row>
    <row r="15" spans="1:18" x14ac:dyDescent="0.4">
      <c r="B15" s="4" t="s">
        <v>20</v>
      </c>
      <c r="C15" s="4">
        <v>61</v>
      </c>
      <c r="D15" s="12">
        <v>0</v>
      </c>
      <c r="E15" s="4">
        <v>61</v>
      </c>
      <c r="F15" s="12">
        <v>6.9566999999999997</v>
      </c>
      <c r="G15" s="4">
        <v>61</v>
      </c>
      <c r="H15" s="12">
        <v>0.3039</v>
      </c>
      <c r="I15" s="4">
        <v>61</v>
      </c>
      <c r="J15" s="12">
        <v>0.46303</v>
      </c>
      <c r="K15" s="4">
        <v>61</v>
      </c>
      <c r="L15" s="12">
        <v>0.33900999999999998</v>
      </c>
      <c r="M15" s="4">
        <v>61</v>
      </c>
      <c r="N15" s="12">
        <v>0.46729999999999999</v>
      </c>
      <c r="O15" s="4">
        <v>61</v>
      </c>
      <c r="P15" s="12">
        <v>8.5299399999999999</v>
      </c>
    </row>
    <row r="16" spans="1:18" x14ac:dyDescent="0.4">
      <c r="B16" s="4" t="s">
        <v>21</v>
      </c>
      <c r="C16" s="4">
        <v>61</v>
      </c>
      <c r="D16" s="12">
        <v>0</v>
      </c>
      <c r="E16" s="4">
        <v>61</v>
      </c>
      <c r="F16" s="12">
        <v>6.9566999999999997</v>
      </c>
      <c r="G16" s="4">
        <v>61</v>
      </c>
      <c r="H16" s="12">
        <v>0.57494999999999996</v>
      </c>
      <c r="I16" s="4">
        <v>61</v>
      </c>
      <c r="J16" s="12">
        <v>0.66513999999999995</v>
      </c>
      <c r="K16" s="4">
        <v>61</v>
      </c>
      <c r="L16" s="12">
        <v>0.44151000000000001</v>
      </c>
      <c r="M16" s="4">
        <v>61</v>
      </c>
      <c r="N16" s="12">
        <v>0.46087</v>
      </c>
      <c r="O16" s="4">
        <v>61</v>
      </c>
      <c r="P16" s="12">
        <v>9.0991800000000005</v>
      </c>
    </row>
    <row r="17" spans="2:16" x14ac:dyDescent="0.4">
      <c r="B17" s="4" t="s">
        <v>22</v>
      </c>
      <c r="C17" s="4">
        <v>61</v>
      </c>
      <c r="D17" s="12">
        <v>0</v>
      </c>
      <c r="E17" s="4">
        <v>61</v>
      </c>
      <c r="F17" s="12">
        <v>6.9566999999999997</v>
      </c>
      <c r="G17" s="4">
        <v>61</v>
      </c>
      <c r="H17" s="12">
        <v>0.72989999999999999</v>
      </c>
      <c r="I17" s="4">
        <v>61</v>
      </c>
      <c r="J17" s="12">
        <v>0.56593000000000004</v>
      </c>
      <c r="K17" s="4">
        <v>61</v>
      </c>
      <c r="L17" s="12">
        <v>0.52817000000000003</v>
      </c>
      <c r="M17" s="4">
        <v>61</v>
      </c>
      <c r="N17" s="12">
        <v>0.59462000000000004</v>
      </c>
      <c r="O17" s="4">
        <v>61</v>
      </c>
      <c r="P17" s="12">
        <v>9.3753100000000007</v>
      </c>
    </row>
    <row r="18" spans="2:16" x14ac:dyDescent="0.4">
      <c r="B18" s="4" t="s">
        <v>23</v>
      </c>
      <c r="C18" s="4">
        <v>61</v>
      </c>
      <c r="D18" s="12">
        <v>0</v>
      </c>
      <c r="E18" s="4">
        <v>61</v>
      </c>
      <c r="F18" s="12">
        <v>6.9566999999999997</v>
      </c>
      <c r="G18" s="4">
        <v>61</v>
      </c>
      <c r="H18" s="12">
        <v>0.93645</v>
      </c>
      <c r="I18" s="4">
        <v>61</v>
      </c>
      <c r="J18" s="12">
        <v>0.67415000000000003</v>
      </c>
      <c r="K18" s="4">
        <v>61</v>
      </c>
      <c r="L18" s="12">
        <v>0.63270999999999999</v>
      </c>
      <c r="M18" s="4">
        <v>61</v>
      </c>
      <c r="N18" s="12">
        <v>0.90017000000000003</v>
      </c>
      <c r="O18" s="4">
        <v>61</v>
      </c>
      <c r="P18" s="12">
        <v>10.100199999999999</v>
      </c>
    </row>
    <row r="19" spans="2:16" x14ac:dyDescent="0.4">
      <c r="B19" s="4" t="s">
        <v>24</v>
      </c>
      <c r="C19" s="4">
        <v>61</v>
      </c>
      <c r="D19" s="12">
        <v>0</v>
      </c>
      <c r="E19" s="4">
        <v>61</v>
      </c>
      <c r="F19" s="12">
        <v>6.9566999999999997</v>
      </c>
      <c r="G19" s="4">
        <v>61</v>
      </c>
      <c r="H19" s="12">
        <v>1.0501</v>
      </c>
      <c r="I19" s="4">
        <v>61</v>
      </c>
      <c r="J19" s="12">
        <v>0.75105</v>
      </c>
      <c r="K19" s="4">
        <v>61</v>
      </c>
      <c r="L19" s="12">
        <v>0.77056999999999998</v>
      </c>
      <c r="M19" s="4">
        <v>61</v>
      </c>
      <c r="N19" s="12">
        <v>1.2732000000000001</v>
      </c>
      <c r="O19" s="4">
        <v>61</v>
      </c>
      <c r="P19" s="12">
        <v>10.801600000000001</v>
      </c>
    </row>
    <row r="20" spans="2:16" x14ac:dyDescent="0.4">
      <c r="B20" s="4" t="s">
        <v>25</v>
      </c>
      <c r="C20" s="4">
        <v>61</v>
      </c>
      <c r="D20" s="12">
        <v>0</v>
      </c>
      <c r="E20" s="4">
        <v>61</v>
      </c>
      <c r="F20" s="12">
        <v>6.9566999999999997</v>
      </c>
      <c r="G20" s="4">
        <v>61</v>
      </c>
      <c r="H20" s="12">
        <v>1.3875</v>
      </c>
      <c r="I20" s="4">
        <v>61</v>
      </c>
      <c r="J20" s="12">
        <v>0.32096000000000002</v>
      </c>
      <c r="K20" s="4">
        <v>61</v>
      </c>
      <c r="L20" s="12">
        <v>0.83121</v>
      </c>
      <c r="M20" s="4">
        <v>61</v>
      </c>
      <c r="N20" s="12">
        <v>1.3499000000000001</v>
      </c>
      <c r="O20" s="4">
        <v>61</v>
      </c>
      <c r="P20" s="12">
        <v>10.8462</v>
      </c>
    </row>
    <row r="21" spans="2:16" x14ac:dyDescent="0.4">
      <c r="B21" s="4" t="s">
        <v>26</v>
      </c>
      <c r="C21" s="4">
        <v>61</v>
      </c>
      <c r="D21" s="12">
        <v>0</v>
      </c>
      <c r="E21" s="4">
        <v>61</v>
      </c>
      <c r="F21" s="12">
        <v>6.9566999999999997</v>
      </c>
      <c r="G21" s="4">
        <v>61</v>
      </c>
      <c r="H21" s="12">
        <v>1.6556</v>
      </c>
      <c r="I21" s="4">
        <v>61</v>
      </c>
      <c r="J21" s="12">
        <v>0.20937</v>
      </c>
      <c r="K21" s="4">
        <v>61</v>
      </c>
      <c r="L21" s="12">
        <v>0.90934999999999999</v>
      </c>
      <c r="M21" s="4">
        <v>61</v>
      </c>
      <c r="N21" s="12">
        <v>1.5868</v>
      </c>
      <c r="O21" s="4">
        <v>61</v>
      </c>
      <c r="P21" s="12">
        <v>11.3177</v>
      </c>
    </row>
    <row r="22" spans="2:16" x14ac:dyDescent="0.4">
      <c r="B22" s="4" t="s">
        <v>27</v>
      </c>
      <c r="C22" s="4">
        <v>61</v>
      </c>
      <c r="D22" s="12">
        <v>0</v>
      </c>
      <c r="E22" s="4">
        <v>61</v>
      </c>
      <c r="F22" s="12">
        <v>6.9566999999999997</v>
      </c>
      <c r="G22" s="4">
        <v>61</v>
      </c>
      <c r="H22" s="12">
        <v>2.0335000000000001</v>
      </c>
      <c r="I22" s="4">
        <v>61</v>
      </c>
      <c r="J22" s="12">
        <v>0.245</v>
      </c>
      <c r="K22" s="4">
        <v>61</v>
      </c>
      <c r="L22" s="12">
        <v>0.96584000000000003</v>
      </c>
      <c r="M22" s="4">
        <v>61</v>
      </c>
      <c r="N22" s="12">
        <v>1.5016</v>
      </c>
      <c r="O22" s="4">
        <v>61</v>
      </c>
      <c r="P22" s="12">
        <v>11.7026</v>
      </c>
    </row>
    <row r="23" spans="2:16" x14ac:dyDescent="0.4">
      <c r="B23" s="4" t="s">
        <v>28</v>
      </c>
      <c r="C23" s="4">
        <v>61</v>
      </c>
      <c r="D23" s="12">
        <v>0</v>
      </c>
      <c r="E23" s="4">
        <v>61</v>
      </c>
      <c r="F23" s="12">
        <v>6.9566999999999997</v>
      </c>
      <c r="G23" s="4">
        <v>61</v>
      </c>
      <c r="H23" s="12">
        <v>2.1520999999999999</v>
      </c>
      <c r="I23" s="4">
        <v>61</v>
      </c>
      <c r="J23" s="12">
        <v>0.10091</v>
      </c>
      <c r="K23" s="4">
        <v>61</v>
      </c>
      <c r="L23" s="12">
        <v>0.99778999999999995</v>
      </c>
      <c r="M23" s="4">
        <v>61</v>
      </c>
      <c r="N23" s="12">
        <v>1.6914</v>
      </c>
      <c r="O23" s="4">
        <v>61</v>
      </c>
      <c r="P23" s="12">
        <v>11.898899999999999</v>
      </c>
    </row>
    <row r="24" spans="2:16" x14ac:dyDescent="0.4">
      <c r="B24" s="4" t="s">
        <v>29</v>
      </c>
      <c r="C24" s="4">
        <v>61</v>
      </c>
      <c r="D24" s="12">
        <v>0</v>
      </c>
      <c r="E24" s="4">
        <v>61</v>
      </c>
      <c r="F24" s="12">
        <v>6.9566999999999997</v>
      </c>
      <c r="G24" s="4">
        <v>61</v>
      </c>
      <c r="H24" s="12">
        <v>2.3715000000000002</v>
      </c>
      <c r="I24" s="4">
        <v>61</v>
      </c>
      <c r="J24" s="12">
        <v>0.15476000000000001</v>
      </c>
      <c r="K24" s="4">
        <v>61</v>
      </c>
      <c r="L24" s="12">
        <v>1.0947</v>
      </c>
      <c r="M24" s="4">
        <v>61</v>
      </c>
      <c r="N24" s="12">
        <v>1.5751999999999999</v>
      </c>
      <c r="O24" s="4">
        <v>61</v>
      </c>
      <c r="P24" s="12">
        <v>12.152799999999999</v>
      </c>
    </row>
    <row r="25" spans="2:16" x14ac:dyDescent="0.4">
      <c r="B25" s="4" t="s">
        <v>30</v>
      </c>
      <c r="C25" s="4">
        <v>61</v>
      </c>
      <c r="D25" s="12">
        <v>0</v>
      </c>
      <c r="E25" s="4">
        <v>61</v>
      </c>
      <c r="F25" s="12">
        <v>6.9566999999999997</v>
      </c>
      <c r="G25" s="4">
        <v>61</v>
      </c>
      <c r="H25" s="12">
        <v>2.5548999999999999</v>
      </c>
      <c r="I25" s="4">
        <v>61</v>
      </c>
      <c r="J25" s="12">
        <v>1.0954E-2</v>
      </c>
      <c r="K25" s="4">
        <v>61</v>
      </c>
      <c r="L25" s="12">
        <v>1.1378999999999999</v>
      </c>
      <c r="M25" s="4">
        <v>61</v>
      </c>
      <c r="N25" s="12">
        <v>1.7511000000000001</v>
      </c>
      <c r="O25" s="4">
        <v>61</v>
      </c>
      <c r="P25" s="12">
        <v>12.4116</v>
      </c>
    </row>
    <row r="26" spans="2:16" x14ac:dyDescent="0.4">
      <c r="B26" s="4" t="s">
        <v>31</v>
      </c>
      <c r="C26" s="4">
        <v>61</v>
      </c>
      <c r="D26" s="12">
        <v>0</v>
      </c>
      <c r="E26" s="4">
        <v>61</v>
      </c>
      <c r="F26" s="12">
        <v>6.9566999999999997</v>
      </c>
      <c r="G26" s="4">
        <v>61</v>
      </c>
      <c r="H26" s="12">
        <v>2.7391000000000001</v>
      </c>
      <c r="I26" s="4">
        <v>61</v>
      </c>
      <c r="J26" s="12">
        <v>-0.17974999999999999</v>
      </c>
      <c r="K26" s="4">
        <v>61</v>
      </c>
      <c r="L26" s="12">
        <v>1.2371000000000001</v>
      </c>
      <c r="M26" s="4">
        <v>61</v>
      </c>
      <c r="N26" s="12">
        <v>1.7458</v>
      </c>
      <c r="O26" s="4">
        <v>61</v>
      </c>
      <c r="P26" s="12">
        <v>12.499000000000001</v>
      </c>
    </row>
    <row r="27" spans="2:16" x14ac:dyDescent="0.4">
      <c r="B27" s="4" t="s">
        <v>32</v>
      </c>
      <c r="C27" s="4">
        <v>61</v>
      </c>
      <c r="D27" s="12">
        <v>0</v>
      </c>
      <c r="E27" s="4">
        <v>61</v>
      </c>
      <c r="F27" s="12">
        <v>6.9566999999999997</v>
      </c>
      <c r="G27" s="4">
        <v>61</v>
      </c>
      <c r="H27" s="12">
        <v>2.9803000000000002</v>
      </c>
      <c r="I27" s="4">
        <v>61</v>
      </c>
      <c r="J27" s="12">
        <v>-0.36473</v>
      </c>
      <c r="K27" s="4">
        <v>61</v>
      </c>
      <c r="L27" s="12">
        <v>1.3349</v>
      </c>
      <c r="M27" s="4">
        <v>61</v>
      </c>
      <c r="N27" s="12">
        <v>1.4733000000000001</v>
      </c>
      <c r="O27" s="4">
        <v>61</v>
      </c>
      <c r="P27" s="12">
        <v>12.3804</v>
      </c>
    </row>
    <row r="28" spans="2:16" x14ac:dyDescent="0.4">
      <c r="B28" s="4" t="s">
        <v>33</v>
      </c>
      <c r="C28" s="4">
        <v>61</v>
      </c>
      <c r="D28" s="12">
        <v>0</v>
      </c>
      <c r="E28" s="4">
        <v>61</v>
      </c>
      <c r="F28" s="12">
        <v>6.9566999999999997</v>
      </c>
      <c r="G28" s="4">
        <v>61</v>
      </c>
      <c r="H28" s="12">
        <v>3.4133</v>
      </c>
      <c r="I28" s="4">
        <v>61</v>
      </c>
      <c r="J28" s="12">
        <v>-0.33864</v>
      </c>
      <c r="K28" s="4">
        <v>61</v>
      </c>
      <c r="L28" s="12">
        <v>1.3769</v>
      </c>
      <c r="M28" s="4">
        <v>61</v>
      </c>
      <c r="N28" s="12">
        <v>1.4139999999999999</v>
      </c>
      <c r="O28" s="4">
        <v>61</v>
      </c>
      <c r="P28" s="12">
        <v>12.8222</v>
      </c>
    </row>
    <row r="29" spans="2:16" x14ac:dyDescent="0.4">
      <c r="B29" s="4" t="s">
        <v>34</v>
      </c>
      <c r="C29" s="4">
        <v>61</v>
      </c>
      <c r="D29" s="12">
        <v>0</v>
      </c>
      <c r="E29" s="4">
        <v>61</v>
      </c>
      <c r="F29" s="12">
        <v>6.9566999999999997</v>
      </c>
      <c r="G29" s="4">
        <v>61</v>
      </c>
      <c r="H29" s="12">
        <v>3.6497999999999999</v>
      </c>
      <c r="I29" s="4">
        <v>61</v>
      </c>
      <c r="J29" s="12">
        <v>-0.66737000000000002</v>
      </c>
      <c r="K29" s="4">
        <v>61</v>
      </c>
      <c r="L29" s="12">
        <v>1.4488000000000001</v>
      </c>
      <c r="M29" s="4">
        <v>61</v>
      </c>
      <c r="N29" s="12">
        <v>1.4932000000000001</v>
      </c>
      <c r="O29" s="4">
        <v>61</v>
      </c>
      <c r="P29" s="12">
        <v>12.8812</v>
      </c>
    </row>
    <row r="30" spans="2:16" x14ac:dyDescent="0.4">
      <c r="B30" s="4" t="s">
        <v>35</v>
      </c>
      <c r="C30" s="4">
        <v>61</v>
      </c>
      <c r="D30" s="12">
        <v>0</v>
      </c>
      <c r="E30" s="4">
        <v>61</v>
      </c>
      <c r="F30" s="12">
        <v>6.9566999999999997</v>
      </c>
      <c r="G30" s="4">
        <v>61</v>
      </c>
      <c r="H30" s="12">
        <v>3.8203</v>
      </c>
      <c r="I30" s="4">
        <v>61</v>
      </c>
      <c r="J30" s="12">
        <v>-0.84560000000000002</v>
      </c>
      <c r="K30" s="4">
        <v>61</v>
      </c>
      <c r="L30" s="12">
        <v>1.4923</v>
      </c>
      <c r="M30" s="4">
        <v>61</v>
      </c>
      <c r="N30" s="12">
        <v>1.6274</v>
      </c>
      <c r="O30" s="4">
        <v>61</v>
      </c>
      <c r="P30" s="12">
        <v>13.0511</v>
      </c>
    </row>
    <row r="31" spans="2:16" x14ac:dyDescent="0.4">
      <c r="B31" s="4" t="s">
        <v>36</v>
      </c>
      <c r="C31" s="4">
        <v>61</v>
      </c>
      <c r="D31" s="12">
        <v>0</v>
      </c>
      <c r="E31" s="4">
        <v>61</v>
      </c>
      <c r="F31" s="12">
        <v>6.9566999999999997</v>
      </c>
      <c r="G31" s="4">
        <v>61</v>
      </c>
      <c r="H31" s="12">
        <v>3.9906999999999999</v>
      </c>
      <c r="I31" s="4">
        <v>61</v>
      </c>
      <c r="J31" s="12">
        <v>-1.0951</v>
      </c>
      <c r="K31" s="4">
        <v>61</v>
      </c>
      <c r="L31" s="12">
        <v>1.5359</v>
      </c>
      <c r="M31" s="4">
        <v>61</v>
      </c>
      <c r="N31" s="12">
        <v>1.2608999999999999</v>
      </c>
      <c r="O31" s="4">
        <v>61</v>
      </c>
      <c r="P31" s="12">
        <v>12.649100000000001</v>
      </c>
    </row>
    <row r="32" spans="2:16" x14ac:dyDescent="0.4">
      <c r="B32" s="4" t="s">
        <v>37</v>
      </c>
      <c r="C32" s="4">
        <v>61</v>
      </c>
      <c r="D32" s="12">
        <v>0</v>
      </c>
      <c r="E32" s="4">
        <v>61</v>
      </c>
      <c r="F32" s="12">
        <v>6.9566999999999997</v>
      </c>
      <c r="G32" s="4">
        <v>61</v>
      </c>
      <c r="H32" s="12">
        <v>4.4027000000000003</v>
      </c>
      <c r="I32" s="4">
        <v>61</v>
      </c>
      <c r="J32" s="12">
        <v>-1.4446000000000001</v>
      </c>
      <c r="K32" s="4">
        <v>61</v>
      </c>
      <c r="L32" s="12">
        <v>1.6671</v>
      </c>
      <c r="M32" s="4">
        <v>61</v>
      </c>
      <c r="N32" s="12">
        <v>1.7089000000000001</v>
      </c>
      <c r="O32" s="4">
        <v>61</v>
      </c>
      <c r="P32" s="12">
        <v>13.290800000000001</v>
      </c>
    </row>
    <row r="33" spans="2:16" x14ac:dyDescent="0.4">
      <c r="B33" s="4" t="s">
        <v>38</v>
      </c>
      <c r="C33" s="4">
        <v>61</v>
      </c>
      <c r="D33" s="12">
        <v>0</v>
      </c>
      <c r="E33" s="4">
        <v>61</v>
      </c>
      <c r="F33" s="12">
        <v>6.9566999999999997</v>
      </c>
      <c r="G33" s="4">
        <v>61</v>
      </c>
      <c r="H33" s="12">
        <v>4.9641000000000002</v>
      </c>
      <c r="I33" s="4">
        <v>61</v>
      </c>
      <c r="J33" s="12">
        <v>-1.9945999999999999</v>
      </c>
      <c r="K33" s="4">
        <v>61</v>
      </c>
      <c r="L33" s="12">
        <v>1.7733000000000001</v>
      </c>
      <c r="M33" s="4">
        <v>61</v>
      </c>
      <c r="N33" s="12">
        <v>1.5119</v>
      </c>
      <c r="O33" s="4">
        <v>61</v>
      </c>
      <c r="P33" s="12">
        <v>13.211499999999999</v>
      </c>
    </row>
    <row r="34" spans="2:16" x14ac:dyDescent="0.4">
      <c r="B34" s="4" t="s">
        <v>39</v>
      </c>
      <c r="C34" s="4">
        <v>61</v>
      </c>
      <c r="D34" s="12">
        <v>0</v>
      </c>
      <c r="E34" s="4">
        <v>61</v>
      </c>
      <c r="F34" s="12">
        <v>6.9566999999999997</v>
      </c>
      <c r="G34" s="4">
        <v>61</v>
      </c>
      <c r="H34" s="12">
        <v>5.3901000000000003</v>
      </c>
      <c r="I34" s="4">
        <v>61</v>
      </c>
      <c r="J34" s="12">
        <v>-2.2555999999999998</v>
      </c>
      <c r="K34" s="4">
        <v>61</v>
      </c>
      <c r="L34" s="12">
        <v>1.8779999999999999</v>
      </c>
      <c r="M34" s="4">
        <v>61</v>
      </c>
      <c r="N34" s="12">
        <v>1.3977999999999999</v>
      </c>
      <c r="O34" s="4">
        <v>61</v>
      </c>
      <c r="P34" s="12">
        <v>13.367000000000001</v>
      </c>
    </row>
    <row r="35" spans="2:16" x14ac:dyDescent="0.4">
      <c r="B35" s="4" t="s">
        <v>40</v>
      </c>
      <c r="C35" s="4">
        <v>61</v>
      </c>
      <c r="D35" s="12">
        <v>0</v>
      </c>
      <c r="E35" s="4">
        <v>61</v>
      </c>
      <c r="F35" s="12">
        <v>6.9566999999999997</v>
      </c>
      <c r="G35" s="4">
        <v>61</v>
      </c>
      <c r="H35" s="12">
        <v>5.6719999999999997</v>
      </c>
      <c r="I35" s="4">
        <v>61</v>
      </c>
      <c r="J35" s="12">
        <v>-2.726</v>
      </c>
      <c r="K35" s="4">
        <v>61</v>
      </c>
      <c r="L35" s="12">
        <v>1.9564999999999999</v>
      </c>
      <c r="M35" s="4">
        <v>61</v>
      </c>
      <c r="N35" s="12">
        <v>1.0064</v>
      </c>
      <c r="O35" s="4">
        <v>61</v>
      </c>
      <c r="P35" s="12">
        <v>12.8657</v>
      </c>
    </row>
    <row r="36" spans="2:16" x14ac:dyDescent="0.4">
      <c r="B36" s="4" t="s">
        <v>41</v>
      </c>
      <c r="C36" s="4">
        <v>61</v>
      </c>
      <c r="D36" s="12">
        <v>0</v>
      </c>
      <c r="E36" s="4">
        <v>61</v>
      </c>
      <c r="F36" s="12">
        <v>6.9566999999999997</v>
      </c>
      <c r="G36" s="4">
        <v>61</v>
      </c>
      <c r="H36" s="12">
        <v>6.1989999999999998</v>
      </c>
      <c r="I36" s="4">
        <v>61</v>
      </c>
      <c r="J36" s="12">
        <v>-2.9226000000000001</v>
      </c>
      <c r="K36" s="4">
        <v>61</v>
      </c>
      <c r="L36" s="12">
        <v>2.0590000000000002</v>
      </c>
      <c r="M36" s="4">
        <v>61</v>
      </c>
      <c r="N36" s="12">
        <v>0.80203000000000002</v>
      </c>
      <c r="O36" s="4">
        <v>61</v>
      </c>
      <c r="P36" s="12">
        <v>13.094099999999999</v>
      </c>
    </row>
    <row r="37" spans="2:16" x14ac:dyDescent="0.4">
      <c r="B37" s="4" t="s">
        <v>42</v>
      </c>
      <c r="C37" s="4">
        <v>61</v>
      </c>
      <c r="D37" s="12">
        <v>0</v>
      </c>
      <c r="E37" s="4">
        <v>61</v>
      </c>
      <c r="F37" s="12">
        <v>6.9566999999999997</v>
      </c>
      <c r="G37" s="4">
        <v>61</v>
      </c>
      <c r="H37" s="12">
        <v>6.6105999999999998</v>
      </c>
      <c r="I37" s="4">
        <v>61</v>
      </c>
      <c r="J37" s="12">
        <v>-3.4950000000000001</v>
      </c>
      <c r="K37" s="4">
        <v>61</v>
      </c>
      <c r="L37" s="12">
        <v>2.1114999999999999</v>
      </c>
      <c r="M37" s="4">
        <v>61</v>
      </c>
      <c r="N37" s="12">
        <v>0.65332999999999997</v>
      </c>
      <c r="O37" s="4">
        <v>61</v>
      </c>
      <c r="P37" s="12">
        <v>12.8371</v>
      </c>
    </row>
    <row r="38" spans="2:16" x14ac:dyDescent="0.4">
      <c r="B38" s="4" t="s">
        <v>43</v>
      </c>
      <c r="C38" s="4">
        <v>61</v>
      </c>
      <c r="D38" s="12">
        <v>0</v>
      </c>
      <c r="E38" s="4">
        <v>61</v>
      </c>
      <c r="F38" s="12">
        <v>6.9566999999999997</v>
      </c>
      <c r="G38" s="4">
        <v>61</v>
      </c>
      <c r="H38" s="12">
        <v>7.0883000000000003</v>
      </c>
      <c r="I38" s="4">
        <v>61</v>
      </c>
      <c r="J38" s="12">
        <v>-3.8990999999999998</v>
      </c>
      <c r="K38" s="4">
        <v>61</v>
      </c>
      <c r="L38" s="12">
        <v>2.2605</v>
      </c>
      <c r="M38" s="4">
        <v>61</v>
      </c>
      <c r="N38" s="12">
        <v>0.55923999999999996</v>
      </c>
      <c r="O38" s="4">
        <v>61</v>
      </c>
      <c r="P38" s="12">
        <v>12.9656</v>
      </c>
    </row>
    <row r="39" spans="2:16" x14ac:dyDescent="0.4">
      <c r="B39" s="4" t="s">
        <v>44</v>
      </c>
      <c r="C39" s="4">
        <v>61</v>
      </c>
      <c r="D39" s="12">
        <v>0</v>
      </c>
      <c r="E39" s="4">
        <v>61</v>
      </c>
      <c r="F39" s="12">
        <v>6.9566999999999997</v>
      </c>
      <c r="G39" s="4">
        <v>61</v>
      </c>
      <c r="H39" s="12">
        <v>7.3272000000000004</v>
      </c>
      <c r="I39" s="4">
        <v>61</v>
      </c>
      <c r="J39" s="12">
        <v>-3.9323999999999999</v>
      </c>
      <c r="K39" s="4">
        <v>61</v>
      </c>
      <c r="L39" s="12">
        <v>2.3125</v>
      </c>
      <c r="M39" s="4">
        <v>61</v>
      </c>
      <c r="N39" s="12">
        <v>0.68737999999999999</v>
      </c>
      <c r="O39" s="4">
        <v>61</v>
      </c>
      <c r="P39" s="12">
        <v>13.3513</v>
      </c>
    </row>
  </sheetData>
  <mergeCells count="13">
    <mergeCell ref="C10:P10"/>
    <mergeCell ref="A3:R3"/>
    <mergeCell ref="A4:R4"/>
    <mergeCell ref="A5:C5"/>
    <mergeCell ref="C7:P7"/>
    <mergeCell ref="B8:B9"/>
    <mergeCell ref="C8:D9"/>
    <mergeCell ref="E8:F9"/>
    <mergeCell ref="G8:H9"/>
    <mergeCell ref="I8:J9"/>
    <mergeCell ref="K8:L9"/>
    <mergeCell ref="M8:N9"/>
    <mergeCell ref="O8:P9"/>
  </mergeCells>
  <hyperlinks>
    <hyperlink ref="A5" location="'List of contents'!A1" display="Back to 'List of contents'" xr:uid="{00000000-0004-0000-1100-000000000000}"/>
  </hyperlink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8"/>
  <dimension ref="A1:AV39"/>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48" s="15" customFormat="1" ht="21.6" x14ac:dyDescent="0.45">
      <c r="A1" s="1" t="s">
        <v>798</v>
      </c>
    </row>
    <row r="2" spans="1:48" s="4" customFormat="1" ht="15.6" x14ac:dyDescent="0.35">
      <c r="A2" s="4" t="s">
        <v>171</v>
      </c>
    </row>
    <row r="3" spans="1:48" s="4" customFormat="1" ht="44.55" customHeight="1" x14ac:dyDescent="0.35">
      <c r="A3" s="24" t="s">
        <v>797</v>
      </c>
      <c r="B3" s="24"/>
      <c r="C3" s="24"/>
      <c r="D3" s="24"/>
      <c r="E3" s="24"/>
      <c r="F3" s="24"/>
      <c r="G3" s="24"/>
      <c r="H3" s="24"/>
      <c r="I3" s="24"/>
      <c r="J3" s="24"/>
      <c r="K3" s="24"/>
      <c r="L3" s="24"/>
      <c r="M3" s="24"/>
      <c r="N3" s="24"/>
      <c r="O3" s="24"/>
      <c r="P3" s="24"/>
      <c r="Q3" s="24"/>
      <c r="R3" s="24"/>
    </row>
    <row r="4" spans="1:48" s="4" customFormat="1" ht="15" x14ac:dyDescent="0.35">
      <c r="A4" s="18" t="s">
        <v>8</v>
      </c>
      <c r="B4" s="24"/>
      <c r="C4" s="24"/>
      <c r="D4" s="24"/>
      <c r="E4" s="24"/>
      <c r="F4" s="24"/>
      <c r="G4" s="24"/>
      <c r="H4" s="24"/>
      <c r="I4" s="24"/>
      <c r="J4" s="24"/>
      <c r="K4" s="24"/>
      <c r="L4" s="24"/>
      <c r="M4" s="24"/>
      <c r="N4" s="24"/>
      <c r="O4" s="24"/>
      <c r="P4" s="24"/>
      <c r="Q4" s="24"/>
      <c r="R4" s="24"/>
    </row>
    <row r="5" spans="1:48" x14ac:dyDescent="0.4">
      <c r="A5" s="25" t="s">
        <v>9</v>
      </c>
      <c r="B5" s="25"/>
      <c r="C5" s="25"/>
    </row>
    <row r="7" spans="1:48" x14ac:dyDescent="0.4">
      <c r="B7" s="4" t="s">
        <v>10</v>
      </c>
      <c r="C7" s="17" t="s">
        <v>52</v>
      </c>
      <c r="D7" s="17"/>
      <c r="E7" s="17"/>
      <c r="F7" s="17"/>
      <c r="G7" s="17"/>
      <c r="H7" s="17"/>
      <c r="I7" s="17"/>
      <c r="J7" s="17"/>
      <c r="K7" s="17"/>
      <c r="L7" s="17"/>
      <c r="M7" s="17"/>
      <c r="N7" s="17"/>
      <c r="O7" s="17"/>
      <c r="P7" s="17"/>
      <c r="R7" s="6" t="s">
        <v>10</v>
      </c>
      <c r="S7" s="20" t="s">
        <v>51</v>
      </c>
      <c r="T7" s="20"/>
      <c r="U7" s="20"/>
      <c r="V7" s="20"/>
      <c r="W7" s="20"/>
      <c r="X7" s="20"/>
      <c r="Y7" s="20"/>
      <c r="Z7" s="20"/>
      <c r="AA7" s="20"/>
      <c r="AB7" s="20"/>
      <c r="AC7" s="20"/>
      <c r="AD7" s="20"/>
      <c r="AE7" s="20"/>
      <c r="AF7" s="20"/>
      <c r="AH7" s="4" t="s">
        <v>10</v>
      </c>
      <c r="AI7" s="17" t="s">
        <v>50</v>
      </c>
      <c r="AJ7" s="17"/>
      <c r="AK7" s="17"/>
      <c r="AL7" s="17"/>
      <c r="AM7" s="17"/>
      <c r="AN7" s="17"/>
      <c r="AO7" s="17"/>
      <c r="AP7" s="17"/>
      <c r="AQ7" s="17"/>
      <c r="AR7" s="17"/>
      <c r="AS7" s="17"/>
      <c r="AT7" s="17"/>
      <c r="AU7" s="17"/>
      <c r="AV7" s="17"/>
    </row>
    <row r="8" spans="1:48" ht="21" customHeight="1" x14ac:dyDescent="0.4">
      <c r="B8" s="18" t="s">
        <v>10</v>
      </c>
      <c r="C8" s="19" t="s">
        <v>168</v>
      </c>
      <c r="D8" s="19"/>
      <c r="E8" s="19" t="s">
        <v>163</v>
      </c>
      <c r="F8" s="19"/>
      <c r="G8" s="19" t="s">
        <v>164</v>
      </c>
      <c r="H8" s="19"/>
      <c r="I8" s="19" t="s">
        <v>172</v>
      </c>
      <c r="J8" s="19"/>
      <c r="K8" s="19" t="s">
        <v>173</v>
      </c>
      <c r="L8" s="19"/>
      <c r="M8" s="19" t="s">
        <v>174</v>
      </c>
      <c r="N8" s="19"/>
      <c r="O8" s="19" t="s">
        <v>777</v>
      </c>
      <c r="P8" s="19"/>
      <c r="R8" s="21" t="s">
        <v>10</v>
      </c>
      <c r="S8" s="22" t="s">
        <v>168</v>
      </c>
      <c r="T8" s="22"/>
      <c r="U8" s="22" t="s">
        <v>163</v>
      </c>
      <c r="V8" s="22"/>
      <c r="W8" s="22" t="s">
        <v>164</v>
      </c>
      <c r="X8" s="22"/>
      <c r="Y8" s="22" t="s">
        <v>175</v>
      </c>
      <c r="Z8" s="22"/>
      <c r="AA8" s="22" t="s">
        <v>173</v>
      </c>
      <c r="AB8" s="22"/>
      <c r="AC8" s="22" t="s">
        <v>174</v>
      </c>
      <c r="AD8" s="22"/>
      <c r="AE8" s="22" t="s">
        <v>777</v>
      </c>
      <c r="AF8" s="22"/>
      <c r="AH8" s="18" t="s">
        <v>10</v>
      </c>
      <c r="AI8" s="19" t="s">
        <v>168</v>
      </c>
      <c r="AJ8" s="19"/>
      <c r="AK8" s="19" t="s">
        <v>163</v>
      </c>
      <c r="AL8" s="19"/>
      <c r="AM8" s="19" t="s">
        <v>164</v>
      </c>
      <c r="AN8" s="19"/>
      <c r="AO8" s="19" t="s">
        <v>172</v>
      </c>
      <c r="AP8" s="19"/>
      <c r="AQ8" s="19" t="s">
        <v>173</v>
      </c>
      <c r="AR8" s="19"/>
      <c r="AS8" s="19" t="s">
        <v>174</v>
      </c>
      <c r="AT8" s="19"/>
      <c r="AU8" s="19" t="s">
        <v>777</v>
      </c>
      <c r="AV8" s="19"/>
    </row>
    <row r="9" spans="1:48" ht="21" customHeight="1" x14ac:dyDescent="0.4">
      <c r="B9" s="18"/>
      <c r="C9" s="19"/>
      <c r="D9" s="19"/>
      <c r="E9" s="19"/>
      <c r="F9" s="19"/>
      <c r="G9" s="19"/>
      <c r="H9" s="19"/>
      <c r="I9" s="19"/>
      <c r="J9" s="19"/>
      <c r="K9" s="19"/>
      <c r="L9" s="19"/>
      <c r="M9" s="19"/>
      <c r="N9" s="19"/>
      <c r="O9" s="19"/>
      <c r="P9" s="19"/>
      <c r="R9" s="21"/>
      <c r="S9" s="22"/>
      <c r="T9" s="22"/>
      <c r="U9" s="22"/>
      <c r="V9" s="22"/>
      <c r="W9" s="22"/>
      <c r="X9" s="22"/>
      <c r="Y9" s="22"/>
      <c r="Z9" s="22"/>
      <c r="AA9" s="22"/>
      <c r="AB9" s="22"/>
      <c r="AC9" s="22"/>
      <c r="AD9" s="22"/>
      <c r="AE9" s="22"/>
      <c r="AF9" s="22"/>
      <c r="AH9" s="18"/>
      <c r="AI9" s="19"/>
      <c r="AJ9" s="19"/>
      <c r="AK9" s="19"/>
      <c r="AL9" s="19"/>
      <c r="AM9" s="19"/>
      <c r="AN9" s="19"/>
      <c r="AO9" s="19"/>
      <c r="AP9" s="19"/>
      <c r="AQ9" s="19"/>
      <c r="AR9" s="19"/>
      <c r="AS9" s="19"/>
      <c r="AT9" s="19"/>
      <c r="AU9" s="19"/>
      <c r="AV9" s="19"/>
    </row>
    <row r="10" spans="1:48" x14ac:dyDescent="0.4">
      <c r="B10" s="4" t="s">
        <v>10</v>
      </c>
      <c r="C10" s="16" t="s">
        <v>15</v>
      </c>
      <c r="D10" s="16"/>
      <c r="E10" s="16"/>
      <c r="F10" s="16"/>
      <c r="G10" s="16"/>
      <c r="H10" s="16"/>
      <c r="I10" s="16"/>
      <c r="J10" s="16"/>
      <c r="K10" s="16"/>
      <c r="L10" s="16"/>
      <c r="M10" s="16"/>
      <c r="N10" s="16"/>
      <c r="O10" s="16"/>
      <c r="P10" s="16"/>
      <c r="R10" s="6" t="s">
        <v>10</v>
      </c>
      <c r="S10" s="23" t="s">
        <v>15</v>
      </c>
      <c r="T10" s="23"/>
      <c r="U10" s="23"/>
      <c r="V10" s="23"/>
      <c r="W10" s="23"/>
      <c r="X10" s="23"/>
      <c r="Y10" s="23"/>
      <c r="Z10" s="23"/>
      <c r="AA10" s="23"/>
      <c r="AB10" s="23"/>
      <c r="AC10" s="23"/>
      <c r="AD10" s="23"/>
      <c r="AE10" s="23"/>
      <c r="AF10" s="23"/>
      <c r="AH10" s="4" t="s">
        <v>10</v>
      </c>
      <c r="AI10" s="16" t="s">
        <v>15</v>
      </c>
      <c r="AJ10" s="16"/>
      <c r="AK10" s="16"/>
      <c r="AL10" s="16"/>
      <c r="AM10" s="16"/>
      <c r="AN10" s="16"/>
      <c r="AO10" s="16"/>
      <c r="AP10" s="16"/>
      <c r="AQ10" s="16"/>
      <c r="AR10" s="16"/>
      <c r="AS10" s="16"/>
      <c r="AT10" s="16"/>
      <c r="AU10" s="16"/>
      <c r="AV10" s="16"/>
    </row>
    <row r="11" spans="1:48"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c r="O11" s="8" t="s">
        <v>16</v>
      </c>
      <c r="P11" s="8" t="s">
        <v>17</v>
      </c>
      <c r="R11" s="6" t="s">
        <v>10</v>
      </c>
      <c r="S11" s="9" t="s">
        <v>16</v>
      </c>
      <c r="T11" s="9" t="s">
        <v>17</v>
      </c>
      <c r="U11" s="9" t="s">
        <v>16</v>
      </c>
      <c r="V11" s="9" t="s">
        <v>17</v>
      </c>
      <c r="W11" s="9" t="s">
        <v>16</v>
      </c>
      <c r="X11" s="9" t="s">
        <v>17</v>
      </c>
      <c r="Y11" s="9" t="s">
        <v>16</v>
      </c>
      <c r="Z11" s="9" t="s">
        <v>17</v>
      </c>
      <c r="AA11" s="9" t="s">
        <v>16</v>
      </c>
      <c r="AB11" s="9" t="s">
        <v>17</v>
      </c>
      <c r="AC11" s="9" t="s">
        <v>16</v>
      </c>
      <c r="AD11" s="9" t="s">
        <v>17</v>
      </c>
      <c r="AE11" s="9" t="s">
        <v>16</v>
      </c>
      <c r="AF11" s="9" t="s">
        <v>17</v>
      </c>
      <c r="AH11" s="4" t="s">
        <v>10</v>
      </c>
      <c r="AI11" s="8" t="s">
        <v>16</v>
      </c>
      <c r="AJ11" s="8" t="s">
        <v>17</v>
      </c>
      <c r="AK11" s="8" t="s">
        <v>16</v>
      </c>
      <c r="AL11" s="8" t="s">
        <v>17</v>
      </c>
      <c r="AM11" s="8" t="s">
        <v>16</v>
      </c>
      <c r="AN11" s="8" t="s">
        <v>17</v>
      </c>
      <c r="AO11" s="8" t="s">
        <v>16</v>
      </c>
      <c r="AP11" s="8" t="s">
        <v>17</v>
      </c>
      <c r="AQ11" s="8" t="s">
        <v>16</v>
      </c>
      <c r="AR11" s="8" t="s">
        <v>17</v>
      </c>
      <c r="AS11" s="8" t="s">
        <v>16</v>
      </c>
      <c r="AT11" s="8" t="s">
        <v>17</v>
      </c>
      <c r="AU11" s="8" t="s">
        <v>16</v>
      </c>
      <c r="AV11" s="8" t="s">
        <v>17</v>
      </c>
    </row>
    <row r="12" spans="1:48" x14ac:dyDescent="0.4">
      <c r="B12" s="4" t="s">
        <v>169</v>
      </c>
      <c r="C12" s="4">
        <v>19</v>
      </c>
      <c r="D12" s="12" t="s">
        <v>10</v>
      </c>
      <c r="E12" s="4">
        <v>19</v>
      </c>
      <c r="F12" s="12">
        <v>5.7</v>
      </c>
      <c r="G12" s="4">
        <v>19</v>
      </c>
      <c r="H12" s="12" t="s">
        <v>10</v>
      </c>
      <c r="I12" s="4">
        <v>19</v>
      </c>
      <c r="J12" s="12" t="s">
        <v>10</v>
      </c>
      <c r="K12" s="4">
        <v>19</v>
      </c>
      <c r="L12" s="12" t="s">
        <v>10</v>
      </c>
      <c r="M12" s="4">
        <v>19</v>
      </c>
      <c r="N12" s="12" t="s">
        <v>10</v>
      </c>
      <c r="O12" s="4">
        <v>19</v>
      </c>
      <c r="P12" s="12" t="s">
        <v>10</v>
      </c>
      <c r="R12" s="6" t="s">
        <v>169</v>
      </c>
      <c r="S12" s="6">
        <v>12</v>
      </c>
      <c r="T12" s="13" t="s">
        <v>10</v>
      </c>
      <c r="U12" s="6">
        <v>12</v>
      </c>
      <c r="V12" s="13">
        <v>5.7</v>
      </c>
      <c r="W12" s="6">
        <v>12</v>
      </c>
      <c r="X12" s="13" t="s">
        <v>10</v>
      </c>
      <c r="Y12" s="6">
        <v>12</v>
      </c>
      <c r="Z12" s="13" t="s">
        <v>10</v>
      </c>
      <c r="AA12" s="6">
        <v>12</v>
      </c>
      <c r="AB12" s="13" t="s">
        <v>10</v>
      </c>
      <c r="AC12" s="6">
        <v>12</v>
      </c>
      <c r="AD12" s="13" t="s">
        <v>10</v>
      </c>
      <c r="AE12" s="6">
        <v>12</v>
      </c>
      <c r="AF12" s="13" t="s">
        <v>10</v>
      </c>
      <c r="AH12" s="4" t="s">
        <v>169</v>
      </c>
      <c r="AI12" s="4">
        <v>30</v>
      </c>
      <c r="AJ12" s="12" t="s">
        <v>10</v>
      </c>
      <c r="AK12" s="4">
        <v>30</v>
      </c>
      <c r="AL12" s="12">
        <v>5.7</v>
      </c>
      <c r="AM12" s="4">
        <v>30</v>
      </c>
      <c r="AN12" s="12" t="s">
        <v>10</v>
      </c>
      <c r="AO12" s="4">
        <v>30</v>
      </c>
      <c r="AP12" s="12" t="s">
        <v>10</v>
      </c>
      <c r="AQ12" s="4">
        <v>30</v>
      </c>
      <c r="AR12" s="12" t="s">
        <v>10</v>
      </c>
      <c r="AS12" s="4">
        <v>30</v>
      </c>
      <c r="AT12" s="12" t="s">
        <v>10</v>
      </c>
      <c r="AU12" s="4">
        <v>30</v>
      </c>
      <c r="AV12" s="12" t="s">
        <v>10</v>
      </c>
    </row>
    <row r="13" spans="1:48" x14ac:dyDescent="0.4">
      <c r="B13" s="4" t="s">
        <v>18</v>
      </c>
      <c r="C13" s="4">
        <v>19</v>
      </c>
      <c r="D13" s="12" t="s">
        <v>10</v>
      </c>
      <c r="E13" s="4">
        <v>19</v>
      </c>
      <c r="F13" s="12">
        <v>0</v>
      </c>
      <c r="G13" s="4">
        <v>19</v>
      </c>
      <c r="H13" s="12">
        <v>6.3936999999999999</v>
      </c>
      <c r="I13" s="4">
        <v>19</v>
      </c>
      <c r="J13" s="12" t="s">
        <v>10</v>
      </c>
      <c r="K13" s="4">
        <v>19</v>
      </c>
      <c r="L13" s="12">
        <v>0</v>
      </c>
      <c r="M13" s="4">
        <v>19</v>
      </c>
      <c r="N13" s="12" t="s">
        <v>10</v>
      </c>
      <c r="O13" s="4">
        <v>19</v>
      </c>
      <c r="P13" s="12" t="s">
        <v>10</v>
      </c>
      <c r="R13" s="6" t="s">
        <v>18</v>
      </c>
      <c r="S13" s="6">
        <v>12</v>
      </c>
      <c r="T13" s="13" t="s">
        <v>10</v>
      </c>
      <c r="U13" s="6">
        <v>12</v>
      </c>
      <c r="V13" s="13">
        <v>0</v>
      </c>
      <c r="W13" s="6">
        <v>12</v>
      </c>
      <c r="X13" s="13">
        <v>5.6561000000000003</v>
      </c>
      <c r="Y13" s="6">
        <v>12</v>
      </c>
      <c r="Z13" s="13" t="s">
        <v>10</v>
      </c>
      <c r="AA13" s="6">
        <v>12</v>
      </c>
      <c r="AB13" s="13">
        <v>0</v>
      </c>
      <c r="AC13" s="6">
        <v>12</v>
      </c>
      <c r="AD13" s="13" t="s">
        <v>10</v>
      </c>
      <c r="AE13" s="6">
        <v>12</v>
      </c>
      <c r="AF13" s="13" t="s">
        <v>10</v>
      </c>
      <c r="AH13" s="4" t="s">
        <v>18</v>
      </c>
      <c r="AI13" s="4">
        <v>30</v>
      </c>
      <c r="AJ13" s="12" t="s">
        <v>10</v>
      </c>
      <c r="AK13" s="4">
        <v>30</v>
      </c>
      <c r="AL13" s="12">
        <v>0</v>
      </c>
      <c r="AM13" s="4">
        <v>30</v>
      </c>
      <c r="AN13" s="12">
        <v>9.0564</v>
      </c>
      <c r="AO13" s="4">
        <v>30</v>
      </c>
      <c r="AP13" s="12" t="s">
        <v>10</v>
      </c>
      <c r="AQ13" s="4">
        <v>30</v>
      </c>
      <c r="AR13" s="12">
        <v>0</v>
      </c>
      <c r="AS13" s="4">
        <v>30</v>
      </c>
      <c r="AT13" s="12" t="s">
        <v>10</v>
      </c>
      <c r="AU13" s="4">
        <v>30</v>
      </c>
      <c r="AV13" s="12" t="s">
        <v>10</v>
      </c>
    </row>
    <row r="14" spans="1:48" x14ac:dyDescent="0.4">
      <c r="B14" s="4" t="s">
        <v>19</v>
      </c>
      <c r="C14" s="4">
        <v>19</v>
      </c>
      <c r="D14" s="12">
        <v>6.68682</v>
      </c>
      <c r="E14" s="4">
        <v>19</v>
      </c>
      <c r="F14" s="12">
        <v>0</v>
      </c>
      <c r="G14" s="4">
        <v>19</v>
      </c>
      <c r="H14" s="12">
        <v>6.3936999999999999</v>
      </c>
      <c r="I14" s="4">
        <v>19</v>
      </c>
      <c r="J14" s="12">
        <v>-0.12764</v>
      </c>
      <c r="K14" s="4">
        <v>19</v>
      </c>
      <c r="L14" s="12">
        <v>0.13494999999999999</v>
      </c>
      <c r="M14" s="4">
        <v>19</v>
      </c>
      <c r="N14" s="12">
        <v>0.35882999999999998</v>
      </c>
      <c r="O14" s="4">
        <v>19</v>
      </c>
      <c r="P14" s="12">
        <v>-7.3057999999999998E-2</v>
      </c>
      <c r="R14" s="6" t="s">
        <v>19</v>
      </c>
      <c r="S14" s="6">
        <v>12</v>
      </c>
      <c r="T14" s="13">
        <v>6.82186</v>
      </c>
      <c r="U14" s="6">
        <v>12</v>
      </c>
      <c r="V14" s="13">
        <v>0</v>
      </c>
      <c r="W14" s="6">
        <v>12</v>
      </c>
      <c r="X14" s="13">
        <v>5.6561000000000003</v>
      </c>
      <c r="Y14" s="6">
        <v>12</v>
      </c>
      <c r="Z14" s="13">
        <v>1.2467000000000001E-2</v>
      </c>
      <c r="AA14" s="6">
        <v>12</v>
      </c>
      <c r="AB14" s="13">
        <v>0.58513999999999999</v>
      </c>
      <c r="AC14" s="6">
        <v>12</v>
      </c>
      <c r="AD14" s="13">
        <v>0.20992</v>
      </c>
      <c r="AE14" s="6">
        <v>12</v>
      </c>
      <c r="AF14" s="13">
        <v>0.35827999999999999</v>
      </c>
      <c r="AH14" s="4" t="s">
        <v>19</v>
      </c>
      <c r="AI14" s="4">
        <v>30</v>
      </c>
      <c r="AJ14" s="12">
        <v>9.5207099999999993</v>
      </c>
      <c r="AK14" s="4">
        <v>30</v>
      </c>
      <c r="AL14" s="12">
        <v>0</v>
      </c>
      <c r="AM14" s="4">
        <v>30</v>
      </c>
      <c r="AN14" s="12">
        <v>9.0564</v>
      </c>
      <c r="AO14" s="4">
        <v>30</v>
      </c>
      <c r="AP14" s="12">
        <v>0.76954900000000004</v>
      </c>
      <c r="AQ14" s="4">
        <v>30</v>
      </c>
      <c r="AR14" s="12">
        <v>-0.249533</v>
      </c>
      <c r="AS14" s="4">
        <v>30</v>
      </c>
      <c r="AT14" s="12">
        <v>0.10697</v>
      </c>
      <c r="AU14" s="4">
        <v>30</v>
      </c>
      <c r="AV14" s="12">
        <v>-0.16266</v>
      </c>
    </row>
    <row r="15" spans="1:48" x14ac:dyDescent="0.4">
      <c r="B15" s="4" t="s">
        <v>20</v>
      </c>
      <c r="C15" s="4">
        <v>19</v>
      </c>
      <c r="D15" s="12">
        <v>7.7429300000000003</v>
      </c>
      <c r="E15" s="4">
        <v>19</v>
      </c>
      <c r="F15" s="12">
        <v>0</v>
      </c>
      <c r="G15" s="4">
        <v>19</v>
      </c>
      <c r="H15" s="12">
        <v>6.3936999999999999</v>
      </c>
      <c r="I15" s="4">
        <v>19</v>
      </c>
      <c r="J15" s="12">
        <v>-6.8174999999999999E-2</v>
      </c>
      <c r="K15" s="4">
        <v>19</v>
      </c>
      <c r="L15" s="12">
        <v>0.61456999999999995</v>
      </c>
      <c r="M15" s="4">
        <v>19</v>
      </c>
      <c r="N15" s="12">
        <v>0.57494000000000001</v>
      </c>
      <c r="O15" s="4">
        <v>19</v>
      </c>
      <c r="P15" s="12">
        <v>0.22785</v>
      </c>
      <c r="R15" s="6" t="s">
        <v>20</v>
      </c>
      <c r="S15" s="6">
        <v>12</v>
      </c>
      <c r="T15" s="13">
        <v>7.8927800000000001</v>
      </c>
      <c r="U15" s="6">
        <v>12</v>
      </c>
      <c r="V15" s="13">
        <v>0</v>
      </c>
      <c r="W15" s="6">
        <v>12</v>
      </c>
      <c r="X15" s="13">
        <v>5.6561000000000003</v>
      </c>
      <c r="Y15" s="6">
        <v>12</v>
      </c>
      <c r="Z15" s="13">
        <v>0.10188999999999999</v>
      </c>
      <c r="AA15" s="6">
        <v>12</v>
      </c>
      <c r="AB15" s="13">
        <v>1.0931</v>
      </c>
      <c r="AC15" s="6">
        <v>12</v>
      </c>
      <c r="AD15" s="13">
        <v>0.26944000000000001</v>
      </c>
      <c r="AE15" s="6">
        <v>12</v>
      </c>
      <c r="AF15" s="13">
        <v>0.77229999999999999</v>
      </c>
      <c r="AH15" s="4" t="s">
        <v>20</v>
      </c>
      <c r="AI15" s="4">
        <v>30</v>
      </c>
      <c r="AJ15" s="12">
        <v>9.9266500000000004</v>
      </c>
      <c r="AK15" s="4">
        <v>30</v>
      </c>
      <c r="AL15" s="12">
        <v>0</v>
      </c>
      <c r="AM15" s="4">
        <v>30</v>
      </c>
      <c r="AN15" s="12">
        <v>9.0564</v>
      </c>
      <c r="AO15" s="4">
        <v>30</v>
      </c>
      <c r="AP15" s="12">
        <v>0.98360300000000001</v>
      </c>
      <c r="AQ15" s="4">
        <v>30</v>
      </c>
      <c r="AR15" s="12">
        <v>-0.670539</v>
      </c>
      <c r="AS15" s="4">
        <v>30</v>
      </c>
      <c r="AT15" s="12">
        <v>0.12083000000000001</v>
      </c>
      <c r="AU15" s="4">
        <v>30</v>
      </c>
      <c r="AV15" s="12">
        <v>0.43636999999999998</v>
      </c>
    </row>
    <row r="16" spans="1:48" x14ac:dyDescent="0.4">
      <c r="B16" s="4" t="s">
        <v>21</v>
      </c>
      <c r="C16" s="4">
        <v>19</v>
      </c>
      <c r="D16" s="12">
        <v>8.2043300000000006</v>
      </c>
      <c r="E16" s="4">
        <v>19</v>
      </c>
      <c r="F16" s="12">
        <v>0</v>
      </c>
      <c r="G16" s="4">
        <v>19</v>
      </c>
      <c r="H16" s="12">
        <v>6.3936999999999999</v>
      </c>
      <c r="I16" s="4">
        <v>19</v>
      </c>
      <c r="J16" s="12">
        <v>-0.24187</v>
      </c>
      <c r="K16" s="4">
        <v>19</v>
      </c>
      <c r="L16" s="12">
        <v>1.1246</v>
      </c>
      <c r="M16" s="4">
        <v>19</v>
      </c>
      <c r="N16" s="12">
        <v>0.68579000000000001</v>
      </c>
      <c r="O16" s="4">
        <v>19</v>
      </c>
      <c r="P16" s="12">
        <v>0.24204999999999999</v>
      </c>
      <c r="R16" s="6" t="s">
        <v>21</v>
      </c>
      <c r="S16" s="6">
        <v>12</v>
      </c>
      <c r="T16" s="13">
        <v>8.3804800000000004</v>
      </c>
      <c r="U16" s="6">
        <v>12</v>
      </c>
      <c r="V16" s="13">
        <v>0</v>
      </c>
      <c r="W16" s="6">
        <v>12</v>
      </c>
      <c r="X16" s="13">
        <v>5.6561000000000003</v>
      </c>
      <c r="Y16" s="6">
        <v>12</v>
      </c>
      <c r="Z16" s="13">
        <v>0.14854999999999999</v>
      </c>
      <c r="AA16" s="6">
        <v>12</v>
      </c>
      <c r="AB16" s="13">
        <v>1.3156000000000001</v>
      </c>
      <c r="AC16" s="6">
        <v>12</v>
      </c>
      <c r="AD16" s="13">
        <v>0.30859999999999999</v>
      </c>
      <c r="AE16" s="6">
        <v>12</v>
      </c>
      <c r="AF16" s="13">
        <v>0.95167000000000002</v>
      </c>
      <c r="AH16" s="4" t="s">
        <v>21</v>
      </c>
      <c r="AI16" s="4">
        <v>30</v>
      </c>
      <c r="AJ16" s="12">
        <v>10.5687</v>
      </c>
      <c r="AK16" s="4">
        <v>30</v>
      </c>
      <c r="AL16" s="12">
        <v>0</v>
      </c>
      <c r="AM16" s="4">
        <v>30</v>
      </c>
      <c r="AN16" s="12">
        <v>9.0564</v>
      </c>
      <c r="AO16" s="4">
        <v>30</v>
      </c>
      <c r="AP16" s="12">
        <v>2.04874</v>
      </c>
      <c r="AQ16" s="4">
        <v>30</v>
      </c>
      <c r="AR16" s="12">
        <v>-1.0219</v>
      </c>
      <c r="AS16" s="4">
        <v>30</v>
      </c>
      <c r="AT16" s="12">
        <v>0.28116000000000002</v>
      </c>
      <c r="AU16" s="4">
        <v>30</v>
      </c>
      <c r="AV16" s="12">
        <v>0.20427999999999999</v>
      </c>
    </row>
    <row r="17" spans="2:48" x14ac:dyDescent="0.4">
      <c r="B17" s="4" t="s">
        <v>22</v>
      </c>
      <c r="C17" s="4">
        <v>19</v>
      </c>
      <c r="D17" s="12">
        <v>8.8376400000000004</v>
      </c>
      <c r="E17" s="4">
        <v>19</v>
      </c>
      <c r="F17" s="12">
        <v>0</v>
      </c>
      <c r="G17" s="4">
        <v>19</v>
      </c>
      <c r="H17" s="12">
        <v>6.3936999999999999</v>
      </c>
      <c r="I17" s="4">
        <v>19</v>
      </c>
      <c r="J17" s="12">
        <v>-9.6001000000000003E-2</v>
      </c>
      <c r="K17" s="4">
        <v>19</v>
      </c>
      <c r="L17" s="12">
        <v>1.4771000000000001</v>
      </c>
      <c r="M17" s="4">
        <v>19</v>
      </c>
      <c r="N17" s="12">
        <v>0.81620000000000004</v>
      </c>
      <c r="O17" s="4">
        <v>19</v>
      </c>
      <c r="P17" s="12">
        <v>0.24657999999999999</v>
      </c>
      <c r="R17" s="6" t="s">
        <v>22</v>
      </c>
      <c r="S17" s="6">
        <v>12</v>
      </c>
      <c r="T17" s="13">
        <v>8.7270000000000003</v>
      </c>
      <c r="U17" s="6">
        <v>12</v>
      </c>
      <c r="V17" s="13">
        <v>0</v>
      </c>
      <c r="W17" s="6">
        <v>12</v>
      </c>
      <c r="X17" s="13">
        <v>5.6561000000000003</v>
      </c>
      <c r="Y17" s="6">
        <v>12</v>
      </c>
      <c r="Z17" s="13">
        <v>0.30895</v>
      </c>
      <c r="AA17" s="6">
        <v>12</v>
      </c>
      <c r="AB17" s="13">
        <v>1.6648000000000001</v>
      </c>
      <c r="AC17" s="6">
        <v>12</v>
      </c>
      <c r="AD17" s="13">
        <v>0.37912000000000001</v>
      </c>
      <c r="AE17" s="6">
        <v>12</v>
      </c>
      <c r="AF17" s="13">
        <v>0.71806999999999999</v>
      </c>
      <c r="AH17" s="4" t="s">
        <v>22</v>
      </c>
      <c r="AI17" s="4">
        <v>30</v>
      </c>
      <c r="AJ17" s="12">
        <v>10.299799999999999</v>
      </c>
      <c r="AK17" s="4">
        <v>30</v>
      </c>
      <c r="AL17" s="12">
        <v>0</v>
      </c>
      <c r="AM17" s="4">
        <v>30</v>
      </c>
      <c r="AN17" s="12">
        <v>9.0564</v>
      </c>
      <c r="AO17" s="4">
        <v>30</v>
      </c>
      <c r="AP17" s="12">
        <v>2.2090999999999998</v>
      </c>
      <c r="AQ17" s="4">
        <v>30</v>
      </c>
      <c r="AR17" s="12">
        <v>-2.1905399999999999</v>
      </c>
      <c r="AS17" s="4">
        <v>30</v>
      </c>
      <c r="AT17" s="12">
        <v>0.33085999999999999</v>
      </c>
      <c r="AU17" s="4">
        <v>30</v>
      </c>
      <c r="AV17" s="12">
        <v>0.89403999999999995</v>
      </c>
    </row>
    <row r="18" spans="2:48" x14ac:dyDescent="0.4">
      <c r="B18" s="4" t="s">
        <v>23</v>
      </c>
      <c r="C18" s="4">
        <v>19</v>
      </c>
      <c r="D18" s="12">
        <v>9.87575</v>
      </c>
      <c r="E18" s="4">
        <v>19</v>
      </c>
      <c r="F18" s="12">
        <v>0</v>
      </c>
      <c r="G18" s="4">
        <v>19</v>
      </c>
      <c r="H18" s="12">
        <v>6.3936999999999999</v>
      </c>
      <c r="I18" s="4">
        <v>19</v>
      </c>
      <c r="J18" s="12">
        <v>-0.42000999999999999</v>
      </c>
      <c r="K18" s="4">
        <v>19</v>
      </c>
      <c r="L18" s="12">
        <v>2.0106000000000002</v>
      </c>
      <c r="M18" s="4">
        <v>19</v>
      </c>
      <c r="N18" s="12">
        <v>1.0639000000000001</v>
      </c>
      <c r="O18" s="4">
        <v>19</v>
      </c>
      <c r="P18" s="12">
        <v>0.82755000000000001</v>
      </c>
      <c r="R18" s="6" t="s">
        <v>23</v>
      </c>
      <c r="S18" s="6">
        <v>12</v>
      </c>
      <c r="T18" s="13">
        <v>9.7536500000000004</v>
      </c>
      <c r="U18" s="6">
        <v>12</v>
      </c>
      <c r="V18" s="13">
        <v>0</v>
      </c>
      <c r="W18" s="6">
        <v>12</v>
      </c>
      <c r="X18" s="13">
        <v>5.6561000000000003</v>
      </c>
      <c r="Y18" s="6">
        <v>12</v>
      </c>
      <c r="Z18" s="13">
        <v>0.44978000000000001</v>
      </c>
      <c r="AA18" s="6">
        <v>12</v>
      </c>
      <c r="AB18" s="13">
        <v>2.1124999999999998</v>
      </c>
      <c r="AC18" s="6">
        <v>12</v>
      </c>
      <c r="AD18" s="13">
        <v>0.41265000000000002</v>
      </c>
      <c r="AE18" s="6">
        <v>12</v>
      </c>
      <c r="AF18" s="13">
        <v>1.1227</v>
      </c>
      <c r="AH18" s="4" t="s">
        <v>23</v>
      </c>
      <c r="AI18" s="4">
        <v>30</v>
      </c>
      <c r="AJ18" s="12">
        <v>10.5069</v>
      </c>
      <c r="AK18" s="4">
        <v>30</v>
      </c>
      <c r="AL18" s="12">
        <v>0</v>
      </c>
      <c r="AM18" s="4">
        <v>30</v>
      </c>
      <c r="AN18" s="12">
        <v>9.0564</v>
      </c>
      <c r="AO18" s="4">
        <v>30</v>
      </c>
      <c r="AP18" s="12">
        <v>3.1455099999999998</v>
      </c>
      <c r="AQ18" s="4">
        <v>30</v>
      </c>
      <c r="AR18" s="12">
        <v>-2.7797700000000001</v>
      </c>
      <c r="AS18" s="4">
        <v>30</v>
      </c>
      <c r="AT18" s="12">
        <v>0.33396999999999999</v>
      </c>
      <c r="AU18" s="4">
        <v>30</v>
      </c>
      <c r="AV18" s="12">
        <v>0.75080999999999998</v>
      </c>
    </row>
    <row r="19" spans="2:48" x14ac:dyDescent="0.4">
      <c r="B19" s="4" t="s">
        <v>24</v>
      </c>
      <c r="C19" s="4">
        <v>19</v>
      </c>
      <c r="D19" s="12">
        <v>10.5756</v>
      </c>
      <c r="E19" s="4">
        <v>19</v>
      </c>
      <c r="F19" s="12">
        <v>0</v>
      </c>
      <c r="G19" s="4">
        <v>19</v>
      </c>
      <c r="H19" s="12">
        <v>6.3936999999999999</v>
      </c>
      <c r="I19" s="4">
        <v>19</v>
      </c>
      <c r="J19" s="12">
        <v>-0.31103999999999998</v>
      </c>
      <c r="K19" s="4">
        <v>19</v>
      </c>
      <c r="L19" s="12">
        <v>2.1212</v>
      </c>
      <c r="M19" s="4">
        <v>19</v>
      </c>
      <c r="N19" s="12">
        <v>1.3505</v>
      </c>
      <c r="O19" s="4">
        <v>19</v>
      </c>
      <c r="P19" s="12">
        <v>1.0212000000000001</v>
      </c>
      <c r="R19" s="6" t="s">
        <v>24</v>
      </c>
      <c r="S19" s="6">
        <v>12</v>
      </c>
      <c r="T19" s="13">
        <v>10.2767</v>
      </c>
      <c r="U19" s="6">
        <v>12</v>
      </c>
      <c r="V19" s="13">
        <v>0</v>
      </c>
      <c r="W19" s="6">
        <v>12</v>
      </c>
      <c r="X19" s="13">
        <v>5.6561000000000003</v>
      </c>
      <c r="Y19" s="6">
        <v>12</v>
      </c>
      <c r="Z19" s="13">
        <v>0.54656000000000005</v>
      </c>
      <c r="AA19" s="6">
        <v>12</v>
      </c>
      <c r="AB19" s="13">
        <v>2.1576</v>
      </c>
      <c r="AC19" s="6">
        <v>12</v>
      </c>
      <c r="AD19" s="13">
        <v>0.47349000000000002</v>
      </c>
      <c r="AE19" s="6">
        <v>12</v>
      </c>
      <c r="AF19" s="13">
        <v>1.4430000000000001</v>
      </c>
      <c r="AH19" s="4" t="s">
        <v>24</v>
      </c>
      <c r="AI19" s="4">
        <v>30</v>
      </c>
      <c r="AJ19" s="12">
        <v>11.3408</v>
      </c>
      <c r="AK19" s="4">
        <v>30</v>
      </c>
      <c r="AL19" s="12">
        <v>0</v>
      </c>
      <c r="AM19" s="4">
        <v>30</v>
      </c>
      <c r="AN19" s="12">
        <v>9.0564</v>
      </c>
      <c r="AO19" s="4">
        <v>30</v>
      </c>
      <c r="AP19" s="12">
        <v>3.2831199999999998</v>
      </c>
      <c r="AQ19" s="4">
        <v>30</v>
      </c>
      <c r="AR19" s="12">
        <v>-2.7721300000000002</v>
      </c>
      <c r="AS19" s="4">
        <v>30</v>
      </c>
      <c r="AT19" s="12">
        <v>0.36995</v>
      </c>
      <c r="AU19" s="4">
        <v>30</v>
      </c>
      <c r="AV19" s="12">
        <v>1.4034</v>
      </c>
    </row>
    <row r="20" spans="2:48" x14ac:dyDescent="0.4">
      <c r="B20" s="4" t="s">
        <v>25</v>
      </c>
      <c r="C20" s="4">
        <v>19</v>
      </c>
      <c r="D20" s="12">
        <v>10.71</v>
      </c>
      <c r="E20" s="4">
        <v>19</v>
      </c>
      <c r="F20" s="12">
        <v>0</v>
      </c>
      <c r="G20" s="4">
        <v>19</v>
      </c>
      <c r="H20" s="12">
        <v>6.3936999999999999</v>
      </c>
      <c r="I20" s="4">
        <v>19</v>
      </c>
      <c r="J20" s="12">
        <v>-0.24110999999999999</v>
      </c>
      <c r="K20" s="4">
        <v>19</v>
      </c>
      <c r="L20" s="12">
        <v>2.0943000000000001</v>
      </c>
      <c r="M20" s="4">
        <v>19</v>
      </c>
      <c r="N20" s="12">
        <v>1.431</v>
      </c>
      <c r="O20" s="4">
        <v>19</v>
      </c>
      <c r="P20" s="12">
        <v>1.0321</v>
      </c>
      <c r="R20" s="6" t="s">
        <v>25</v>
      </c>
      <c r="S20" s="6">
        <v>12</v>
      </c>
      <c r="T20" s="13">
        <v>10.6273</v>
      </c>
      <c r="U20" s="6">
        <v>12</v>
      </c>
      <c r="V20" s="13">
        <v>0</v>
      </c>
      <c r="W20" s="6">
        <v>12</v>
      </c>
      <c r="X20" s="13">
        <v>5.6561000000000003</v>
      </c>
      <c r="Y20" s="6">
        <v>12</v>
      </c>
      <c r="Z20" s="13">
        <v>0.63532</v>
      </c>
      <c r="AA20" s="6">
        <v>12</v>
      </c>
      <c r="AB20" s="13">
        <v>2.3117000000000001</v>
      </c>
      <c r="AC20" s="6">
        <v>12</v>
      </c>
      <c r="AD20" s="13">
        <v>0.50800000000000001</v>
      </c>
      <c r="AE20" s="6">
        <v>12</v>
      </c>
      <c r="AF20" s="13">
        <v>1.5162</v>
      </c>
      <c r="AH20" s="4" t="s">
        <v>25</v>
      </c>
      <c r="AI20" s="4">
        <v>30</v>
      </c>
      <c r="AJ20" s="12">
        <v>11.0786</v>
      </c>
      <c r="AK20" s="4">
        <v>30</v>
      </c>
      <c r="AL20" s="12">
        <v>0</v>
      </c>
      <c r="AM20" s="4">
        <v>30</v>
      </c>
      <c r="AN20" s="12">
        <v>9.0564</v>
      </c>
      <c r="AO20" s="4">
        <v>30</v>
      </c>
      <c r="AP20" s="12">
        <v>4.2203499999999998</v>
      </c>
      <c r="AQ20" s="4">
        <v>30</v>
      </c>
      <c r="AR20" s="12">
        <v>-4.1977599999999997</v>
      </c>
      <c r="AS20" s="4">
        <v>30</v>
      </c>
      <c r="AT20" s="12">
        <v>0.43411</v>
      </c>
      <c r="AU20" s="4">
        <v>30</v>
      </c>
      <c r="AV20" s="12">
        <v>1.5654999999999999</v>
      </c>
    </row>
    <row r="21" spans="2:48" x14ac:dyDescent="0.4">
      <c r="B21" s="4" t="s">
        <v>26</v>
      </c>
      <c r="C21" s="4">
        <v>19</v>
      </c>
      <c r="D21" s="12">
        <v>11.3523</v>
      </c>
      <c r="E21" s="4">
        <v>19</v>
      </c>
      <c r="F21" s="12">
        <v>0</v>
      </c>
      <c r="G21" s="4">
        <v>19</v>
      </c>
      <c r="H21" s="12">
        <v>6.3936999999999999</v>
      </c>
      <c r="I21" s="4">
        <v>19</v>
      </c>
      <c r="J21" s="12">
        <v>2.6762000000000001E-2</v>
      </c>
      <c r="K21" s="4">
        <v>19</v>
      </c>
      <c r="L21" s="12">
        <v>2.4510000000000001</v>
      </c>
      <c r="M21" s="4">
        <v>19</v>
      </c>
      <c r="N21" s="12">
        <v>1.5173000000000001</v>
      </c>
      <c r="O21" s="4">
        <v>19</v>
      </c>
      <c r="P21" s="12">
        <v>0.96352000000000004</v>
      </c>
      <c r="R21" s="6" t="s">
        <v>26</v>
      </c>
      <c r="S21" s="6">
        <v>12</v>
      </c>
      <c r="T21" s="13">
        <v>11.118499999999999</v>
      </c>
      <c r="U21" s="6">
        <v>12</v>
      </c>
      <c r="V21" s="13">
        <v>0</v>
      </c>
      <c r="W21" s="6">
        <v>12</v>
      </c>
      <c r="X21" s="13">
        <v>5.6561000000000003</v>
      </c>
      <c r="Y21" s="6">
        <v>12</v>
      </c>
      <c r="Z21" s="13">
        <v>0.85604000000000002</v>
      </c>
      <c r="AA21" s="6">
        <v>12</v>
      </c>
      <c r="AB21" s="13">
        <v>2.3698000000000001</v>
      </c>
      <c r="AC21" s="6">
        <v>12</v>
      </c>
      <c r="AD21" s="13">
        <v>0.56181999999999999</v>
      </c>
      <c r="AE21" s="6">
        <v>12</v>
      </c>
      <c r="AF21" s="13">
        <v>1.6748000000000001</v>
      </c>
      <c r="AH21" s="4" t="s">
        <v>26</v>
      </c>
      <c r="AI21" s="4">
        <v>30</v>
      </c>
      <c r="AJ21" s="12">
        <v>11.411799999999999</v>
      </c>
      <c r="AK21" s="4">
        <v>30</v>
      </c>
      <c r="AL21" s="12">
        <v>0</v>
      </c>
      <c r="AM21" s="4">
        <v>30</v>
      </c>
      <c r="AN21" s="12">
        <v>9.0564</v>
      </c>
      <c r="AO21" s="4">
        <v>30</v>
      </c>
      <c r="AP21" s="12">
        <v>4.5397800000000004</v>
      </c>
      <c r="AQ21" s="4">
        <v>30</v>
      </c>
      <c r="AR21" s="12">
        <v>-4.9788800000000002</v>
      </c>
      <c r="AS21" s="4">
        <v>30</v>
      </c>
      <c r="AT21" s="12">
        <v>0.52829000000000004</v>
      </c>
      <c r="AU21" s="4">
        <v>30</v>
      </c>
      <c r="AV21" s="12">
        <v>2.2662</v>
      </c>
    </row>
    <row r="22" spans="2:48" x14ac:dyDescent="0.4">
      <c r="B22" s="4" t="s">
        <v>27</v>
      </c>
      <c r="C22" s="4">
        <v>19</v>
      </c>
      <c r="D22" s="12">
        <v>11.821899999999999</v>
      </c>
      <c r="E22" s="4">
        <v>19</v>
      </c>
      <c r="F22" s="12">
        <v>0</v>
      </c>
      <c r="G22" s="4">
        <v>19</v>
      </c>
      <c r="H22" s="12">
        <v>6.3936999999999999</v>
      </c>
      <c r="I22" s="4">
        <v>19</v>
      </c>
      <c r="J22" s="12">
        <v>0.19894999999999999</v>
      </c>
      <c r="K22" s="4">
        <v>19</v>
      </c>
      <c r="L22" s="12">
        <v>2.9239000000000002</v>
      </c>
      <c r="M22" s="4">
        <v>19</v>
      </c>
      <c r="N22" s="12">
        <v>1.5601</v>
      </c>
      <c r="O22" s="4">
        <v>19</v>
      </c>
      <c r="P22" s="12">
        <v>0.74521000000000004</v>
      </c>
      <c r="R22" s="6" t="s">
        <v>27</v>
      </c>
      <c r="S22" s="6">
        <v>12</v>
      </c>
      <c r="T22" s="13">
        <v>11.1616</v>
      </c>
      <c r="U22" s="6">
        <v>12</v>
      </c>
      <c r="V22" s="13">
        <v>0</v>
      </c>
      <c r="W22" s="6">
        <v>12</v>
      </c>
      <c r="X22" s="13">
        <v>5.6561000000000003</v>
      </c>
      <c r="Y22" s="6">
        <v>12</v>
      </c>
      <c r="Z22" s="13">
        <v>0.94137999999999999</v>
      </c>
      <c r="AA22" s="6">
        <v>12</v>
      </c>
      <c r="AB22" s="13">
        <v>2.2292999999999998</v>
      </c>
      <c r="AC22" s="6">
        <v>12</v>
      </c>
      <c r="AD22" s="13">
        <v>0.58833999999999997</v>
      </c>
      <c r="AE22" s="6">
        <v>12</v>
      </c>
      <c r="AF22" s="13">
        <v>1.7464999999999999</v>
      </c>
      <c r="AH22" s="4" t="s">
        <v>27</v>
      </c>
      <c r="AI22" s="4">
        <v>30</v>
      </c>
      <c r="AJ22" s="12">
        <v>11.9467</v>
      </c>
      <c r="AK22" s="4">
        <v>30</v>
      </c>
      <c r="AL22" s="12">
        <v>0</v>
      </c>
      <c r="AM22" s="4">
        <v>30</v>
      </c>
      <c r="AN22" s="12">
        <v>9.0564</v>
      </c>
      <c r="AO22" s="4">
        <v>30</v>
      </c>
      <c r="AP22" s="12">
        <v>5.48841</v>
      </c>
      <c r="AQ22" s="4">
        <v>30</v>
      </c>
      <c r="AR22" s="12">
        <v>-5.4095399999999998</v>
      </c>
      <c r="AS22" s="4">
        <v>30</v>
      </c>
      <c r="AT22" s="12">
        <v>0.63404000000000005</v>
      </c>
      <c r="AU22" s="4">
        <v>30</v>
      </c>
      <c r="AV22" s="12">
        <v>2.1774</v>
      </c>
    </row>
    <row r="23" spans="2:48" x14ac:dyDescent="0.4">
      <c r="B23" s="4" t="s">
        <v>28</v>
      </c>
      <c r="C23" s="4">
        <v>19</v>
      </c>
      <c r="D23" s="12">
        <v>11.9795</v>
      </c>
      <c r="E23" s="4">
        <v>19</v>
      </c>
      <c r="F23" s="12">
        <v>0</v>
      </c>
      <c r="G23" s="4">
        <v>19</v>
      </c>
      <c r="H23" s="12">
        <v>6.3936999999999999</v>
      </c>
      <c r="I23" s="4">
        <v>19</v>
      </c>
      <c r="J23" s="12">
        <v>0.2903</v>
      </c>
      <c r="K23" s="4">
        <v>19</v>
      </c>
      <c r="L23" s="12">
        <v>2.9222000000000001</v>
      </c>
      <c r="M23" s="4">
        <v>19</v>
      </c>
      <c r="N23" s="12">
        <v>1.5875999999999999</v>
      </c>
      <c r="O23" s="4">
        <v>19</v>
      </c>
      <c r="P23" s="12">
        <v>0.78564999999999996</v>
      </c>
      <c r="R23" s="6" t="s">
        <v>28</v>
      </c>
      <c r="S23" s="6">
        <v>12</v>
      </c>
      <c r="T23" s="13">
        <v>11.609299999999999</v>
      </c>
      <c r="U23" s="6">
        <v>12</v>
      </c>
      <c r="V23" s="13">
        <v>0</v>
      </c>
      <c r="W23" s="6">
        <v>12</v>
      </c>
      <c r="X23" s="13">
        <v>5.6561000000000003</v>
      </c>
      <c r="Y23" s="6">
        <v>12</v>
      </c>
      <c r="Z23" s="13">
        <v>0.99197999999999997</v>
      </c>
      <c r="AA23" s="6">
        <v>12</v>
      </c>
      <c r="AB23" s="13">
        <v>2.2888999999999999</v>
      </c>
      <c r="AC23" s="6">
        <v>12</v>
      </c>
      <c r="AD23" s="13">
        <v>0.64424000000000003</v>
      </c>
      <c r="AE23" s="6">
        <v>12</v>
      </c>
      <c r="AF23" s="13">
        <v>2.0280999999999998</v>
      </c>
      <c r="AH23" s="4" t="s">
        <v>28</v>
      </c>
      <c r="AI23" s="4">
        <v>30</v>
      </c>
      <c r="AJ23" s="12">
        <v>12.0162</v>
      </c>
      <c r="AK23" s="4">
        <v>30</v>
      </c>
      <c r="AL23" s="12">
        <v>0</v>
      </c>
      <c r="AM23" s="4">
        <v>30</v>
      </c>
      <c r="AN23" s="12">
        <v>9.0564</v>
      </c>
      <c r="AO23" s="4">
        <v>30</v>
      </c>
      <c r="AP23" s="12">
        <v>5.71394</v>
      </c>
      <c r="AQ23" s="4">
        <v>30</v>
      </c>
      <c r="AR23" s="12">
        <v>-5.8538600000000001</v>
      </c>
      <c r="AS23" s="4">
        <v>30</v>
      </c>
      <c r="AT23" s="12">
        <v>0.64575000000000005</v>
      </c>
      <c r="AU23" s="4">
        <v>30</v>
      </c>
      <c r="AV23" s="12">
        <v>2.4540000000000002</v>
      </c>
    </row>
    <row r="24" spans="2:48" x14ac:dyDescent="0.4">
      <c r="B24" s="4" t="s">
        <v>29</v>
      </c>
      <c r="C24" s="4">
        <v>19</v>
      </c>
      <c r="D24" s="12">
        <v>12.5505</v>
      </c>
      <c r="E24" s="4">
        <v>19</v>
      </c>
      <c r="F24" s="12">
        <v>0</v>
      </c>
      <c r="G24" s="4">
        <v>19</v>
      </c>
      <c r="H24" s="12">
        <v>6.3936999999999999</v>
      </c>
      <c r="I24" s="4">
        <v>19</v>
      </c>
      <c r="J24" s="12">
        <v>0.17413999999999999</v>
      </c>
      <c r="K24" s="4">
        <v>19</v>
      </c>
      <c r="L24" s="12">
        <v>3.4685000000000001</v>
      </c>
      <c r="M24" s="4">
        <v>19</v>
      </c>
      <c r="N24" s="12">
        <v>1.7962</v>
      </c>
      <c r="O24" s="4">
        <v>19</v>
      </c>
      <c r="P24" s="12">
        <v>0.71794000000000002</v>
      </c>
      <c r="R24" s="6" t="s">
        <v>29</v>
      </c>
      <c r="S24" s="6">
        <v>12</v>
      </c>
      <c r="T24" s="13">
        <v>11.7982</v>
      </c>
      <c r="U24" s="6">
        <v>12</v>
      </c>
      <c r="V24" s="13">
        <v>0</v>
      </c>
      <c r="W24" s="6">
        <v>12</v>
      </c>
      <c r="X24" s="13">
        <v>5.6561000000000003</v>
      </c>
      <c r="Y24" s="6">
        <v>12</v>
      </c>
      <c r="Z24" s="13">
        <v>1.0531999999999999</v>
      </c>
      <c r="AA24" s="6">
        <v>12</v>
      </c>
      <c r="AB24" s="13">
        <v>2.4822000000000002</v>
      </c>
      <c r="AC24" s="6">
        <v>12</v>
      </c>
      <c r="AD24" s="13">
        <v>0.67810000000000004</v>
      </c>
      <c r="AE24" s="6">
        <v>12</v>
      </c>
      <c r="AF24" s="13">
        <v>1.9286000000000001</v>
      </c>
      <c r="AH24" s="4" t="s">
        <v>29</v>
      </c>
      <c r="AI24" s="4">
        <v>30</v>
      </c>
      <c r="AJ24" s="12">
        <v>12.116099999999999</v>
      </c>
      <c r="AK24" s="4">
        <v>30</v>
      </c>
      <c r="AL24" s="12">
        <v>0</v>
      </c>
      <c r="AM24" s="4">
        <v>30</v>
      </c>
      <c r="AN24" s="12">
        <v>9.0564</v>
      </c>
      <c r="AO24" s="4">
        <v>30</v>
      </c>
      <c r="AP24" s="12">
        <v>6.5204599999999999</v>
      </c>
      <c r="AQ24" s="4">
        <v>30</v>
      </c>
      <c r="AR24" s="12">
        <v>-6.3920599999999999</v>
      </c>
      <c r="AS24" s="4">
        <v>30</v>
      </c>
      <c r="AT24" s="12">
        <v>0.67169999999999996</v>
      </c>
      <c r="AU24" s="4">
        <v>30</v>
      </c>
      <c r="AV24" s="12">
        <v>2.2597</v>
      </c>
    </row>
    <row r="25" spans="2:48" x14ac:dyDescent="0.4">
      <c r="B25" s="4" t="s">
        <v>30</v>
      </c>
      <c r="C25" s="4">
        <v>19</v>
      </c>
      <c r="D25" s="12">
        <v>12.972899999999999</v>
      </c>
      <c r="E25" s="4">
        <v>19</v>
      </c>
      <c r="F25" s="12">
        <v>0</v>
      </c>
      <c r="G25" s="4">
        <v>19</v>
      </c>
      <c r="H25" s="12">
        <v>6.3936999999999999</v>
      </c>
      <c r="I25" s="4">
        <v>19</v>
      </c>
      <c r="J25" s="12">
        <v>0.34216999999999997</v>
      </c>
      <c r="K25" s="4">
        <v>19</v>
      </c>
      <c r="L25" s="12">
        <v>3.6865000000000001</v>
      </c>
      <c r="M25" s="4">
        <v>19</v>
      </c>
      <c r="N25" s="12">
        <v>1.8575999999999999</v>
      </c>
      <c r="O25" s="4">
        <v>19</v>
      </c>
      <c r="P25" s="12">
        <v>0.69294999999999995</v>
      </c>
      <c r="R25" s="6" t="s">
        <v>30</v>
      </c>
      <c r="S25" s="6">
        <v>12</v>
      </c>
      <c r="T25" s="13">
        <v>12.437200000000001</v>
      </c>
      <c r="U25" s="6">
        <v>12</v>
      </c>
      <c r="V25" s="13">
        <v>0</v>
      </c>
      <c r="W25" s="6">
        <v>12</v>
      </c>
      <c r="X25" s="13">
        <v>5.6561000000000003</v>
      </c>
      <c r="Y25" s="6">
        <v>12</v>
      </c>
      <c r="Z25" s="13">
        <v>1.1325000000000001</v>
      </c>
      <c r="AA25" s="6">
        <v>12</v>
      </c>
      <c r="AB25" s="13">
        <v>2.7427000000000001</v>
      </c>
      <c r="AC25" s="6">
        <v>12</v>
      </c>
      <c r="AD25" s="13">
        <v>0.72353999999999996</v>
      </c>
      <c r="AE25" s="6">
        <v>12</v>
      </c>
      <c r="AF25" s="13">
        <v>2.1823999999999999</v>
      </c>
      <c r="AH25" s="4" t="s">
        <v>30</v>
      </c>
      <c r="AI25" s="4">
        <v>30</v>
      </c>
      <c r="AJ25" s="12">
        <v>12.083600000000001</v>
      </c>
      <c r="AK25" s="4">
        <v>30</v>
      </c>
      <c r="AL25" s="12">
        <v>0</v>
      </c>
      <c r="AM25" s="4">
        <v>30</v>
      </c>
      <c r="AN25" s="12">
        <v>9.0564</v>
      </c>
      <c r="AO25" s="4">
        <v>30</v>
      </c>
      <c r="AP25" s="12">
        <v>6.83514</v>
      </c>
      <c r="AQ25" s="4">
        <v>30</v>
      </c>
      <c r="AR25" s="12">
        <v>-7.09924</v>
      </c>
      <c r="AS25" s="4">
        <v>30</v>
      </c>
      <c r="AT25" s="12">
        <v>0.69006999999999996</v>
      </c>
      <c r="AU25" s="4">
        <v>30</v>
      </c>
      <c r="AV25" s="12">
        <v>2.6012</v>
      </c>
    </row>
    <row r="26" spans="2:48" x14ac:dyDescent="0.4">
      <c r="B26" s="4" t="s">
        <v>31</v>
      </c>
      <c r="C26" s="4">
        <v>19</v>
      </c>
      <c r="D26" s="12">
        <v>13.7835</v>
      </c>
      <c r="E26" s="4">
        <v>19</v>
      </c>
      <c r="F26" s="12">
        <v>0</v>
      </c>
      <c r="G26" s="4">
        <v>19</v>
      </c>
      <c r="H26" s="12">
        <v>6.3936999999999999</v>
      </c>
      <c r="I26" s="4">
        <v>19</v>
      </c>
      <c r="J26" s="12">
        <v>0.59267999999999998</v>
      </c>
      <c r="K26" s="4">
        <v>19</v>
      </c>
      <c r="L26" s="12">
        <v>4.3090000000000002</v>
      </c>
      <c r="M26" s="4">
        <v>19</v>
      </c>
      <c r="N26" s="12">
        <v>1.9964999999999999</v>
      </c>
      <c r="O26" s="4">
        <v>19</v>
      </c>
      <c r="P26" s="12">
        <v>0.49152000000000001</v>
      </c>
      <c r="R26" s="6" t="s">
        <v>31</v>
      </c>
      <c r="S26" s="6">
        <v>12</v>
      </c>
      <c r="T26" s="13">
        <v>12.1092</v>
      </c>
      <c r="U26" s="6">
        <v>12</v>
      </c>
      <c r="V26" s="13">
        <v>0</v>
      </c>
      <c r="W26" s="6">
        <v>12</v>
      </c>
      <c r="X26" s="13">
        <v>5.6561000000000003</v>
      </c>
      <c r="Y26" s="6">
        <v>12</v>
      </c>
      <c r="Z26" s="13">
        <v>0.55112000000000005</v>
      </c>
      <c r="AA26" s="6">
        <v>12</v>
      </c>
      <c r="AB26" s="13">
        <v>2.5910000000000002</v>
      </c>
      <c r="AC26" s="6">
        <v>12</v>
      </c>
      <c r="AD26" s="13">
        <v>0.81623000000000001</v>
      </c>
      <c r="AE26" s="6">
        <v>12</v>
      </c>
      <c r="AF26" s="13">
        <v>2.4946999999999999</v>
      </c>
      <c r="AH26" s="4" t="s">
        <v>31</v>
      </c>
      <c r="AI26" s="4">
        <v>30</v>
      </c>
      <c r="AJ26" s="12">
        <v>12.0387</v>
      </c>
      <c r="AK26" s="4">
        <v>30</v>
      </c>
      <c r="AL26" s="12">
        <v>0</v>
      </c>
      <c r="AM26" s="4">
        <v>30</v>
      </c>
      <c r="AN26" s="12">
        <v>9.0564</v>
      </c>
      <c r="AO26" s="4">
        <v>30</v>
      </c>
      <c r="AP26" s="12">
        <v>7.7613099999999999</v>
      </c>
      <c r="AQ26" s="4">
        <v>30</v>
      </c>
      <c r="AR26" s="12">
        <v>-8.0234199999999998</v>
      </c>
      <c r="AS26" s="4">
        <v>30</v>
      </c>
      <c r="AT26" s="12">
        <v>0.74683999999999995</v>
      </c>
      <c r="AU26" s="4">
        <v>30</v>
      </c>
      <c r="AV26" s="12">
        <v>2.4975999999999998</v>
      </c>
    </row>
    <row r="27" spans="2:48" x14ac:dyDescent="0.4">
      <c r="B27" s="4" t="s">
        <v>32</v>
      </c>
      <c r="C27" s="4">
        <v>19</v>
      </c>
      <c r="D27" s="12">
        <v>13.4694</v>
      </c>
      <c r="E27" s="4">
        <v>19</v>
      </c>
      <c r="F27" s="12">
        <v>0</v>
      </c>
      <c r="G27" s="4">
        <v>19</v>
      </c>
      <c r="H27" s="12">
        <v>6.3936999999999999</v>
      </c>
      <c r="I27" s="4">
        <v>19</v>
      </c>
      <c r="J27" s="12">
        <v>0.72116999999999998</v>
      </c>
      <c r="K27" s="4">
        <v>19</v>
      </c>
      <c r="L27" s="12">
        <v>4.2138999999999998</v>
      </c>
      <c r="M27" s="4">
        <v>19</v>
      </c>
      <c r="N27" s="12">
        <v>2.0236999999999998</v>
      </c>
      <c r="O27" s="4">
        <v>19</v>
      </c>
      <c r="P27" s="12">
        <v>0.11697</v>
      </c>
      <c r="R27" s="6" t="s">
        <v>32</v>
      </c>
      <c r="S27" s="6">
        <v>12</v>
      </c>
      <c r="T27" s="13">
        <v>11.774699999999999</v>
      </c>
      <c r="U27" s="6">
        <v>12</v>
      </c>
      <c r="V27" s="13">
        <v>0</v>
      </c>
      <c r="W27" s="6">
        <v>12</v>
      </c>
      <c r="X27" s="13">
        <v>5.6561000000000003</v>
      </c>
      <c r="Y27" s="6">
        <v>12</v>
      </c>
      <c r="Z27" s="13">
        <v>0.58552999999999999</v>
      </c>
      <c r="AA27" s="6">
        <v>12</v>
      </c>
      <c r="AB27" s="13">
        <v>2.3123999999999998</v>
      </c>
      <c r="AC27" s="6">
        <v>12</v>
      </c>
      <c r="AD27" s="13">
        <v>0.85650000000000004</v>
      </c>
      <c r="AE27" s="6">
        <v>12</v>
      </c>
      <c r="AF27" s="13">
        <v>2.3643000000000001</v>
      </c>
      <c r="AH27" s="4" t="s">
        <v>32</v>
      </c>
      <c r="AI27" s="4">
        <v>30</v>
      </c>
      <c r="AJ27" s="12">
        <v>12.141500000000001</v>
      </c>
      <c r="AK27" s="4">
        <v>30</v>
      </c>
      <c r="AL27" s="12">
        <v>0</v>
      </c>
      <c r="AM27" s="4">
        <v>30</v>
      </c>
      <c r="AN27" s="12">
        <v>9.0564</v>
      </c>
      <c r="AO27" s="4">
        <v>30</v>
      </c>
      <c r="AP27" s="12">
        <v>8.3649299999999993</v>
      </c>
      <c r="AQ27" s="4">
        <v>30</v>
      </c>
      <c r="AR27" s="12">
        <v>-8.4729799999999997</v>
      </c>
      <c r="AS27" s="4">
        <v>30</v>
      </c>
      <c r="AT27" s="12">
        <v>0.99439</v>
      </c>
      <c r="AU27" s="4">
        <v>30</v>
      </c>
      <c r="AV27" s="12">
        <v>2.1987999999999999</v>
      </c>
    </row>
    <row r="28" spans="2:48" x14ac:dyDescent="0.4">
      <c r="B28" s="4" t="s">
        <v>33</v>
      </c>
      <c r="C28" s="4">
        <v>19</v>
      </c>
      <c r="D28" s="12">
        <v>13.5878</v>
      </c>
      <c r="E28" s="4">
        <v>19</v>
      </c>
      <c r="F28" s="12">
        <v>0</v>
      </c>
      <c r="G28" s="4">
        <v>19</v>
      </c>
      <c r="H28" s="12">
        <v>6.3936999999999999</v>
      </c>
      <c r="I28" s="4">
        <v>19</v>
      </c>
      <c r="J28" s="12">
        <v>1.048</v>
      </c>
      <c r="K28" s="4">
        <v>19</v>
      </c>
      <c r="L28" s="12">
        <v>4.2077999999999998</v>
      </c>
      <c r="M28" s="4">
        <v>19</v>
      </c>
      <c r="N28" s="12">
        <v>2.0611000000000002</v>
      </c>
      <c r="O28" s="4">
        <v>19</v>
      </c>
      <c r="P28" s="12">
        <v>-0.12286999999999999</v>
      </c>
      <c r="R28" s="6" t="s">
        <v>33</v>
      </c>
      <c r="S28" s="6">
        <v>12</v>
      </c>
      <c r="T28" s="13">
        <v>12.1831</v>
      </c>
      <c r="U28" s="6">
        <v>12</v>
      </c>
      <c r="V28" s="13">
        <v>0</v>
      </c>
      <c r="W28" s="6">
        <v>12</v>
      </c>
      <c r="X28" s="13">
        <v>5.6561000000000003</v>
      </c>
      <c r="Y28" s="6">
        <v>12</v>
      </c>
      <c r="Z28" s="13">
        <v>0.43792999999999999</v>
      </c>
      <c r="AA28" s="6">
        <v>12</v>
      </c>
      <c r="AB28" s="13">
        <v>2.6242000000000001</v>
      </c>
      <c r="AC28" s="6">
        <v>12</v>
      </c>
      <c r="AD28" s="13">
        <v>0.87607000000000002</v>
      </c>
      <c r="AE28" s="6">
        <v>12</v>
      </c>
      <c r="AF28" s="13">
        <v>2.5888</v>
      </c>
      <c r="AH28" s="4" t="s">
        <v>33</v>
      </c>
      <c r="AI28" s="4">
        <v>30</v>
      </c>
      <c r="AJ28" s="12">
        <v>12.7538</v>
      </c>
      <c r="AK28" s="4">
        <v>30</v>
      </c>
      <c r="AL28" s="12">
        <v>0</v>
      </c>
      <c r="AM28" s="4">
        <v>30</v>
      </c>
      <c r="AN28" s="12">
        <v>9.0564</v>
      </c>
      <c r="AO28" s="4">
        <v>30</v>
      </c>
      <c r="AP28" s="12">
        <v>9.5549499999999998</v>
      </c>
      <c r="AQ28" s="4">
        <v>30</v>
      </c>
      <c r="AR28" s="12">
        <v>-8.9819999999999993</v>
      </c>
      <c r="AS28" s="4">
        <v>30</v>
      </c>
      <c r="AT28" s="12">
        <v>1.0661</v>
      </c>
      <c r="AU28" s="4">
        <v>30</v>
      </c>
      <c r="AV28" s="12">
        <v>2.0583999999999998</v>
      </c>
    </row>
    <row r="29" spans="2:48" x14ac:dyDescent="0.4">
      <c r="B29" s="4" t="s">
        <v>34</v>
      </c>
      <c r="C29" s="4">
        <v>19</v>
      </c>
      <c r="D29" s="12">
        <v>13.7988</v>
      </c>
      <c r="E29" s="4">
        <v>19</v>
      </c>
      <c r="F29" s="12">
        <v>0</v>
      </c>
      <c r="G29" s="4">
        <v>19</v>
      </c>
      <c r="H29" s="12">
        <v>6.3936999999999999</v>
      </c>
      <c r="I29" s="4">
        <v>19</v>
      </c>
      <c r="J29" s="12">
        <v>1.2397</v>
      </c>
      <c r="K29" s="4">
        <v>19</v>
      </c>
      <c r="L29" s="12">
        <v>4.1619999999999999</v>
      </c>
      <c r="M29" s="4">
        <v>19</v>
      </c>
      <c r="N29" s="12">
        <v>2.1248999999999998</v>
      </c>
      <c r="O29" s="4">
        <v>19</v>
      </c>
      <c r="P29" s="12">
        <v>-0.12151000000000001</v>
      </c>
      <c r="R29" s="6" t="s">
        <v>34</v>
      </c>
      <c r="S29" s="6">
        <v>12</v>
      </c>
      <c r="T29" s="13">
        <v>12.3391</v>
      </c>
      <c r="U29" s="6">
        <v>12</v>
      </c>
      <c r="V29" s="13">
        <v>0</v>
      </c>
      <c r="W29" s="6">
        <v>12</v>
      </c>
      <c r="X29" s="13">
        <v>5.6561000000000003</v>
      </c>
      <c r="Y29" s="6">
        <v>12</v>
      </c>
      <c r="Z29" s="13">
        <v>0.33468999999999999</v>
      </c>
      <c r="AA29" s="6">
        <v>12</v>
      </c>
      <c r="AB29" s="13">
        <v>2.5348999999999999</v>
      </c>
      <c r="AC29" s="6">
        <v>12</v>
      </c>
      <c r="AD29" s="13">
        <v>0.92654000000000003</v>
      </c>
      <c r="AE29" s="6">
        <v>12</v>
      </c>
      <c r="AF29" s="13">
        <v>2.8868999999999998</v>
      </c>
      <c r="AH29" s="4" t="s">
        <v>34</v>
      </c>
      <c r="AI29" s="4">
        <v>30</v>
      </c>
      <c r="AJ29" s="12">
        <v>12.693099999999999</v>
      </c>
      <c r="AK29" s="4">
        <v>30</v>
      </c>
      <c r="AL29" s="12">
        <v>0</v>
      </c>
      <c r="AM29" s="4">
        <v>30</v>
      </c>
      <c r="AN29" s="12">
        <v>9.0564</v>
      </c>
      <c r="AO29" s="4">
        <v>30</v>
      </c>
      <c r="AP29" s="12">
        <v>10.212999999999999</v>
      </c>
      <c r="AQ29" s="4">
        <v>30</v>
      </c>
      <c r="AR29" s="12">
        <v>-9.7461599999999997</v>
      </c>
      <c r="AS29" s="4">
        <v>30</v>
      </c>
      <c r="AT29" s="12">
        <v>1.1712</v>
      </c>
      <c r="AU29" s="4">
        <v>30</v>
      </c>
      <c r="AV29" s="12">
        <v>1.9986999999999999</v>
      </c>
    </row>
    <row r="30" spans="2:48" x14ac:dyDescent="0.4">
      <c r="B30" s="4" t="s">
        <v>35</v>
      </c>
      <c r="C30" s="4">
        <v>19</v>
      </c>
      <c r="D30" s="12">
        <v>14.238300000000001</v>
      </c>
      <c r="E30" s="4">
        <v>19</v>
      </c>
      <c r="F30" s="12">
        <v>0</v>
      </c>
      <c r="G30" s="4">
        <v>19</v>
      </c>
      <c r="H30" s="12">
        <v>6.3936999999999999</v>
      </c>
      <c r="I30" s="4">
        <v>19</v>
      </c>
      <c r="J30" s="12">
        <v>1.268</v>
      </c>
      <c r="K30" s="4">
        <v>19</v>
      </c>
      <c r="L30" s="12">
        <v>4.3747999999999996</v>
      </c>
      <c r="M30" s="4">
        <v>19</v>
      </c>
      <c r="N30" s="12">
        <v>2.1646999999999998</v>
      </c>
      <c r="O30" s="4">
        <v>19</v>
      </c>
      <c r="P30" s="12">
        <v>3.7080000000000002E-2</v>
      </c>
      <c r="R30" s="6" t="s">
        <v>35</v>
      </c>
      <c r="S30" s="6">
        <v>12</v>
      </c>
      <c r="T30" s="13">
        <v>11.946999999999999</v>
      </c>
      <c r="U30" s="6">
        <v>12</v>
      </c>
      <c r="V30" s="13">
        <v>0</v>
      </c>
      <c r="W30" s="6">
        <v>12</v>
      </c>
      <c r="X30" s="13">
        <v>5.6561000000000003</v>
      </c>
      <c r="Y30" s="6">
        <v>12</v>
      </c>
      <c r="Z30" s="13">
        <v>-2.9021999999999999E-2</v>
      </c>
      <c r="AA30" s="6">
        <v>12</v>
      </c>
      <c r="AB30" s="13">
        <v>2.3805999999999998</v>
      </c>
      <c r="AC30" s="6">
        <v>12</v>
      </c>
      <c r="AD30" s="13">
        <v>0.95291999999999999</v>
      </c>
      <c r="AE30" s="6">
        <v>12</v>
      </c>
      <c r="AF30" s="13">
        <v>2.9864000000000002</v>
      </c>
      <c r="AH30" s="4" t="s">
        <v>35</v>
      </c>
      <c r="AI30" s="4">
        <v>30</v>
      </c>
      <c r="AJ30" s="12">
        <v>13.012600000000001</v>
      </c>
      <c r="AK30" s="4">
        <v>30</v>
      </c>
      <c r="AL30" s="12">
        <v>0</v>
      </c>
      <c r="AM30" s="4">
        <v>30</v>
      </c>
      <c r="AN30" s="12">
        <v>9.0564</v>
      </c>
      <c r="AO30" s="4">
        <v>30</v>
      </c>
      <c r="AP30" s="12">
        <v>11.135199999999999</v>
      </c>
      <c r="AQ30" s="4">
        <v>30</v>
      </c>
      <c r="AR30" s="12">
        <v>-10.556699999999999</v>
      </c>
      <c r="AS30" s="4">
        <v>30</v>
      </c>
      <c r="AT30" s="12">
        <v>1.2378</v>
      </c>
      <c r="AU30" s="4">
        <v>30</v>
      </c>
      <c r="AV30" s="12">
        <v>2.1398999999999999</v>
      </c>
    </row>
    <row r="31" spans="2:48" x14ac:dyDescent="0.4">
      <c r="B31" s="4" t="s">
        <v>36</v>
      </c>
      <c r="C31" s="4">
        <v>19</v>
      </c>
      <c r="D31" s="12">
        <v>14.2683</v>
      </c>
      <c r="E31" s="4">
        <v>19</v>
      </c>
      <c r="F31" s="12">
        <v>0</v>
      </c>
      <c r="G31" s="4">
        <v>19</v>
      </c>
      <c r="H31" s="12">
        <v>6.3936999999999999</v>
      </c>
      <c r="I31" s="4">
        <v>19</v>
      </c>
      <c r="J31" s="12">
        <v>1.2963</v>
      </c>
      <c r="K31" s="4">
        <v>19</v>
      </c>
      <c r="L31" s="12">
        <v>4.4659000000000004</v>
      </c>
      <c r="M31" s="4">
        <v>19</v>
      </c>
      <c r="N31" s="12">
        <v>2.2044999999999999</v>
      </c>
      <c r="O31" s="4">
        <v>19</v>
      </c>
      <c r="P31" s="12">
        <v>-9.2071E-2</v>
      </c>
      <c r="R31" s="6" t="s">
        <v>36</v>
      </c>
      <c r="S31" s="6">
        <v>12</v>
      </c>
      <c r="T31" s="13">
        <v>11.6166</v>
      </c>
      <c r="U31" s="6">
        <v>12</v>
      </c>
      <c r="V31" s="13">
        <v>0</v>
      </c>
      <c r="W31" s="6">
        <v>12</v>
      </c>
      <c r="X31" s="13">
        <v>5.6561000000000003</v>
      </c>
      <c r="Y31" s="6">
        <v>12</v>
      </c>
      <c r="Z31" s="13">
        <v>-0.39273000000000002</v>
      </c>
      <c r="AA31" s="6">
        <v>12</v>
      </c>
      <c r="AB31" s="13">
        <v>2.1757</v>
      </c>
      <c r="AC31" s="6">
        <v>12</v>
      </c>
      <c r="AD31" s="13">
        <v>0.97931000000000001</v>
      </c>
      <c r="AE31" s="6">
        <v>12</v>
      </c>
      <c r="AF31" s="13">
        <v>3.1981999999999999</v>
      </c>
      <c r="AH31" s="4" t="s">
        <v>36</v>
      </c>
      <c r="AI31" s="4">
        <v>30</v>
      </c>
      <c r="AJ31" s="12">
        <v>12.394399999999999</v>
      </c>
      <c r="AK31" s="4">
        <v>30</v>
      </c>
      <c r="AL31" s="12">
        <v>0</v>
      </c>
      <c r="AM31" s="4">
        <v>30</v>
      </c>
      <c r="AN31" s="12">
        <v>9.0564</v>
      </c>
      <c r="AO31" s="4">
        <v>30</v>
      </c>
      <c r="AP31" s="12">
        <v>12.057499999999999</v>
      </c>
      <c r="AQ31" s="4">
        <v>30</v>
      </c>
      <c r="AR31" s="12">
        <v>-10.879799999999999</v>
      </c>
      <c r="AS31" s="4">
        <v>30</v>
      </c>
      <c r="AT31" s="12">
        <v>1.3045</v>
      </c>
      <c r="AU31" s="4">
        <v>30</v>
      </c>
      <c r="AV31" s="12">
        <v>0.85582999999999998</v>
      </c>
    </row>
    <row r="32" spans="2:48" x14ac:dyDescent="0.4">
      <c r="B32" s="4" t="s">
        <v>37</v>
      </c>
      <c r="C32" s="4">
        <v>19</v>
      </c>
      <c r="D32" s="12">
        <v>14.975300000000001</v>
      </c>
      <c r="E32" s="4">
        <v>19</v>
      </c>
      <c r="F32" s="12">
        <v>0</v>
      </c>
      <c r="G32" s="4">
        <v>19</v>
      </c>
      <c r="H32" s="12">
        <v>6.3936999999999999</v>
      </c>
      <c r="I32" s="4">
        <v>19</v>
      </c>
      <c r="J32" s="12">
        <v>1.3261000000000001</v>
      </c>
      <c r="K32" s="4">
        <v>19</v>
      </c>
      <c r="L32" s="12">
        <v>4.6786000000000003</v>
      </c>
      <c r="M32" s="4">
        <v>19</v>
      </c>
      <c r="N32" s="12">
        <v>2.2262</v>
      </c>
      <c r="O32" s="4">
        <v>19</v>
      </c>
      <c r="P32" s="12">
        <v>0.35077999999999998</v>
      </c>
      <c r="R32" s="6" t="s">
        <v>37</v>
      </c>
      <c r="S32" s="6">
        <v>12</v>
      </c>
      <c r="T32" s="13">
        <v>12.341100000000001</v>
      </c>
      <c r="U32" s="6">
        <v>12</v>
      </c>
      <c r="V32" s="13">
        <v>0</v>
      </c>
      <c r="W32" s="6">
        <v>12</v>
      </c>
      <c r="X32" s="13">
        <v>5.6561000000000003</v>
      </c>
      <c r="Y32" s="6">
        <v>12</v>
      </c>
      <c r="Z32" s="13">
        <v>-0.23932999999999999</v>
      </c>
      <c r="AA32" s="6">
        <v>12</v>
      </c>
      <c r="AB32" s="13">
        <v>2.1362000000000001</v>
      </c>
      <c r="AC32" s="6">
        <v>12</v>
      </c>
      <c r="AD32" s="13">
        <v>1.1720999999999999</v>
      </c>
      <c r="AE32" s="6">
        <v>12</v>
      </c>
      <c r="AF32" s="13">
        <v>3.6160999999999999</v>
      </c>
      <c r="AH32" s="4" t="s">
        <v>37</v>
      </c>
      <c r="AI32" s="4">
        <v>30</v>
      </c>
      <c r="AJ32" s="12">
        <v>12.9842</v>
      </c>
      <c r="AK32" s="4">
        <v>30</v>
      </c>
      <c r="AL32" s="12">
        <v>0</v>
      </c>
      <c r="AM32" s="4">
        <v>30</v>
      </c>
      <c r="AN32" s="12">
        <v>9.0564</v>
      </c>
      <c r="AO32" s="4">
        <v>30</v>
      </c>
      <c r="AP32" s="12">
        <v>13.2226</v>
      </c>
      <c r="AQ32" s="4">
        <v>30</v>
      </c>
      <c r="AR32" s="12">
        <v>-12.143000000000001</v>
      </c>
      <c r="AS32" s="4">
        <v>30</v>
      </c>
      <c r="AT32" s="12">
        <v>1.5055000000000001</v>
      </c>
      <c r="AU32" s="4">
        <v>30</v>
      </c>
      <c r="AV32" s="12">
        <v>1.3427</v>
      </c>
    </row>
    <row r="33" spans="2:48" x14ac:dyDescent="0.4">
      <c r="B33" s="4" t="s">
        <v>38</v>
      </c>
      <c r="C33" s="4">
        <v>19</v>
      </c>
      <c r="D33" s="12">
        <v>14.925800000000001</v>
      </c>
      <c r="E33" s="4">
        <v>19</v>
      </c>
      <c r="F33" s="12">
        <v>0</v>
      </c>
      <c r="G33" s="4">
        <v>19</v>
      </c>
      <c r="H33" s="12">
        <v>6.3936999999999999</v>
      </c>
      <c r="I33" s="4">
        <v>19</v>
      </c>
      <c r="J33" s="12">
        <v>1.6005</v>
      </c>
      <c r="K33" s="4">
        <v>19</v>
      </c>
      <c r="L33" s="12">
        <v>4.4541000000000004</v>
      </c>
      <c r="M33" s="4">
        <v>19</v>
      </c>
      <c r="N33" s="12">
        <v>2.2690999999999999</v>
      </c>
      <c r="O33" s="4">
        <v>19</v>
      </c>
      <c r="P33" s="12">
        <v>0.20835999999999999</v>
      </c>
      <c r="R33" s="6" t="s">
        <v>38</v>
      </c>
      <c r="S33" s="6">
        <v>12</v>
      </c>
      <c r="T33" s="13">
        <v>12.4057</v>
      </c>
      <c r="U33" s="6">
        <v>12</v>
      </c>
      <c r="V33" s="13">
        <v>0</v>
      </c>
      <c r="W33" s="6">
        <v>12</v>
      </c>
      <c r="X33" s="13">
        <v>5.6561000000000003</v>
      </c>
      <c r="Y33" s="6">
        <v>12</v>
      </c>
      <c r="Z33" s="13">
        <v>0.19220999999999999</v>
      </c>
      <c r="AA33" s="6">
        <v>12</v>
      </c>
      <c r="AB33" s="13">
        <v>1.8940999999999999</v>
      </c>
      <c r="AC33" s="6">
        <v>12</v>
      </c>
      <c r="AD33" s="13">
        <v>1.2709999999999999</v>
      </c>
      <c r="AE33" s="6">
        <v>12</v>
      </c>
      <c r="AF33" s="13">
        <v>3.3923999999999999</v>
      </c>
      <c r="AH33" s="4" t="s">
        <v>38</v>
      </c>
      <c r="AI33" s="4">
        <v>30</v>
      </c>
      <c r="AJ33" s="12">
        <v>12.838699999999999</v>
      </c>
      <c r="AK33" s="4">
        <v>30</v>
      </c>
      <c r="AL33" s="12">
        <v>0</v>
      </c>
      <c r="AM33" s="4">
        <v>30</v>
      </c>
      <c r="AN33" s="12">
        <v>9.0564</v>
      </c>
      <c r="AO33" s="4">
        <v>30</v>
      </c>
      <c r="AP33" s="12">
        <v>14.2804</v>
      </c>
      <c r="AQ33" s="4">
        <v>30</v>
      </c>
      <c r="AR33" s="12">
        <v>-13.3032</v>
      </c>
      <c r="AS33" s="4">
        <v>30</v>
      </c>
      <c r="AT33" s="12">
        <v>1.6982999999999999</v>
      </c>
      <c r="AU33" s="4">
        <v>30</v>
      </c>
      <c r="AV33" s="12">
        <v>1.1067</v>
      </c>
    </row>
    <row r="34" spans="2:48" x14ac:dyDescent="0.4">
      <c r="B34" s="4" t="s">
        <v>39</v>
      </c>
      <c r="C34" s="4">
        <v>19</v>
      </c>
      <c r="D34" s="12">
        <v>15.2136</v>
      </c>
      <c r="E34" s="4">
        <v>19</v>
      </c>
      <c r="F34" s="12">
        <v>0</v>
      </c>
      <c r="G34" s="4">
        <v>19</v>
      </c>
      <c r="H34" s="12">
        <v>6.3936999999999999</v>
      </c>
      <c r="I34" s="4">
        <v>19</v>
      </c>
      <c r="J34" s="12">
        <v>1.9411</v>
      </c>
      <c r="K34" s="4">
        <v>19</v>
      </c>
      <c r="L34" s="12">
        <v>4.6985000000000001</v>
      </c>
      <c r="M34" s="4">
        <v>19</v>
      </c>
      <c r="N34" s="12">
        <v>2.3016000000000001</v>
      </c>
      <c r="O34" s="4">
        <v>19</v>
      </c>
      <c r="P34" s="12">
        <v>-0.12130000000000001</v>
      </c>
      <c r="R34" s="6" t="s">
        <v>39</v>
      </c>
      <c r="S34" s="6">
        <v>12</v>
      </c>
      <c r="T34" s="13">
        <v>12.206799999999999</v>
      </c>
      <c r="U34" s="6">
        <v>12</v>
      </c>
      <c r="V34" s="13">
        <v>0</v>
      </c>
      <c r="W34" s="6">
        <v>12</v>
      </c>
      <c r="X34" s="13">
        <v>5.6561000000000003</v>
      </c>
      <c r="Y34" s="6">
        <v>12</v>
      </c>
      <c r="Z34" s="13">
        <v>0.12422999999999999</v>
      </c>
      <c r="AA34" s="6">
        <v>12</v>
      </c>
      <c r="AB34" s="13">
        <v>1.6635</v>
      </c>
      <c r="AC34" s="6">
        <v>12</v>
      </c>
      <c r="AD34" s="13">
        <v>1.3065</v>
      </c>
      <c r="AE34" s="6">
        <v>12</v>
      </c>
      <c r="AF34" s="13">
        <v>3.4565000000000001</v>
      </c>
      <c r="AH34" s="4" t="s">
        <v>39</v>
      </c>
      <c r="AI34" s="4">
        <v>30</v>
      </c>
      <c r="AJ34" s="12">
        <v>13.124700000000001</v>
      </c>
      <c r="AK34" s="4">
        <v>30</v>
      </c>
      <c r="AL34" s="12">
        <v>0</v>
      </c>
      <c r="AM34" s="4">
        <v>30</v>
      </c>
      <c r="AN34" s="12">
        <v>9.0564</v>
      </c>
      <c r="AO34" s="4">
        <v>30</v>
      </c>
      <c r="AP34" s="12">
        <v>15.344200000000001</v>
      </c>
      <c r="AQ34" s="4">
        <v>30</v>
      </c>
      <c r="AR34" s="12">
        <v>-14.311299999999999</v>
      </c>
      <c r="AS34" s="4">
        <v>30</v>
      </c>
      <c r="AT34" s="12">
        <v>1.9671000000000001</v>
      </c>
      <c r="AU34" s="4">
        <v>30</v>
      </c>
      <c r="AV34" s="12">
        <v>1.0684</v>
      </c>
    </row>
    <row r="35" spans="2:48" x14ac:dyDescent="0.4">
      <c r="B35" s="4" t="s">
        <v>40</v>
      </c>
      <c r="C35" s="4">
        <v>19</v>
      </c>
      <c r="D35" s="12">
        <v>14.4468</v>
      </c>
      <c r="E35" s="4">
        <v>19</v>
      </c>
      <c r="F35" s="12">
        <v>0</v>
      </c>
      <c r="G35" s="4">
        <v>19</v>
      </c>
      <c r="H35" s="12">
        <v>6.3936999999999999</v>
      </c>
      <c r="I35" s="4">
        <v>19</v>
      </c>
      <c r="J35" s="12">
        <v>2.0750000000000002</v>
      </c>
      <c r="K35" s="4">
        <v>19</v>
      </c>
      <c r="L35" s="12">
        <v>4.0133000000000001</v>
      </c>
      <c r="M35" s="4">
        <v>19</v>
      </c>
      <c r="N35" s="12">
        <v>2.3119999999999998</v>
      </c>
      <c r="O35" s="4">
        <v>19</v>
      </c>
      <c r="P35" s="12">
        <v>-0.34728999999999999</v>
      </c>
      <c r="R35" s="6" t="s">
        <v>40</v>
      </c>
      <c r="S35" s="6">
        <v>12</v>
      </c>
      <c r="T35" s="13">
        <v>11.853199999999999</v>
      </c>
      <c r="U35" s="6">
        <v>12</v>
      </c>
      <c r="V35" s="13">
        <v>0</v>
      </c>
      <c r="W35" s="6">
        <v>12</v>
      </c>
      <c r="X35" s="13">
        <v>5.6561000000000003</v>
      </c>
      <c r="Y35" s="6">
        <v>12</v>
      </c>
      <c r="Z35" s="13">
        <v>0.33479999999999999</v>
      </c>
      <c r="AA35" s="6">
        <v>12</v>
      </c>
      <c r="AB35" s="13">
        <v>1.44</v>
      </c>
      <c r="AC35" s="6">
        <v>12</v>
      </c>
      <c r="AD35" s="13">
        <v>1.4319</v>
      </c>
      <c r="AE35" s="6">
        <v>12</v>
      </c>
      <c r="AF35" s="13">
        <v>2.9904999999999999</v>
      </c>
      <c r="AH35" s="4" t="s">
        <v>40</v>
      </c>
      <c r="AI35" s="4">
        <v>30</v>
      </c>
      <c r="AJ35" s="12">
        <v>12.654199999999999</v>
      </c>
      <c r="AK35" s="4">
        <v>30</v>
      </c>
      <c r="AL35" s="12">
        <v>0</v>
      </c>
      <c r="AM35" s="4">
        <v>30</v>
      </c>
      <c r="AN35" s="12">
        <v>9.0564</v>
      </c>
      <c r="AO35" s="4">
        <v>30</v>
      </c>
      <c r="AP35" s="12">
        <v>15.886699999999999</v>
      </c>
      <c r="AQ35" s="4">
        <v>30</v>
      </c>
      <c r="AR35" s="12">
        <v>-14.9206</v>
      </c>
      <c r="AS35" s="4">
        <v>30</v>
      </c>
      <c r="AT35" s="12">
        <v>2.0798000000000001</v>
      </c>
      <c r="AU35" s="4">
        <v>30</v>
      </c>
      <c r="AV35" s="12">
        <v>0.55203000000000002</v>
      </c>
    </row>
    <row r="36" spans="2:48" x14ac:dyDescent="0.4">
      <c r="B36" s="4" t="s">
        <v>41</v>
      </c>
      <c r="C36" s="4">
        <v>19</v>
      </c>
      <c r="D36" s="12">
        <v>14.7605</v>
      </c>
      <c r="E36" s="4">
        <v>19</v>
      </c>
      <c r="F36" s="12">
        <v>0</v>
      </c>
      <c r="G36" s="4">
        <v>19</v>
      </c>
      <c r="H36" s="12">
        <v>6.3936999999999999</v>
      </c>
      <c r="I36" s="4">
        <v>19</v>
      </c>
      <c r="J36" s="12">
        <v>2.2986</v>
      </c>
      <c r="K36" s="4">
        <v>19</v>
      </c>
      <c r="L36" s="12">
        <v>4.2199</v>
      </c>
      <c r="M36" s="4">
        <v>19</v>
      </c>
      <c r="N36" s="12">
        <v>2.3290000000000002</v>
      </c>
      <c r="O36" s="4">
        <v>19</v>
      </c>
      <c r="P36" s="12">
        <v>-0.48082000000000003</v>
      </c>
      <c r="R36" s="6" t="s">
        <v>41</v>
      </c>
      <c r="S36" s="6">
        <v>12</v>
      </c>
      <c r="T36" s="13">
        <v>12.3658</v>
      </c>
      <c r="U36" s="6">
        <v>12</v>
      </c>
      <c r="V36" s="13">
        <v>0</v>
      </c>
      <c r="W36" s="6">
        <v>12</v>
      </c>
      <c r="X36" s="13">
        <v>5.6561000000000003</v>
      </c>
      <c r="Y36" s="6">
        <v>12</v>
      </c>
      <c r="Z36" s="13">
        <v>0.60121000000000002</v>
      </c>
      <c r="AA36" s="6">
        <v>12</v>
      </c>
      <c r="AB36" s="13">
        <v>1.6187</v>
      </c>
      <c r="AC36" s="6">
        <v>12</v>
      </c>
      <c r="AD36" s="13">
        <v>1.4742</v>
      </c>
      <c r="AE36" s="6">
        <v>12</v>
      </c>
      <c r="AF36" s="13">
        <v>3.0156000000000001</v>
      </c>
      <c r="AH36" s="4" t="s">
        <v>41</v>
      </c>
      <c r="AI36" s="4">
        <v>30</v>
      </c>
      <c r="AJ36" s="12">
        <v>12.7379</v>
      </c>
      <c r="AK36" s="4">
        <v>30</v>
      </c>
      <c r="AL36" s="12">
        <v>0</v>
      </c>
      <c r="AM36" s="4">
        <v>30</v>
      </c>
      <c r="AN36" s="12">
        <v>9.0564</v>
      </c>
      <c r="AO36" s="4">
        <v>30</v>
      </c>
      <c r="AP36" s="12">
        <v>17.071100000000001</v>
      </c>
      <c r="AQ36" s="4">
        <v>30</v>
      </c>
      <c r="AR36" s="12">
        <v>-15.755100000000001</v>
      </c>
      <c r="AS36" s="4">
        <v>30</v>
      </c>
      <c r="AT36" s="12">
        <v>2.3531</v>
      </c>
      <c r="AU36" s="4">
        <v>30</v>
      </c>
      <c r="AV36" s="12">
        <v>1.2371E-2</v>
      </c>
    </row>
    <row r="37" spans="2:48" x14ac:dyDescent="0.4">
      <c r="B37" s="4" t="s">
        <v>42</v>
      </c>
      <c r="C37" s="4">
        <v>19</v>
      </c>
      <c r="D37" s="12">
        <v>14.7858</v>
      </c>
      <c r="E37" s="4">
        <v>19</v>
      </c>
      <c r="F37" s="12">
        <v>0</v>
      </c>
      <c r="G37" s="4">
        <v>19</v>
      </c>
      <c r="H37" s="12">
        <v>6.3936999999999999</v>
      </c>
      <c r="I37" s="4">
        <v>19</v>
      </c>
      <c r="J37" s="12">
        <v>2.5556999999999999</v>
      </c>
      <c r="K37" s="4">
        <v>19</v>
      </c>
      <c r="L37" s="12">
        <v>4.0892999999999997</v>
      </c>
      <c r="M37" s="4">
        <v>19</v>
      </c>
      <c r="N37" s="12">
        <v>2.3323</v>
      </c>
      <c r="O37" s="4">
        <v>19</v>
      </c>
      <c r="P37" s="12">
        <v>-0.58516000000000001</v>
      </c>
      <c r="R37" s="6" t="s">
        <v>42</v>
      </c>
      <c r="S37" s="6">
        <v>12</v>
      </c>
      <c r="T37" s="13">
        <v>12.3095</v>
      </c>
      <c r="U37" s="6">
        <v>12</v>
      </c>
      <c r="V37" s="13">
        <v>0</v>
      </c>
      <c r="W37" s="6">
        <v>12</v>
      </c>
      <c r="X37" s="13">
        <v>5.6561000000000003</v>
      </c>
      <c r="Y37" s="6">
        <v>12</v>
      </c>
      <c r="Z37" s="13">
        <v>0.79061999999999999</v>
      </c>
      <c r="AA37" s="6">
        <v>12</v>
      </c>
      <c r="AB37" s="13">
        <v>1.3635999999999999</v>
      </c>
      <c r="AC37" s="6">
        <v>12</v>
      </c>
      <c r="AD37" s="13">
        <v>1.5495000000000001</v>
      </c>
      <c r="AE37" s="6">
        <v>12</v>
      </c>
      <c r="AF37" s="13">
        <v>2.9497</v>
      </c>
      <c r="AH37" s="4" t="s">
        <v>42</v>
      </c>
      <c r="AI37" s="4">
        <v>30</v>
      </c>
      <c r="AJ37" s="12">
        <v>12.310600000000001</v>
      </c>
      <c r="AK37" s="4">
        <v>30</v>
      </c>
      <c r="AL37" s="12">
        <v>0</v>
      </c>
      <c r="AM37" s="4">
        <v>30</v>
      </c>
      <c r="AN37" s="12">
        <v>9.0564</v>
      </c>
      <c r="AO37" s="4">
        <v>30</v>
      </c>
      <c r="AP37" s="12">
        <v>17.913900000000002</v>
      </c>
      <c r="AQ37" s="4">
        <v>30</v>
      </c>
      <c r="AR37" s="12">
        <v>-16.8216</v>
      </c>
      <c r="AS37" s="4">
        <v>30</v>
      </c>
      <c r="AT37" s="12">
        <v>2.4424999999999999</v>
      </c>
      <c r="AU37" s="4">
        <v>30</v>
      </c>
      <c r="AV37" s="12">
        <v>-0.28058</v>
      </c>
    </row>
    <row r="38" spans="2:48" x14ac:dyDescent="0.4">
      <c r="B38" s="4" t="s">
        <v>43</v>
      </c>
      <c r="C38" s="4">
        <v>19</v>
      </c>
      <c r="D38" s="12">
        <v>14.693099999999999</v>
      </c>
      <c r="E38" s="4">
        <v>19</v>
      </c>
      <c r="F38" s="12">
        <v>0</v>
      </c>
      <c r="G38" s="4">
        <v>19</v>
      </c>
      <c r="H38" s="12">
        <v>6.3936999999999999</v>
      </c>
      <c r="I38" s="4">
        <v>19</v>
      </c>
      <c r="J38" s="12">
        <v>2.7553999999999998</v>
      </c>
      <c r="K38" s="4">
        <v>19</v>
      </c>
      <c r="L38" s="12">
        <v>4.0023</v>
      </c>
      <c r="M38" s="4">
        <v>19</v>
      </c>
      <c r="N38" s="12">
        <v>2.3437000000000001</v>
      </c>
      <c r="O38" s="4">
        <v>19</v>
      </c>
      <c r="P38" s="12">
        <v>-0.80203000000000002</v>
      </c>
      <c r="R38" s="6" t="s">
        <v>43</v>
      </c>
      <c r="S38" s="6">
        <v>12</v>
      </c>
      <c r="T38" s="13">
        <v>12.4945</v>
      </c>
      <c r="U38" s="6">
        <v>12</v>
      </c>
      <c r="V38" s="13">
        <v>0</v>
      </c>
      <c r="W38" s="6">
        <v>12</v>
      </c>
      <c r="X38" s="13">
        <v>5.6561000000000003</v>
      </c>
      <c r="Y38" s="6">
        <v>12</v>
      </c>
      <c r="Z38" s="13">
        <v>0.86504999999999999</v>
      </c>
      <c r="AA38" s="6">
        <v>12</v>
      </c>
      <c r="AB38" s="13">
        <v>1.3259000000000001</v>
      </c>
      <c r="AC38" s="6">
        <v>12</v>
      </c>
      <c r="AD38" s="13">
        <v>1.6194</v>
      </c>
      <c r="AE38" s="6">
        <v>12</v>
      </c>
      <c r="AF38" s="13">
        <v>3.0280999999999998</v>
      </c>
      <c r="AH38" s="4" t="s">
        <v>43</v>
      </c>
      <c r="AI38" s="4">
        <v>30</v>
      </c>
      <c r="AJ38" s="12">
        <v>12.513500000000001</v>
      </c>
      <c r="AK38" s="4">
        <v>30</v>
      </c>
      <c r="AL38" s="12">
        <v>0</v>
      </c>
      <c r="AM38" s="4">
        <v>30</v>
      </c>
      <c r="AN38" s="12">
        <v>9.0564</v>
      </c>
      <c r="AO38" s="4">
        <v>30</v>
      </c>
      <c r="AP38" s="12">
        <v>19.171099999999999</v>
      </c>
      <c r="AQ38" s="4">
        <v>30</v>
      </c>
      <c r="AR38" s="12">
        <v>-18.153600000000001</v>
      </c>
      <c r="AS38" s="4">
        <v>30</v>
      </c>
      <c r="AT38" s="12">
        <v>2.8473999999999999</v>
      </c>
      <c r="AU38" s="4">
        <v>30</v>
      </c>
      <c r="AV38" s="12">
        <v>-0.40783000000000003</v>
      </c>
    </row>
    <row r="39" spans="2:48" x14ac:dyDescent="0.4">
      <c r="B39" s="4" t="s">
        <v>44</v>
      </c>
      <c r="C39" s="4">
        <v>19</v>
      </c>
      <c r="D39" s="12">
        <v>14.6408</v>
      </c>
      <c r="E39" s="4">
        <v>19</v>
      </c>
      <c r="F39" s="12">
        <v>0</v>
      </c>
      <c r="G39" s="4">
        <v>19</v>
      </c>
      <c r="H39" s="12">
        <v>6.3936999999999999</v>
      </c>
      <c r="I39" s="4">
        <v>19</v>
      </c>
      <c r="J39" s="12">
        <v>2.8567</v>
      </c>
      <c r="K39" s="4">
        <v>19</v>
      </c>
      <c r="L39" s="12">
        <v>3.8115000000000001</v>
      </c>
      <c r="M39" s="4">
        <v>19</v>
      </c>
      <c r="N39" s="12">
        <v>2.3513999999999999</v>
      </c>
      <c r="O39" s="4">
        <v>19</v>
      </c>
      <c r="P39" s="12">
        <v>-0.77261999999999997</v>
      </c>
      <c r="R39" s="6" t="s">
        <v>44</v>
      </c>
      <c r="S39" s="6">
        <v>12</v>
      </c>
      <c r="T39" s="13">
        <v>12.518700000000001</v>
      </c>
      <c r="U39" s="6">
        <v>12</v>
      </c>
      <c r="V39" s="13">
        <v>0</v>
      </c>
      <c r="W39" s="6">
        <v>12</v>
      </c>
      <c r="X39" s="13">
        <v>5.6561000000000003</v>
      </c>
      <c r="Y39" s="6">
        <v>12</v>
      </c>
      <c r="Z39" s="13">
        <v>0.89888000000000001</v>
      </c>
      <c r="AA39" s="6">
        <v>12</v>
      </c>
      <c r="AB39" s="13">
        <v>1.2726999999999999</v>
      </c>
      <c r="AC39" s="6">
        <v>12</v>
      </c>
      <c r="AD39" s="13">
        <v>1.6574</v>
      </c>
      <c r="AE39" s="6">
        <v>12</v>
      </c>
      <c r="AF39" s="13">
        <v>3.0337000000000001</v>
      </c>
      <c r="AH39" s="4" t="s">
        <v>44</v>
      </c>
      <c r="AI39" s="4">
        <v>30</v>
      </c>
      <c r="AJ39" s="12">
        <v>13.193899999999999</v>
      </c>
      <c r="AK39" s="4">
        <v>30</v>
      </c>
      <c r="AL39" s="12">
        <v>0</v>
      </c>
      <c r="AM39" s="4">
        <v>30</v>
      </c>
      <c r="AN39" s="12">
        <v>9.0564</v>
      </c>
      <c r="AO39" s="4">
        <v>30</v>
      </c>
      <c r="AP39" s="12">
        <v>19.8017</v>
      </c>
      <c r="AQ39" s="4">
        <v>30</v>
      </c>
      <c r="AR39" s="12">
        <v>-18.608599999999999</v>
      </c>
      <c r="AS39" s="4">
        <v>30</v>
      </c>
      <c r="AT39" s="12">
        <v>2.9695</v>
      </c>
      <c r="AU39" s="4">
        <v>30</v>
      </c>
      <c r="AV39" s="12">
        <v>-2.5092E-2</v>
      </c>
    </row>
  </sheetData>
  <mergeCells count="33">
    <mergeCell ref="A3:R3"/>
    <mergeCell ref="A4:R4"/>
    <mergeCell ref="A5:C5"/>
    <mergeCell ref="C7:P7"/>
    <mergeCell ref="B8:B9"/>
    <mergeCell ref="C8:D9"/>
    <mergeCell ref="E8:F9"/>
    <mergeCell ref="G8:H9"/>
    <mergeCell ref="I8:J9"/>
    <mergeCell ref="K8:L9"/>
    <mergeCell ref="M8:N9"/>
    <mergeCell ref="O8:P9"/>
    <mergeCell ref="C10:P10"/>
    <mergeCell ref="S7:AF7"/>
    <mergeCell ref="R8:R9"/>
    <mergeCell ref="S8:T9"/>
    <mergeCell ref="U8:V9"/>
    <mergeCell ref="W8:X9"/>
    <mergeCell ref="Y8:Z9"/>
    <mergeCell ref="AA8:AB9"/>
    <mergeCell ref="AC8:AD9"/>
    <mergeCell ref="AE8:AF9"/>
    <mergeCell ref="S10:AF10"/>
    <mergeCell ref="AI10:AV10"/>
    <mergeCell ref="AI7:AV7"/>
    <mergeCell ref="AH8:AH9"/>
    <mergeCell ref="AI8:AJ9"/>
    <mergeCell ref="AK8:AL9"/>
    <mergeCell ref="AM8:AN9"/>
    <mergeCell ref="AO8:AP9"/>
    <mergeCell ref="AQ8:AR9"/>
    <mergeCell ref="AS8:AT9"/>
    <mergeCell ref="AU8:AV9"/>
  </mergeCells>
  <hyperlinks>
    <hyperlink ref="A5" location="'List of contents'!A1" display="Back to 'List of contents'" xr:uid="{00000000-0004-0000-1200-000000000000}"/>
  </hyperlink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19"/>
  <dimension ref="A1:AY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18" width="10.77734375" style="14" customWidth="1"/>
    <col min="19" max="19" width="18.77734375" style="14" customWidth="1"/>
    <col min="20" max="35" width="10.77734375" style="14" customWidth="1"/>
    <col min="36" max="36" width="18.77734375" style="14" customWidth="1"/>
    <col min="37" max="100" width="10.77734375" style="14" customWidth="1"/>
    <col min="101" max="16384" width="8.77734375" style="14"/>
  </cols>
  <sheetData>
    <row r="1" spans="1:51" s="15" customFormat="1" ht="21.6" x14ac:dyDescent="0.45">
      <c r="A1" s="1" t="s">
        <v>799</v>
      </c>
    </row>
    <row r="2" spans="1:51" s="4" customFormat="1" ht="15" x14ac:dyDescent="0.35">
      <c r="A2" s="4" t="s">
        <v>178</v>
      </c>
    </row>
    <row r="3" spans="1:51" s="4" customFormat="1" ht="63.45" customHeight="1" x14ac:dyDescent="0.35">
      <c r="A3" s="24" t="s">
        <v>800</v>
      </c>
      <c r="B3" s="24"/>
      <c r="C3" s="24"/>
      <c r="D3" s="24"/>
      <c r="E3" s="24"/>
      <c r="F3" s="24"/>
      <c r="G3" s="24"/>
      <c r="H3" s="24"/>
      <c r="I3" s="24"/>
      <c r="J3" s="24"/>
      <c r="K3" s="24"/>
      <c r="L3" s="24"/>
      <c r="M3" s="24"/>
      <c r="N3" s="24"/>
      <c r="O3" s="24"/>
      <c r="P3" s="24"/>
      <c r="Q3" s="24"/>
      <c r="R3" s="24"/>
    </row>
    <row r="4" spans="1:51" s="4" customFormat="1" ht="15" x14ac:dyDescent="0.35">
      <c r="A4" s="18" t="s">
        <v>179</v>
      </c>
      <c r="B4" s="24"/>
      <c r="C4" s="24"/>
      <c r="D4" s="24"/>
      <c r="E4" s="24"/>
      <c r="F4" s="24"/>
      <c r="G4" s="24"/>
      <c r="H4" s="24"/>
      <c r="I4" s="24"/>
      <c r="J4" s="24"/>
      <c r="K4" s="24"/>
      <c r="L4" s="24"/>
      <c r="M4" s="24"/>
      <c r="N4" s="24"/>
      <c r="O4" s="24"/>
      <c r="P4" s="24"/>
      <c r="Q4" s="24"/>
      <c r="R4" s="24"/>
    </row>
    <row r="5" spans="1:51" x14ac:dyDescent="0.4">
      <c r="A5" s="25" t="s">
        <v>9</v>
      </c>
      <c r="B5" s="25"/>
      <c r="C5" s="25"/>
    </row>
    <row r="8" spans="1:51" x14ac:dyDescent="0.4">
      <c r="B8" s="4" t="s">
        <v>10</v>
      </c>
      <c r="C8" s="17" t="s">
        <v>78</v>
      </c>
      <c r="D8" s="17"/>
      <c r="E8" s="17"/>
      <c r="F8" s="17"/>
      <c r="G8" s="17"/>
      <c r="H8" s="17"/>
      <c r="I8" s="17"/>
      <c r="J8" s="17"/>
      <c r="K8" s="17"/>
      <c r="L8" s="17"/>
      <c r="M8" s="17"/>
      <c r="N8" s="17"/>
      <c r="O8" s="17"/>
      <c r="P8" s="17"/>
      <c r="Q8" s="17"/>
      <c r="S8" s="6" t="s">
        <v>10</v>
      </c>
      <c r="T8" s="20" t="s">
        <v>68</v>
      </c>
      <c r="U8" s="20"/>
      <c r="V8" s="20"/>
      <c r="W8" s="20"/>
      <c r="X8" s="20"/>
      <c r="Y8" s="20"/>
      <c r="Z8" s="20"/>
      <c r="AA8" s="20"/>
      <c r="AB8" s="20"/>
      <c r="AC8" s="20"/>
      <c r="AD8" s="20"/>
      <c r="AE8" s="20"/>
      <c r="AF8" s="20"/>
      <c r="AG8" s="20"/>
      <c r="AH8" s="20"/>
      <c r="AJ8" s="4" t="s">
        <v>10</v>
      </c>
      <c r="AK8" s="17" t="s">
        <v>82</v>
      </c>
      <c r="AL8" s="17"/>
      <c r="AM8" s="17"/>
      <c r="AN8" s="17"/>
      <c r="AO8" s="17"/>
      <c r="AP8" s="17"/>
      <c r="AQ8" s="17"/>
      <c r="AR8" s="17"/>
      <c r="AS8" s="17"/>
      <c r="AT8" s="17"/>
      <c r="AU8" s="17"/>
      <c r="AV8" s="17"/>
      <c r="AW8" s="17"/>
      <c r="AX8" s="17"/>
      <c r="AY8" s="17"/>
    </row>
    <row r="9" spans="1:51" ht="21" customHeight="1" x14ac:dyDescent="0.4">
      <c r="B9" s="18" t="s">
        <v>10</v>
      </c>
      <c r="C9" s="19" t="s">
        <v>180</v>
      </c>
      <c r="D9" s="19" t="s">
        <v>181</v>
      </c>
      <c r="E9" s="19" t="s">
        <v>182</v>
      </c>
      <c r="F9" s="19" t="s">
        <v>183</v>
      </c>
      <c r="G9" s="19" t="s">
        <v>184</v>
      </c>
      <c r="H9" s="19" t="s">
        <v>185</v>
      </c>
      <c r="I9" s="19" t="s">
        <v>186</v>
      </c>
      <c r="J9" s="19" t="s">
        <v>187</v>
      </c>
      <c r="K9" s="19" t="s">
        <v>188</v>
      </c>
      <c r="L9" s="19" t="s">
        <v>189</v>
      </c>
      <c r="M9" s="19" t="s">
        <v>190</v>
      </c>
      <c r="N9" s="19" t="s">
        <v>191</v>
      </c>
      <c r="O9" s="19" t="s">
        <v>192</v>
      </c>
      <c r="P9" s="19" t="s">
        <v>193</v>
      </c>
      <c r="Q9" s="19" t="s">
        <v>194</v>
      </c>
      <c r="S9" s="21" t="s">
        <v>10</v>
      </c>
      <c r="T9" s="22" t="s">
        <v>180</v>
      </c>
      <c r="U9" s="22" t="s">
        <v>181</v>
      </c>
      <c r="V9" s="22" t="s">
        <v>182</v>
      </c>
      <c r="W9" s="22" t="s">
        <v>183</v>
      </c>
      <c r="X9" s="22" t="s">
        <v>184</v>
      </c>
      <c r="Y9" s="22" t="s">
        <v>185</v>
      </c>
      <c r="Z9" s="22" t="s">
        <v>186</v>
      </c>
      <c r="AA9" s="22" t="s">
        <v>187</v>
      </c>
      <c r="AB9" s="22" t="s">
        <v>188</v>
      </c>
      <c r="AC9" s="22" t="s">
        <v>189</v>
      </c>
      <c r="AD9" s="22" t="s">
        <v>190</v>
      </c>
      <c r="AE9" s="22" t="s">
        <v>191</v>
      </c>
      <c r="AF9" s="22" t="s">
        <v>192</v>
      </c>
      <c r="AG9" s="22" t="s">
        <v>193</v>
      </c>
      <c r="AH9" s="22" t="s">
        <v>194</v>
      </c>
      <c r="AJ9" s="18" t="s">
        <v>10</v>
      </c>
      <c r="AK9" s="19" t="s">
        <v>180</v>
      </c>
      <c r="AL9" s="19" t="s">
        <v>181</v>
      </c>
      <c r="AM9" s="19" t="s">
        <v>182</v>
      </c>
      <c r="AN9" s="19" t="s">
        <v>183</v>
      </c>
      <c r="AO9" s="19" t="s">
        <v>184</v>
      </c>
      <c r="AP9" s="19" t="s">
        <v>185</v>
      </c>
      <c r="AQ9" s="19" t="s">
        <v>186</v>
      </c>
      <c r="AR9" s="19" t="s">
        <v>187</v>
      </c>
      <c r="AS9" s="19" t="s">
        <v>188</v>
      </c>
      <c r="AT9" s="19" t="s">
        <v>189</v>
      </c>
      <c r="AU9" s="19" t="s">
        <v>190</v>
      </c>
      <c r="AV9" s="19" t="s">
        <v>191</v>
      </c>
      <c r="AW9" s="19" t="s">
        <v>192</v>
      </c>
      <c r="AX9" s="19" t="s">
        <v>193</v>
      </c>
      <c r="AY9" s="19" t="s">
        <v>194</v>
      </c>
    </row>
    <row r="10" spans="1:51" ht="21" customHeight="1" x14ac:dyDescent="0.4">
      <c r="B10" s="18"/>
      <c r="C10" s="19"/>
      <c r="D10" s="19"/>
      <c r="E10" s="19"/>
      <c r="F10" s="19"/>
      <c r="G10" s="19"/>
      <c r="H10" s="19"/>
      <c r="I10" s="19"/>
      <c r="J10" s="19"/>
      <c r="K10" s="19"/>
      <c r="L10" s="19"/>
      <c r="M10" s="19"/>
      <c r="N10" s="19"/>
      <c r="O10" s="19"/>
      <c r="P10" s="19"/>
      <c r="Q10" s="19"/>
      <c r="S10" s="21"/>
      <c r="T10" s="22"/>
      <c r="U10" s="22"/>
      <c r="V10" s="22"/>
      <c r="W10" s="22"/>
      <c r="X10" s="22"/>
      <c r="Y10" s="22"/>
      <c r="Z10" s="22"/>
      <c r="AA10" s="22"/>
      <c r="AB10" s="22"/>
      <c r="AC10" s="22"/>
      <c r="AD10" s="22"/>
      <c r="AE10" s="22"/>
      <c r="AF10" s="22"/>
      <c r="AG10" s="22"/>
      <c r="AH10" s="22"/>
      <c r="AJ10" s="18"/>
      <c r="AK10" s="19"/>
      <c r="AL10" s="19"/>
      <c r="AM10" s="19"/>
      <c r="AN10" s="19"/>
      <c r="AO10" s="19"/>
      <c r="AP10" s="19"/>
      <c r="AQ10" s="19"/>
      <c r="AR10" s="19"/>
      <c r="AS10" s="19"/>
      <c r="AT10" s="19"/>
      <c r="AU10" s="19"/>
      <c r="AV10" s="19"/>
      <c r="AW10" s="19"/>
      <c r="AX10" s="19"/>
      <c r="AY10" s="19"/>
    </row>
    <row r="11" spans="1:51" x14ac:dyDescent="0.4">
      <c r="B11" s="4" t="s">
        <v>10</v>
      </c>
      <c r="C11" s="16" t="s">
        <v>59</v>
      </c>
      <c r="D11" s="16"/>
      <c r="E11" s="16"/>
      <c r="F11" s="16"/>
      <c r="G11" s="16"/>
      <c r="H11" s="16"/>
      <c r="I11" s="16"/>
      <c r="J11" s="16"/>
      <c r="K11" s="16"/>
      <c r="L11" s="16"/>
      <c r="M11" s="16"/>
      <c r="N11" s="16"/>
      <c r="O11" s="16"/>
      <c r="P11" s="16"/>
      <c r="Q11" s="16"/>
      <c r="S11" s="6" t="s">
        <v>10</v>
      </c>
      <c r="T11" s="23" t="s">
        <v>59</v>
      </c>
      <c r="U11" s="23"/>
      <c r="V11" s="23"/>
      <c r="W11" s="23"/>
      <c r="X11" s="23"/>
      <c r="Y11" s="23"/>
      <c r="Z11" s="23"/>
      <c r="AA11" s="23"/>
      <c r="AB11" s="23"/>
      <c r="AC11" s="23"/>
      <c r="AD11" s="23"/>
      <c r="AE11" s="23"/>
      <c r="AF11" s="23"/>
      <c r="AG11" s="23"/>
      <c r="AH11" s="23"/>
      <c r="AJ11" s="4" t="s">
        <v>10</v>
      </c>
      <c r="AK11" s="16" t="s">
        <v>59</v>
      </c>
      <c r="AL11" s="16"/>
      <c r="AM11" s="16"/>
      <c r="AN11" s="16"/>
      <c r="AO11" s="16"/>
      <c r="AP11" s="16"/>
      <c r="AQ11" s="16"/>
      <c r="AR11" s="16"/>
      <c r="AS11" s="16"/>
      <c r="AT11" s="16"/>
      <c r="AU11" s="16"/>
      <c r="AV11" s="16"/>
      <c r="AW11" s="16"/>
      <c r="AX11" s="16"/>
      <c r="AY11" s="16"/>
    </row>
    <row r="12" spans="1:51" x14ac:dyDescent="0.4">
      <c r="B12" s="4" t="s">
        <v>115</v>
      </c>
      <c r="C12" s="12">
        <v>-0.67124099999999998</v>
      </c>
      <c r="D12" s="12">
        <v>2.8805800000000001</v>
      </c>
      <c r="E12" s="12">
        <v>5.0119699999999998</v>
      </c>
      <c r="F12" s="12">
        <v>2.5796399999999999</v>
      </c>
      <c r="G12" s="12">
        <v>0.25842900000000002</v>
      </c>
      <c r="H12" s="12">
        <v>1.1137900000000001</v>
      </c>
      <c r="I12" s="12">
        <v>3.32369</v>
      </c>
      <c r="J12" s="12">
        <v>1.83538</v>
      </c>
      <c r="K12" s="12">
        <v>2.5139200000000002</v>
      </c>
      <c r="L12" s="12">
        <v>1.7454099999999999</v>
      </c>
      <c r="M12" s="12">
        <v>0.96089400000000003</v>
      </c>
      <c r="N12" s="12">
        <v>1.24173</v>
      </c>
      <c r="O12" s="12">
        <v>1.3130900000000001</v>
      </c>
      <c r="P12" s="12">
        <v>1.2710900000000001</v>
      </c>
      <c r="Q12" s="12">
        <v>1.8918999999999999</v>
      </c>
      <c r="S12" s="6" t="s">
        <v>115</v>
      </c>
      <c r="T12" s="13">
        <v>-2.9615100000000001</v>
      </c>
      <c r="U12" s="13">
        <v>0.93662000000000001</v>
      </c>
      <c r="V12" s="13">
        <v>4.4436999999999998</v>
      </c>
      <c r="W12" s="13">
        <v>1.88222</v>
      </c>
      <c r="X12" s="13">
        <v>-0.88507599999999997</v>
      </c>
      <c r="Y12" s="13">
        <v>7.6447899999999999E-2</v>
      </c>
      <c r="Z12" s="13">
        <v>3.01478</v>
      </c>
      <c r="AA12" s="13">
        <v>1.4649700000000001</v>
      </c>
      <c r="AB12" s="13">
        <v>1.71817</v>
      </c>
      <c r="AC12" s="13">
        <v>0.736456</v>
      </c>
      <c r="AD12" s="13">
        <v>0.38479999999999998</v>
      </c>
      <c r="AE12" s="13">
        <v>0.115662</v>
      </c>
      <c r="AF12" s="13">
        <v>0.58164199999999999</v>
      </c>
      <c r="AG12" s="13">
        <v>-3.2768699999999998E-2</v>
      </c>
      <c r="AH12" s="13">
        <v>1.4740200000000001</v>
      </c>
      <c r="AJ12" s="4" t="s">
        <v>115</v>
      </c>
      <c r="AK12" s="12">
        <v>3.8385899999999999</v>
      </c>
      <c r="AL12" s="12">
        <v>5.8474599999999999</v>
      </c>
      <c r="AM12" s="12">
        <v>9.3752089999999999</v>
      </c>
      <c r="AN12" s="12">
        <v>8.7958099999999995</v>
      </c>
      <c r="AO12" s="12">
        <v>7.4168000000000003</v>
      </c>
      <c r="AP12" s="12">
        <v>8.54528</v>
      </c>
      <c r="AQ12" s="12">
        <v>6.8775899999999996</v>
      </c>
      <c r="AR12" s="12">
        <v>6.2893999999999997</v>
      </c>
      <c r="AS12" s="12">
        <v>11.998860000000001</v>
      </c>
      <c r="AT12" s="12">
        <v>5.9161859999999997</v>
      </c>
      <c r="AU12" s="12">
        <v>-1.75753</v>
      </c>
      <c r="AV12" s="12">
        <v>6.8629819999999997</v>
      </c>
      <c r="AW12" s="12">
        <v>8.3641099999999996E-2</v>
      </c>
      <c r="AX12" s="12">
        <v>7.9521199999999999</v>
      </c>
      <c r="AY12" s="12">
        <v>5.1889200000000004</v>
      </c>
    </row>
    <row r="13" spans="1:51" x14ac:dyDescent="0.4">
      <c r="B13" s="4" t="s">
        <v>116</v>
      </c>
      <c r="C13" s="12">
        <v>52.162700000000001</v>
      </c>
      <c r="D13" s="12">
        <v>51.982999999999997</v>
      </c>
      <c r="E13" s="12">
        <v>61.139699999999998</v>
      </c>
      <c r="F13" s="12">
        <v>60.408099999999997</v>
      </c>
      <c r="G13" s="12">
        <v>47.709899999999998</v>
      </c>
      <c r="H13" s="12">
        <v>62.875399999999999</v>
      </c>
      <c r="I13" s="12">
        <v>65.1404</v>
      </c>
      <c r="J13" s="12">
        <v>57.937100000000001</v>
      </c>
      <c r="K13" s="12">
        <v>50.8673</v>
      </c>
      <c r="L13" s="12">
        <v>48.720199999999998</v>
      </c>
      <c r="M13" s="12">
        <v>68.653800000000004</v>
      </c>
      <c r="N13" s="12">
        <v>48.757899999999999</v>
      </c>
      <c r="O13" s="12">
        <v>47.636299999999999</v>
      </c>
      <c r="P13" s="12">
        <v>26.016999999999999</v>
      </c>
      <c r="Q13" s="12">
        <v>32.934899999999999</v>
      </c>
      <c r="S13" s="6" t="s">
        <v>116</v>
      </c>
      <c r="T13" s="13">
        <v>43.420200000000001</v>
      </c>
      <c r="U13" s="13">
        <v>51.982999999999997</v>
      </c>
      <c r="V13" s="13">
        <v>61.139699999999998</v>
      </c>
      <c r="W13" s="13">
        <v>60.408099999999997</v>
      </c>
      <c r="X13" s="13">
        <v>47.709899999999998</v>
      </c>
      <c r="Y13" s="13">
        <v>62.875399999999999</v>
      </c>
      <c r="Z13" s="13">
        <v>65.1404</v>
      </c>
      <c r="AA13" s="13">
        <v>57.937100000000001</v>
      </c>
      <c r="AB13" s="13">
        <v>50.8673</v>
      </c>
      <c r="AC13" s="13">
        <v>48.720199999999998</v>
      </c>
      <c r="AD13" s="13">
        <v>68.653800000000004</v>
      </c>
      <c r="AE13" s="13">
        <v>48.757899999999999</v>
      </c>
      <c r="AF13" s="13">
        <v>47.636299999999999</v>
      </c>
      <c r="AG13" s="13">
        <v>24.2926</v>
      </c>
      <c r="AH13" s="13">
        <v>18.559899999999999</v>
      </c>
      <c r="AJ13" s="4" t="s">
        <v>116</v>
      </c>
      <c r="AK13" s="12">
        <v>36.6631</v>
      </c>
      <c r="AL13" s="12">
        <v>54.472200000000001</v>
      </c>
      <c r="AM13" s="12">
        <v>113.6301</v>
      </c>
      <c r="AN13" s="12">
        <v>84.1233</v>
      </c>
      <c r="AO13" s="12">
        <v>77.810699999999997</v>
      </c>
      <c r="AP13" s="12">
        <v>60.663899999999998</v>
      </c>
      <c r="AQ13" s="12">
        <v>43.469499999999996</v>
      </c>
      <c r="AR13" s="12">
        <v>47.796700000000001</v>
      </c>
      <c r="AS13" s="12">
        <v>439.87759999999997</v>
      </c>
      <c r="AT13" s="12">
        <v>368.3236</v>
      </c>
      <c r="AU13" s="12">
        <v>15.0967</v>
      </c>
      <c r="AV13" s="12">
        <v>412.96100000000001</v>
      </c>
      <c r="AW13" s="12">
        <v>29.734200000000001</v>
      </c>
      <c r="AX13" s="12">
        <v>41.1631</v>
      </c>
      <c r="AY13" s="12">
        <v>38.643700000000003</v>
      </c>
    </row>
    <row r="14" spans="1:51" x14ac:dyDescent="0.4">
      <c r="B14" s="4" t="s">
        <v>117</v>
      </c>
      <c r="C14" s="12">
        <v>11.003500000000001</v>
      </c>
      <c r="D14" s="12">
        <v>16.532399999999999</v>
      </c>
      <c r="E14" s="12">
        <v>15.7873</v>
      </c>
      <c r="F14" s="12">
        <v>13.670500000000001</v>
      </c>
      <c r="G14" s="12">
        <v>7.5523199999999999</v>
      </c>
      <c r="H14" s="12">
        <v>13.539899999999999</v>
      </c>
      <c r="I14" s="12">
        <v>14.896000000000001</v>
      </c>
      <c r="J14" s="12">
        <v>10.439299999999999</v>
      </c>
      <c r="K14" s="12">
        <v>10.7226</v>
      </c>
      <c r="L14" s="12">
        <v>10.5787</v>
      </c>
      <c r="M14" s="12">
        <v>7.0822099999999999</v>
      </c>
      <c r="N14" s="12">
        <v>11.146000000000001</v>
      </c>
      <c r="O14" s="12">
        <v>9.6844599999999996</v>
      </c>
      <c r="P14" s="12">
        <v>8.4295899999999993</v>
      </c>
      <c r="Q14" s="12">
        <v>7.7217799999999999</v>
      </c>
      <c r="S14" s="6" t="s">
        <v>117</v>
      </c>
      <c r="T14" s="13">
        <v>16.301600000000001</v>
      </c>
      <c r="U14" s="13">
        <v>21.080300000000001</v>
      </c>
      <c r="V14" s="13">
        <v>25.2163</v>
      </c>
      <c r="W14" s="13">
        <v>18.726500000000001</v>
      </c>
      <c r="X14" s="13">
        <v>17.517499999999998</v>
      </c>
      <c r="Y14" s="13">
        <v>18.253</v>
      </c>
      <c r="Z14" s="13">
        <v>24.1798</v>
      </c>
      <c r="AA14" s="13">
        <v>19.678999999999998</v>
      </c>
      <c r="AB14" s="13">
        <v>18.533899999999999</v>
      </c>
      <c r="AC14" s="13">
        <v>21.741099999999999</v>
      </c>
      <c r="AD14" s="13">
        <v>16.913799999999998</v>
      </c>
      <c r="AE14" s="13">
        <v>15.7105</v>
      </c>
      <c r="AF14" s="13">
        <v>13.8202</v>
      </c>
      <c r="AG14" s="13">
        <v>3.6832600000000002</v>
      </c>
      <c r="AH14" s="13">
        <v>0.953901</v>
      </c>
      <c r="AJ14" s="4" t="s">
        <v>117</v>
      </c>
      <c r="AK14" s="12">
        <v>4.4322699999999999</v>
      </c>
      <c r="AL14" s="12">
        <v>12.346500000000001</v>
      </c>
      <c r="AM14" s="12">
        <v>17.360060000000001</v>
      </c>
      <c r="AN14" s="12">
        <v>15.970499999999999</v>
      </c>
      <c r="AO14" s="12">
        <v>14.6904</v>
      </c>
      <c r="AP14" s="12">
        <v>14.5847</v>
      </c>
      <c r="AQ14" s="12">
        <v>11.753299999999999</v>
      </c>
      <c r="AR14" s="12">
        <v>12.536099999999999</v>
      </c>
      <c r="AS14" s="12">
        <v>15.32457</v>
      </c>
      <c r="AT14" s="12">
        <v>11.66816</v>
      </c>
      <c r="AU14" s="12">
        <v>1.04504</v>
      </c>
      <c r="AV14" s="12">
        <v>12.491429999999999</v>
      </c>
      <c r="AW14" s="12">
        <v>3.93512</v>
      </c>
      <c r="AX14" s="12">
        <v>11.795400000000001</v>
      </c>
      <c r="AY14" s="12">
        <v>6.00136</v>
      </c>
    </row>
    <row r="15" spans="1:51" x14ac:dyDescent="0.4">
      <c r="B15" s="4" t="s">
        <v>118</v>
      </c>
      <c r="C15" s="12">
        <v>1.00532</v>
      </c>
      <c r="D15" s="12">
        <v>3.52685</v>
      </c>
      <c r="E15" s="12">
        <v>5.1588399999999996</v>
      </c>
      <c r="F15" s="12">
        <v>1.5901400000000001</v>
      </c>
      <c r="G15" s="12">
        <v>1.1385400000000001</v>
      </c>
      <c r="H15" s="12">
        <v>4.3310000000000004</v>
      </c>
      <c r="I15" s="12">
        <v>3.8501599999999998</v>
      </c>
      <c r="J15" s="12">
        <v>2.0105499999999998</v>
      </c>
      <c r="K15" s="12">
        <v>2.5863100000000001</v>
      </c>
      <c r="L15" s="12">
        <v>2.3660800000000002</v>
      </c>
      <c r="M15" s="12">
        <v>1.2168699999999999</v>
      </c>
      <c r="N15" s="12">
        <v>1.45374</v>
      </c>
      <c r="O15" s="12">
        <v>0.885131</v>
      </c>
      <c r="P15" s="12">
        <v>1.81653</v>
      </c>
      <c r="Q15" s="12">
        <v>0.70092699999999997</v>
      </c>
      <c r="S15" s="6" t="s">
        <v>118</v>
      </c>
      <c r="T15" s="13">
        <v>2.7017099999999998</v>
      </c>
      <c r="U15" s="13">
        <v>7.6099399999999999</v>
      </c>
      <c r="V15" s="13">
        <v>14.257</v>
      </c>
      <c r="W15" s="13">
        <v>11.228300000000001</v>
      </c>
      <c r="X15" s="13">
        <v>6.2151300000000003</v>
      </c>
      <c r="Y15" s="13">
        <v>10.546099999999999</v>
      </c>
      <c r="Z15" s="13">
        <v>15.297700000000001</v>
      </c>
      <c r="AA15" s="13">
        <v>9.6437299999999997</v>
      </c>
      <c r="AB15" s="13">
        <v>8.2100299999999997</v>
      </c>
      <c r="AC15" s="13">
        <v>7.35832</v>
      </c>
      <c r="AD15" s="13">
        <v>1.8891800000000001</v>
      </c>
      <c r="AE15" s="13">
        <v>2.1503999999999999</v>
      </c>
      <c r="AF15" s="13">
        <v>2.2934899999999998</v>
      </c>
      <c r="AG15" s="13">
        <v>0.29165999999999997</v>
      </c>
      <c r="AH15" s="13">
        <v>0</v>
      </c>
      <c r="AJ15" s="4" t="s">
        <v>118</v>
      </c>
      <c r="AK15" s="12">
        <v>1.18573</v>
      </c>
      <c r="AL15" s="12">
        <v>3.198</v>
      </c>
      <c r="AM15" s="12">
        <v>2.954663</v>
      </c>
      <c r="AN15" s="12">
        <v>5.8826200000000002</v>
      </c>
      <c r="AO15" s="12">
        <v>5.2492099999999997</v>
      </c>
      <c r="AP15" s="12">
        <v>5.8340300000000003</v>
      </c>
      <c r="AQ15" s="12">
        <v>5.7481799999999996</v>
      </c>
      <c r="AR15" s="12">
        <v>3.7239399999999998</v>
      </c>
      <c r="AS15" s="12">
        <v>5.8151520000000003</v>
      </c>
      <c r="AT15" s="12">
        <v>2.0310549999999998</v>
      </c>
      <c r="AU15" s="12">
        <v>-0.27417999999999998</v>
      </c>
      <c r="AV15" s="12">
        <v>3.4755250000000002</v>
      </c>
      <c r="AW15" s="12">
        <v>0</v>
      </c>
      <c r="AX15" s="12">
        <v>4.3914600000000004</v>
      </c>
      <c r="AY15" s="12">
        <v>1.3974600000000001E-9</v>
      </c>
    </row>
    <row r="16" spans="1:51" x14ac:dyDescent="0.4">
      <c r="B16" s="4" t="s">
        <v>119</v>
      </c>
      <c r="C16" s="12">
        <v>-6.7844800000000003</v>
      </c>
      <c r="D16" s="12">
        <v>0.19563900000000001</v>
      </c>
      <c r="E16" s="12">
        <v>-1.9790000000000001</v>
      </c>
      <c r="F16" s="12">
        <v>-2.9099200000000001</v>
      </c>
      <c r="G16" s="12">
        <v>-5.1952299999999996</v>
      </c>
      <c r="H16" s="12">
        <v>-5.0268100000000002</v>
      </c>
      <c r="I16" s="12">
        <v>-6.2961600000000004</v>
      </c>
      <c r="J16" s="12">
        <v>-2.30009</v>
      </c>
      <c r="K16" s="12">
        <v>-1.9131800000000001</v>
      </c>
      <c r="L16" s="12">
        <v>-0.79681100000000005</v>
      </c>
      <c r="M16" s="12">
        <v>-1.8330299999999999</v>
      </c>
      <c r="N16" s="12">
        <v>-1.02834</v>
      </c>
      <c r="O16" s="12">
        <v>-0.28456300000000001</v>
      </c>
      <c r="P16" s="12">
        <v>-2.51503E-2</v>
      </c>
      <c r="Q16" s="12">
        <v>-5.2208600000000001E-2</v>
      </c>
      <c r="S16" s="6" t="s">
        <v>119</v>
      </c>
      <c r="T16" s="13">
        <v>-9.3014700000000001</v>
      </c>
      <c r="U16" s="13">
        <v>-8.0958500000000004</v>
      </c>
      <c r="V16" s="13">
        <v>-3.0444300000000002</v>
      </c>
      <c r="W16" s="13">
        <v>-4.5370400000000002</v>
      </c>
      <c r="X16" s="13">
        <v>-9.6909600000000005</v>
      </c>
      <c r="Y16" s="13">
        <v>-8.1980699999999995</v>
      </c>
      <c r="Z16" s="13">
        <v>-3.5533199999999998</v>
      </c>
      <c r="AA16" s="13">
        <v>-2.3197299999999998</v>
      </c>
      <c r="AB16" s="13">
        <v>-4.0728299999999997</v>
      </c>
      <c r="AC16" s="13">
        <v>-7.1850800000000001</v>
      </c>
      <c r="AD16" s="13">
        <v>-5.6558299999999999</v>
      </c>
      <c r="AE16" s="13">
        <v>-6.5196500000000004</v>
      </c>
      <c r="AF16" s="13">
        <v>-7.4444100000000004</v>
      </c>
      <c r="AG16" s="13">
        <v>-0.78304600000000002</v>
      </c>
      <c r="AH16" s="13">
        <v>-0.393843</v>
      </c>
      <c r="AJ16" s="4" t="s">
        <v>119</v>
      </c>
      <c r="AK16" s="12">
        <v>-0.40473500000000001</v>
      </c>
      <c r="AL16" s="12">
        <v>-0.15359</v>
      </c>
      <c r="AM16" s="12">
        <v>-0.22784380000000001</v>
      </c>
      <c r="AN16" s="12">
        <v>3.1893499999999998E-2</v>
      </c>
      <c r="AO16" s="12">
        <v>-0.24933</v>
      </c>
      <c r="AP16" s="12">
        <v>0.13078400000000001</v>
      </c>
      <c r="AQ16" s="12">
        <v>2.5091599999999999E-2</v>
      </c>
      <c r="AR16" s="12">
        <v>-0.52765700000000004</v>
      </c>
      <c r="AS16" s="12">
        <v>-0.257824</v>
      </c>
      <c r="AT16" s="12">
        <v>-0.90411140000000001</v>
      </c>
      <c r="AU16" s="12">
        <v>-6.5664400000000001</v>
      </c>
      <c r="AV16" s="12">
        <v>-0.31554710000000002</v>
      </c>
      <c r="AW16" s="12">
        <v>-4.7722800000000003</v>
      </c>
      <c r="AX16" s="12">
        <v>-0.15535099999999999</v>
      </c>
      <c r="AY16" s="12">
        <v>-4.2396399999999996</v>
      </c>
    </row>
    <row r="17" spans="2:51" x14ac:dyDescent="0.4">
      <c r="B17" s="4" t="s">
        <v>120</v>
      </c>
      <c r="C17" s="12">
        <v>-27.784199999999998</v>
      </c>
      <c r="D17" s="12">
        <v>-16.558800000000002</v>
      </c>
      <c r="E17" s="12">
        <v>-15.465</v>
      </c>
      <c r="F17" s="12">
        <v>-17.561</v>
      </c>
      <c r="G17" s="12">
        <v>-19.867899999999999</v>
      </c>
      <c r="H17" s="12">
        <v>-24.1739</v>
      </c>
      <c r="I17" s="12">
        <v>-23.726800000000001</v>
      </c>
      <c r="J17" s="12">
        <v>-16.867899999999999</v>
      </c>
      <c r="K17" s="12">
        <v>-18.017499999999998</v>
      </c>
      <c r="L17" s="12">
        <v>-17.734400000000001</v>
      </c>
      <c r="M17" s="12">
        <v>-14.9331</v>
      </c>
      <c r="N17" s="12">
        <v>-19.9467</v>
      </c>
      <c r="O17" s="12">
        <v>-22.397200000000002</v>
      </c>
      <c r="P17" s="12">
        <v>-14.8584</v>
      </c>
      <c r="Q17" s="12">
        <v>-12.4236</v>
      </c>
      <c r="S17" s="6" t="s">
        <v>120</v>
      </c>
      <c r="T17" s="13">
        <v>-27.784199999999998</v>
      </c>
      <c r="U17" s="13">
        <v>-16.558800000000002</v>
      </c>
      <c r="V17" s="13">
        <v>-15.398999999999999</v>
      </c>
      <c r="W17" s="13">
        <v>-17.167400000000001</v>
      </c>
      <c r="X17" s="13">
        <v>-16.793700000000001</v>
      </c>
      <c r="Y17" s="13">
        <v>-20.087700000000002</v>
      </c>
      <c r="Z17" s="13">
        <v>-20.034600000000001</v>
      </c>
      <c r="AA17" s="13">
        <v>-16.867899999999999</v>
      </c>
      <c r="AB17" s="13">
        <v>-18.017499999999998</v>
      </c>
      <c r="AC17" s="13">
        <v>-17.734400000000001</v>
      </c>
      <c r="AD17" s="13">
        <v>-14.9331</v>
      </c>
      <c r="AE17" s="13">
        <v>-16.1325</v>
      </c>
      <c r="AF17" s="13">
        <v>-22.397200000000002</v>
      </c>
      <c r="AG17" s="13">
        <v>-10.8012</v>
      </c>
      <c r="AH17" s="13">
        <v>-2.6246399999999999</v>
      </c>
      <c r="AJ17" s="4" t="s">
        <v>120</v>
      </c>
      <c r="AK17" s="12">
        <v>-46.5242</v>
      </c>
      <c r="AL17" s="12">
        <v>-56.025700000000001</v>
      </c>
      <c r="AM17" s="12">
        <v>-40.361179999999997</v>
      </c>
      <c r="AN17" s="12">
        <v>-32.842700000000001</v>
      </c>
      <c r="AO17" s="12">
        <v>-47.265599999999999</v>
      </c>
      <c r="AP17" s="12">
        <v>-53.856200000000001</v>
      </c>
      <c r="AQ17" s="12">
        <v>-47.9161</v>
      </c>
      <c r="AR17" s="12">
        <v>-50.742600000000003</v>
      </c>
      <c r="AS17" s="12">
        <v>-15.69764</v>
      </c>
      <c r="AT17" s="12">
        <v>-58.154760000000003</v>
      </c>
      <c r="AU17" s="12">
        <v>-53.627800000000001</v>
      </c>
      <c r="AV17" s="12">
        <v>-56.57582</v>
      </c>
      <c r="AW17" s="12">
        <v>-66.378500000000003</v>
      </c>
      <c r="AX17" s="12">
        <v>-71.729699999999994</v>
      </c>
      <c r="AY17" s="12">
        <v>-62.7896</v>
      </c>
    </row>
    <row r="18" spans="2:51" x14ac:dyDescent="0.4">
      <c r="B18" s="4" t="s">
        <v>10</v>
      </c>
      <c r="C18" s="4" t="s">
        <v>10</v>
      </c>
      <c r="D18" s="4" t="s">
        <v>10</v>
      </c>
      <c r="E18" s="4" t="s">
        <v>10</v>
      </c>
      <c r="F18" s="4" t="s">
        <v>10</v>
      </c>
      <c r="G18" s="4" t="s">
        <v>10</v>
      </c>
      <c r="H18" s="4" t="s">
        <v>10</v>
      </c>
      <c r="I18" s="4" t="s">
        <v>10</v>
      </c>
      <c r="J18" s="4" t="s">
        <v>10</v>
      </c>
      <c r="K18" s="4" t="s">
        <v>10</v>
      </c>
      <c r="L18" s="4" t="s">
        <v>10</v>
      </c>
      <c r="M18" s="4" t="s">
        <v>10</v>
      </c>
      <c r="N18" s="4" t="s">
        <v>10</v>
      </c>
      <c r="O18" s="4" t="s">
        <v>10</v>
      </c>
      <c r="P18" s="4" t="s">
        <v>10</v>
      </c>
      <c r="Q18" s="4" t="s">
        <v>10</v>
      </c>
      <c r="S18" s="6" t="s">
        <v>10</v>
      </c>
      <c r="T18" s="6" t="s">
        <v>10</v>
      </c>
      <c r="U18" s="6" t="s">
        <v>10</v>
      </c>
      <c r="V18" s="6" t="s">
        <v>10</v>
      </c>
      <c r="W18" s="6" t="s">
        <v>10</v>
      </c>
      <c r="X18" s="6" t="s">
        <v>10</v>
      </c>
      <c r="Y18" s="6" t="s">
        <v>10</v>
      </c>
      <c r="Z18" s="6" t="s">
        <v>10</v>
      </c>
      <c r="AA18" s="6" t="s">
        <v>10</v>
      </c>
      <c r="AB18" s="6" t="s">
        <v>10</v>
      </c>
      <c r="AC18" s="6" t="s">
        <v>10</v>
      </c>
      <c r="AD18" s="6" t="s">
        <v>10</v>
      </c>
      <c r="AE18" s="6" t="s">
        <v>10</v>
      </c>
      <c r="AF18" s="6" t="s">
        <v>10</v>
      </c>
      <c r="AG18" s="6" t="s">
        <v>10</v>
      </c>
      <c r="AH18" s="6" t="s">
        <v>10</v>
      </c>
      <c r="AJ18" s="4" t="s">
        <v>10</v>
      </c>
      <c r="AK18" s="4" t="s">
        <v>10</v>
      </c>
      <c r="AL18" s="4" t="s">
        <v>10</v>
      </c>
      <c r="AM18" s="4" t="s">
        <v>10</v>
      </c>
      <c r="AN18" s="4" t="s">
        <v>10</v>
      </c>
      <c r="AO18" s="4" t="s">
        <v>10</v>
      </c>
      <c r="AP18" s="4" t="s">
        <v>10</v>
      </c>
      <c r="AQ18" s="4" t="s">
        <v>10</v>
      </c>
      <c r="AR18" s="4" t="s">
        <v>10</v>
      </c>
      <c r="AS18" s="4" t="s">
        <v>10</v>
      </c>
      <c r="AT18" s="4" t="s">
        <v>10</v>
      </c>
      <c r="AU18" s="4" t="s">
        <v>10</v>
      </c>
      <c r="AV18" s="4" t="s">
        <v>10</v>
      </c>
      <c r="AW18" s="4" t="s">
        <v>10</v>
      </c>
      <c r="AX18" s="4" t="s">
        <v>10</v>
      </c>
      <c r="AY18" s="4" t="s">
        <v>10</v>
      </c>
    </row>
    <row r="19" spans="2:51" x14ac:dyDescent="0.4">
      <c r="B19" s="4" t="s">
        <v>16</v>
      </c>
      <c r="C19" s="4">
        <v>73</v>
      </c>
      <c r="D19" s="4">
        <v>73</v>
      </c>
      <c r="E19" s="4">
        <v>83</v>
      </c>
      <c r="F19" s="4">
        <v>87</v>
      </c>
      <c r="G19" s="4">
        <v>92</v>
      </c>
      <c r="H19" s="4">
        <v>84</v>
      </c>
      <c r="I19" s="4">
        <v>92</v>
      </c>
      <c r="J19" s="4">
        <v>90</v>
      </c>
      <c r="K19" s="4">
        <v>88</v>
      </c>
      <c r="L19" s="4">
        <v>95</v>
      </c>
      <c r="M19" s="4">
        <v>86</v>
      </c>
      <c r="N19" s="4">
        <v>91</v>
      </c>
      <c r="O19" s="4">
        <v>91</v>
      </c>
      <c r="P19" s="4">
        <v>112</v>
      </c>
      <c r="Q19" s="4">
        <v>94</v>
      </c>
      <c r="S19" s="6" t="s">
        <v>16</v>
      </c>
      <c r="T19" s="6">
        <v>26</v>
      </c>
      <c r="U19" s="6">
        <v>26</v>
      </c>
      <c r="V19" s="6">
        <v>28</v>
      </c>
      <c r="W19" s="6">
        <v>28</v>
      </c>
      <c r="X19" s="6">
        <v>28</v>
      </c>
      <c r="Y19" s="6">
        <v>27</v>
      </c>
      <c r="Z19" s="6">
        <v>27</v>
      </c>
      <c r="AA19" s="6">
        <v>29</v>
      </c>
      <c r="AB19" s="6">
        <v>28</v>
      </c>
      <c r="AC19" s="6">
        <v>28</v>
      </c>
      <c r="AD19" s="6">
        <v>28</v>
      </c>
      <c r="AE19" s="6">
        <v>28</v>
      </c>
      <c r="AF19" s="6">
        <v>27</v>
      </c>
      <c r="AG19" s="6">
        <v>27</v>
      </c>
      <c r="AH19" s="6">
        <v>27</v>
      </c>
      <c r="AJ19" s="4" t="s">
        <v>16</v>
      </c>
      <c r="AK19" s="4">
        <v>40</v>
      </c>
      <c r="AL19" s="4">
        <v>51</v>
      </c>
      <c r="AM19" s="4">
        <v>67</v>
      </c>
      <c r="AN19" s="4">
        <v>61</v>
      </c>
      <c r="AO19" s="4">
        <v>57</v>
      </c>
      <c r="AP19" s="4">
        <v>57</v>
      </c>
      <c r="AQ19" s="4">
        <v>56</v>
      </c>
      <c r="AR19" s="4">
        <v>52</v>
      </c>
      <c r="AS19" s="4">
        <v>47</v>
      </c>
      <c r="AT19" s="4">
        <v>59</v>
      </c>
      <c r="AU19" s="4">
        <v>40</v>
      </c>
      <c r="AV19" s="4">
        <v>58</v>
      </c>
      <c r="AW19" s="4">
        <v>39</v>
      </c>
      <c r="AX19" s="4">
        <v>56</v>
      </c>
      <c r="AY19" s="4">
        <v>39</v>
      </c>
    </row>
  </sheetData>
  <mergeCells count="57">
    <mergeCell ref="A3:R3"/>
    <mergeCell ref="A4:R4"/>
    <mergeCell ref="A5:C5"/>
    <mergeCell ref="C8:Q8"/>
    <mergeCell ref="B9:B10"/>
    <mergeCell ref="C9:C10"/>
    <mergeCell ref="D9:D10"/>
    <mergeCell ref="E9:E10"/>
    <mergeCell ref="F9:F10"/>
    <mergeCell ref="G9:G10"/>
    <mergeCell ref="H9:H10"/>
    <mergeCell ref="I9:I10"/>
    <mergeCell ref="J9:J10"/>
    <mergeCell ref="K9:K10"/>
    <mergeCell ref="L9:L10"/>
    <mergeCell ref="M9:M10"/>
    <mergeCell ref="N9:N10"/>
    <mergeCell ref="O9:O10"/>
    <mergeCell ref="P9:P10"/>
    <mergeCell ref="Q9:Q10"/>
    <mergeCell ref="C11:Q11"/>
    <mergeCell ref="S9:S10"/>
    <mergeCell ref="T9:T10"/>
    <mergeCell ref="U9:U10"/>
    <mergeCell ref="V9:V10"/>
    <mergeCell ref="W9:W10"/>
    <mergeCell ref="AU9:AU10"/>
    <mergeCell ref="AV9:AV10"/>
    <mergeCell ref="AW9:AW10"/>
    <mergeCell ref="AX9:AX10"/>
    <mergeCell ref="T8:AH8"/>
    <mergeCell ref="X9:X10"/>
    <mergeCell ref="Y9:Y10"/>
    <mergeCell ref="Z9:Z10"/>
    <mergeCell ref="AA9:AA10"/>
    <mergeCell ref="AB9:AB10"/>
    <mergeCell ref="AC9:AC10"/>
    <mergeCell ref="AD9:AD10"/>
    <mergeCell ref="AE9:AE10"/>
    <mergeCell ref="AF9:AF10"/>
    <mergeCell ref="AG9:AG10"/>
    <mergeCell ref="AY9:AY10"/>
    <mergeCell ref="AK11:AY11"/>
    <mergeCell ref="AH9:AH10"/>
    <mergeCell ref="T11:AH11"/>
    <mergeCell ref="AK8:AY8"/>
    <mergeCell ref="AJ9:AJ10"/>
    <mergeCell ref="AK9:AK10"/>
    <mergeCell ref="AL9:AL10"/>
    <mergeCell ref="AM9:AM10"/>
    <mergeCell ref="AN9:AN10"/>
    <mergeCell ref="AO9:AO10"/>
    <mergeCell ref="AP9:AP10"/>
    <mergeCell ref="AQ9:AQ10"/>
    <mergeCell ref="AR9:AR10"/>
    <mergeCell ref="AS9:AS10"/>
    <mergeCell ref="AT9:AT10"/>
  </mergeCells>
  <hyperlinks>
    <hyperlink ref="A5" location="'List of contents'!A1" display="Back to 'List of contents'" xr:uid="{00000000-0004-0000-1300-000000000000}"/>
  </hyperlink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0"/>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7.5546875" style="14" customWidth="1"/>
    <col min="3" max="5" width="10.77734375" style="14" customWidth="1"/>
    <col min="6" max="6" width="17.5546875" style="14" customWidth="1"/>
    <col min="7" max="9" width="10.77734375" style="14" customWidth="1"/>
    <col min="10" max="10" width="17.5546875" style="14" customWidth="1"/>
    <col min="11" max="100" width="10.77734375" style="14" customWidth="1"/>
    <col min="101" max="16384" width="8.77734375" style="14"/>
  </cols>
  <sheetData>
    <row r="1" spans="1:18" s="15" customFormat="1" ht="20.399999999999999" x14ac:dyDescent="0.45">
      <c r="A1" s="1" t="s">
        <v>197</v>
      </c>
    </row>
    <row r="2" spans="1:18" s="4" customFormat="1" ht="15" x14ac:dyDescent="0.35">
      <c r="A2" s="4" t="s">
        <v>10</v>
      </c>
    </row>
    <row r="3" spans="1:18" s="4" customFormat="1" ht="23.7" customHeight="1" x14ac:dyDescent="0.35">
      <c r="A3" s="24" t="s">
        <v>198</v>
      </c>
      <c r="B3" s="24"/>
      <c r="C3" s="24"/>
      <c r="D3" s="24"/>
      <c r="E3" s="24"/>
      <c r="F3" s="24"/>
      <c r="G3" s="24"/>
      <c r="H3" s="24"/>
      <c r="I3" s="24"/>
      <c r="J3" s="24"/>
      <c r="K3" s="24"/>
      <c r="L3" s="24"/>
      <c r="M3" s="24"/>
      <c r="N3" s="24"/>
      <c r="O3" s="24"/>
      <c r="P3" s="24"/>
      <c r="Q3" s="24"/>
      <c r="R3" s="24"/>
    </row>
    <row r="4" spans="1:18" s="4" customFormat="1" ht="15" x14ac:dyDescent="0.35">
      <c r="A4" s="18" t="s">
        <v>199</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57</v>
      </c>
      <c r="D7" s="17"/>
      <c r="F7" s="6" t="s">
        <v>10</v>
      </c>
      <c r="G7" s="20" t="s">
        <v>68</v>
      </c>
      <c r="H7" s="20"/>
      <c r="J7" s="4" t="s">
        <v>10</v>
      </c>
      <c r="K7" s="17" t="s">
        <v>69</v>
      </c>
      <c r="L7" s="17"/>
    </row>
    <row r="8" spans="1:18" ht="21" customHeight="1" x14ac:dyDescent="0.4">
      <c r="B8" s="18" t="s">
        <v>10</v>
      </c>
      <c r="C8" s="19" t="s">
        <v>58</v>
      </c>
      <c r="D8" s="19"/>
      <c r="F8" s="21" t="s">
        <v>10</v>
      </c>
      <c r="G8" s="22" t="s">
        <v>58</v>
      </c>
      <c r="H8" s="22"/>
      <c r="J8" s="18" t="s">
        <v>10</v>
      </c>
      <c r="K8" s="19" t="s">
        <v>58</v>
      </c>
      <c r="L8" s="19"/>
    </row>
    <row r="9" spans="1:18" ht="21" customHeight="1" x14ac:dyDescent="0.4">
      <c r="B9" s="18"/>
      <c r="C9" s="19"/>
      <c r="D9" s="19"/>
      <c r="F9" s="21"/>
      <c r="G9" s="22"/>
      <c r="H9" s="22"/>
      <c r="J9" s="18"/>
      <c r="K9" s="19"/>
      <c r="L9" s="19"/>
    </row>
    <row r="10" spans="1:18" x14ac:dyDescent="0.4">
      <c r="B10" s="4" t="s">
        <v>10</v>
      </c>
      <c r="C10" s="16" t="s">
        <v>59</v>
      </c>
      <c r="D10" s="16"/>
      <c r="F10" s="6" t="s">
        <v>10</v>
      </c>
      <c r="G10" s="23" t="s">
        <v>59</v>
      </c>
      <c r="H10" s="23"/>
      <c r="J10" s="4" t="s">
        <v>10</v>
      </c>
      <c r="K10" s="16" t="s">
        <v>59</v>
      </c>
      <c r="L10" s="16"/>
    </row>
    <row r="11" spans="1:18" ht="30" x14ac:dyDescent="0.4">
      <c r="B11" s="4" t="s">
        <v>10</v>
      </c>
      <c r="C11" s="8" t="s">
        <v>16</v>
      </c>
      <c r="D11" s="8" t="s">
        <v>17</v>
      </c>
      <c r="F11" s="6" t="s">
        <v>10</v>
      </c>
      <c r="G11" s="9" t="s">
        <v>16</v>
      </c>
      <c r="H11" s="9" t="s">
        <v>17</v>
      </c>
      <c r="J11" s="4" t="s">
        <v>10</v>
      </c>
      <c r="K11" s="8" t="s">
        <v>16</v>
      </c>
      <c r="L11" s="8" t="s">
        <v>17</v>
      </c>
    </row>
    <row r="12" spans="1:18" x14ac:dyDescent="0.4">
      <c r="B12" s="4" t="s">
        <v>60</v>
      </c>
      <c r="C12" s="4">
        <v>94</v>
      </c>
      <c r="D12" s="12">
        <v>0.64668000000000003</v>
      </c>
      <c r="F12" s="6" t="s">
        <v>67</v>
      </c>
      <c r="G12" s="6">
        <v>27</v>
      </c>
      <c r="H12" s="13">
        <v>1.474</v>
      </c>
      <c r="J12" s="4" t="s">
        <v>60</v>
      </c>
      <c r="K12" s="4">
        <v>39</v>
      </c>
      <c r="L12" s="12">
        <v>4.8902999999999999</v>
      </c>
    </row>
    <row r="13" spans="1:18" x14ac:dyDescent="0.4">
      <c r="B13" s="4" t="s">
        <v>61</v>
      </c>
      <c r="C13" s="4">
        <v>94</v>
      </c>
      <c r="D13" s="12">
        <v>0.25962000000000002</v>
      </c>
      <c r="F13" s="6" t="s">
        <v>60</v>
      </c>
      <c r="G13" s="6">
        <v>27</v>
      </c>
      <c r="H13" s="13">
        <v>1.0064</v>
      </c>
      <c r="J13" s="4" t="s">
        <v>61</v>
      </c>
      <c r="K13" s="4">
        <v>39</v>
      </c>
      <c r="L13" s="12">
        <v>0.18948999999999999</v>
      </c>
    </row>
    <row r="14" spans="1:18" x14ac:dyDescent="0.4">
      <c r="B14" s="4" t="s">
        <v>62</v>
      </c>
      <c r="C14" s="4">
        <v>94</v>
      </c>
      <c r="D14" s="12">
        <v>0.92162999999999995</v>
      </c>
      <c r="F14" s="6" t="s">
        <v>61</v>
      </c>
      <c r="G14" s="6">
        <v>27</v>
      </c>
      <c r="H14" s="13">
        <v>0.25858999999999999</v>
      </c>
      <c r="J14" s="4" t="s">
        <v>62</v>
      </c>
      <c r="K14" s="4">
        <v>39</v>
      </c>
      <c r="L14" s="12">
        <v>0.11556</v>
      </c>
    </row>
    <row r="15" spans="1:18" x14ac:dyDescent="0.4">
      <c r="B15" s="4" t="s">
        <v>63</v>
      </c>
      <c r="C15" s="4">
        <v>94</v>
      </c>
      <c r="D15" s="12">
        <v>1.0096000000000001E-2</v>
      </c>
      <c r="F15" s="6" t="s">
        <v>62</v>
      </c>
      <c r="G15" s="6">
        <v>27</v>
      </c>
      <c r="H15" s="13">
        <v>0.80020999999999998</v>
      </c>
      <c r="J15" s="4" t="s">
        <v>63</v>
      </c>
      <c r="K15" s="4">
        <v>39</v>
      </c>
      <c r="L15" s="12">
        <v>-3.1345999999999999E-2</v>
      </c>
    </row>
    <row r="16" spans="1:18" x14ac:dyDescent="0.4">
      <c r="B16" s="4" t="s">
        <v>64</v>
      </c>
      <c r="C16" s="4">
        <v>94</v>
      </c>
      <c r="D16" s="12">
        <v>1.4884999999999999</v>
      </c>
      <c r="F16" s="6" t="s">
        <v>63</v>
      </c>
      <c r="G16" s="6">
        <v>27</v>
      </c>
      <c r="H16" s="13">
        <v>-0.37586999999999998</v>
      </c>
      <c r="J16" s="4" t="s">
        <v>64</v>
      </c>
      <c r="K16" s="4">
        <v>39</v>
      </c>
      <c r="L16" s="12">
        <v>4.43</v>
      </c>
    </row>
    <row r="17" spans="2:12" x14ac:dyDescent="0.4">
      <c r="B17" s="4" t="s">
        <v>65</v>
      </c>
      <c r="C17" s="4">
        <v>94</v>
      </c>
      <c r="D17" s="12">
        <v>-1.2418</v>
      </c>
      <c r="F17" s="6" t="s">
        <v>64</v>
      </c>
      <c r="G17" s="6">
        <v>27</v>
      </c>
      <c r="H17" s="13">
        <v>1.0286999999999999</v>
      </c>
      <c r="J17" s="4" t="s">
        <v>65</v>
      </c>
      <c r="K17" s="4">
        <v>39</v>
      </c>
      <c r="L17" s="12">
        <v>-4.3387000000000002</v>
      </c>
    </row>
    <row r="18" spans="2:12" x14ac:dyDescent="0.4">
      <c r="B18" s="4" t="s">
        <v>66</v>
      </c>
      <c r="C18" s="4">
        <v>94</v>
      </c>
      <c r="D18" s="12">
        <v>-0.19281000000000001</v>
      </c>
      <c r="F18" s="6" t="s">
        <v>65</v>
      </c>
      <c r="G18" s="6">
        <v>27</v>
      </c>
      <c r="H18" s="13">
        <v>-1.1323000000000001</v>
      </c>
      <c r="J18" s="4" t="s">
        <v>66</v>
      </c>
      <c r="K18" s="4">
        <v>39</v>
      </c>
      <c r="L18" s="12">
        <v>-6.6369999999999998E-2</v>
      </c>
    </row>
    <row r="19" spans="2:12" x14ac:dyDescent="0.4">
      <c r="B19" s="4" t="s">
        <v>67</v>
      </c>
      <c r="C19" s="4">
        <v>94</v>
      </c>
      <c r="D19" s="12">
        <v>1.8918999999999999</v>
      </c>
      <c r="F19" s="6" t="s">
        <v>66</v>
      </c>
      <c r="G19" s="6">
        <v>27</v>
      </c>
      <c r="H19" s="13">
        <v>-0.11172</v>
      </c>
      <c r="J19" s="4" t="s">
        <v>67</v>
      </c>
      <c r="K19" s="4">
        <v>39</v>
      </c>
      <c r="L19" s="12">
        <v>5.1889000000000003</v>
      </c>
    </row>
  </sheetData>
  <mergeCells count="15">
    <mergeCell ref="A3:R3"/>
    <mergeCell ref="A4:R4"/>
    <mergeCell ref="A5:C5"/>
    <mergeCell ref="C7:D7"/>
    <mergeCell ref="B8:B9"/>
    <mergeCell ref="C8:D9"/>
    <mergeCell ref="K7:L7"/>
    <mergeCell ref="J8:J9"/>
    <mergeCell ref="K8:L9"/>
    <mergeCell ref="K10:L10"/>
    <mergeCell ref="C10:D10"/>
    <mergeCell ref="G7:H7"/>
    <mergeCell ref="F8:F9"/>
    <mergeCell ref="G8:H9"/>
    <mergeCell ref="G10:H10"/>
  </mergeCells>
  <hyperlinks>
    <hyperlink ref="A5" location="'List of contents'!A1" display="Back to 'List of contents'" xr:uid="{00000000-0004-0000-1400-000000000000}"/>
  </hyperlink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1"/>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7.5546875" style="14" customWidth="1"/>
    <col min="3" max="5" width="10.77734375" style="14" customWidth="1"/>
    <col min="6" max="6" width="17.5546875" style="14" customWidth="1"/>
    <col min="7" max="9" width="10.77734375" style="14" customWidth="1"/>
    <col min="10" max="10" width="17.5546875" style="14" customWidth="1"/>
    <col min="11" max="100" width="10.77734375" style="14" customWidth="1"/>
    <col min="101" max="16384" width="8.77734375" style="14"/>
  </cols>
  <sheetData>
    <row r="1" spans="1:18" s="15" customFormat="1" ht="20.399999999999999" x14ac:dyDescent="0.45">
      <c r="A1" s="1" t="s">
        <v>202</v>
      </c>
    </row>
    <row r="2" spans="1:18" s="4" customFormat="1" ht="15" x14ac:dyDescent="0.35">
      <c r="A2" s="4" t="s">
        <v>78</v>
      </c>
    </row>
    <row r="3" spans="1:18" s="4" customFormat="1" ht="23.7" customHeight="1" x14ac:dyDescent="0.35">
      <c r="A3" s="24" t="s">
        <v>198</v>
      </c>
      <c r="B3" s="24"/>
      <c r="C3" s="24"/>
      <c r="D3" s="24"/>
      <c r="E3" s="24"/>
      <c r="F3" s="24"/>
      <c r="G3" s="24"/>
      <c r="H3" s="24"/>
      <c r="I3" s="24"/>
      <c r="J3" s="24"/>
      <c r="K3" s="24"/>
      <c r="L3" s="24"/>
      <c r="M3" s="24"/>
      <c r="N3" s="24"/>
      <c r="O3" s="24"/>
      <c r="P3" s="24"/>
      <c r="Q3" s="24"/>
      <c r="R3" s="24"/>
    </row>
    <row r="4" spans="1:18" s="4" customFormat="1" ht="15" x14ac:dyDescent="0.35">
      <c r="A4" s="18" t="s">
        <v>199</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52</v>
      </c>
      <c r="D7" s="17"/>
      <c r="F7" s="6" t="s">
        <v>10</v>
      </c>
      <c r="G7" s="20" t="s">
        <v>51</v>
      </c>
      <c r="H7" s="20"/>
      <c r="J7" s="4" t="s">
        <v>10</v>
      </c>
      <c r="K7" s="17" t="s">
        <v>50</v>
      </c>
      <c r="L7" s="17"/>
    </row>
    <row r="8" spans="1:18" ht="21" customHeight="1" x14ac:dyDescent="0.4">
      <c r="B8" s="18" t="s">
        <v>10</v>
      </c>
      <c r="C8" s="19" t="s">
        <v>58</v>
      </c>
      <c r="D8" s="19"/>
      <c r="F8" s="21" t="s">
        <v>10</v>
      </c>
      <c r="G8" s="22" t="s">
        <v>58</v>
      </c>
      <c r="H8" s="22"/>
      <c r="J8" s="18" t="s">
        <v>10</v>
      </c>
      <c r="K8" s="19" t="s">
        <v>58</v>
      </c>
      <c r="L8" s="19"/>
    </row>
    <row r="9" spans="1:18" ht="21" customHeight="1" x14ac:dyDescent="0.4">
      <c r="B9" s="18"/>
      <c r="C9" s="19"/>
      <c r="D9" s="19"/>
      <c r="F9" s="21"/>
      <c r="G9" s="22"/>
      <c r="H9" s="22"/>
      <c r="J9" s="18"/>
      <c r="K9" s="19"/>
      <c r="L9" s="19"/>
    </row>
    <row r="10" spans="1:18" x14ac:dyDescent="0.4">
      <c r="B10" s="4" t="s">
        <v>10</v>
      </c>
      <c r="C10" s="16" t="s">
        <v>59</v>
      </c>
      <c r="D10" s="16"/>
      <c r="F10" s="6" t="s">
        <v>10</v>
      </c>
      <c r="G10" s="23" t="s">
        <v>59</v>
      </c>
      <c r="H10" s="23"/>
      <c r="J10" s="4" t="s">
        <v>10</v>
      </c>
      <c r="K10" s="16" t="s">
        <v>59</v>
      </c>
      <c r="L10" s="16"/>
    </row>
    <row r="11" spans="1:18" ht="30" x14ac:dyDescent="0.4">
      <c r="B11" s="4" t="s">
        <v>10</v>
      </c>
      <c r="C11" s="8" t="s">
        <v>16</v>
      </c>
      <c r="D11" s="8" t="s">
        <v>17</v>
      </c>
      <c r="F11" s="6" t="s">
        <v>10</v>
      </c>
      <c r="G11" s="9" t="s">
        <v>16</v>
      </c>
      <c r="H11" s="9" t="s">
        <v>17</v>
      </c>
      <c r="J11" s="4" t="s">
        <v>10</v>
      </c>
      <c r="K11" s="8" t="s">
        <v>16</v>
      </c>
      <c r="L11" s="8" t="s">
        <v>17</v>
      </c>
    </row>
    <row r="12" spans="1:18" x14ac:dyDescent="0.4">
      <c r="B12" s="4" t="s">
        <v>60</v>
      </c>
      <c r="C12" s="4">
        <v>29</v>
      </c>
      <c r="D12" s="12">
        <v>2.3772000000000002</v>
      </c>
      <c r="F12" s="6" t="s">
        <v>60</v>
      </c>
      <c r="G12" s="6">
        <v>17</v>
      </c>
      <c r="H12" s="13">
        <v>1.1705000000000001</v>
      </c>
      <c r="J12" s="4" t="s">
        <v>60</v>
      </c>
      <c r="K12" s="4">
        <v>48</v>
      </c>
      <c r="L12" s="12">
        <v>-0.56588000000000005</v>
      </c>
    </row>
    <row r="13" spans="1:18" x14ac:dyDescent="0.4">
      <c r="B13" s="4" t="s">
        <v>61</v>
      </c>
      <c r="C13" s="4">
        <v>29</v>
      </c>
      <c r="D13" s="12">
        <v>1.5589999999999999</v>
      </c>
      <c r="F13" s="6" t="s">
        <v>61</v>
      </c>
      <c r="G13" s="6">
        <v>17</v>
      </c>
      <c r="H13" s="13">
        <v>-0.55896000000000001</v>
      </c>
      <c r="J13" s="4" t="s">
        <v>61</v>
      </c>
      <c r="K13" s="4">
        <v>48</v>
      </c>
      <c r="L13" s="12">
        <v>-5.4126000000000001E-3</v>
      </c>
    </row>
    <row r="14" spans="1:18" x14ac:dyDescent="0.4">
      <c r="B14" s="4" t="s">
        <v>62</v>
      </c>
      <c r="C14" s="4">
        <v>29</v>
      </c>
      <c r="D14" s="12">
        <v>1.4374</v>
      </c>
      <c r="F14" s="6" t="s">
        <v>62</v>
      </c>
      <c r="G14" s="6">
        <v>17</v>
      </c>
      <c r="H14" s="13">
        <v>1.1732</v>
      </c>
      <c r="J14" s="4" t="s">
        <v>62</v>
      </c>
      <c r="K14" s="4">
        <v>48</v>
      </c>
      <c r="L14" s="12">
        <v>0.50943000000000005</v>
      </c>
    </row>
    <row r="15" spans="1:18" x14ac:dyDescent="0.4">
      <c r="B15" s="4" t="s">
        <v>63</v>
      </c>
      <c r="C15" s="4">
        <v>29</v>
      </c>
      <c r="D15" s="12">
        <v>2.3704999999999998</v>
      </c>
      <c r="F15" s="6" t="s">
        <v>63</v>
      </c>
      <c r="G15" s="6">
        <v>17</v>
      </c>
      <c r="H15" s="13">
        <v>-2.2277999999999998</v>
      </c>
      <c r="J15" s="4" t="s">
        <v>63</v>
      </c>
      <c r="K15" s="4">
        <v>48</v>
      </c>
      <c r="L15" s="12">
        <v>-7.145E-2</v>
      </c>
    </row>
    <row r="16" spans="1:18" x14ac:dyDescent="0.4">
      <c r="B16" s="4" t="s">
        <v>64</v>
      </c>
      <c r="C16" s="4">
        <v>29</v>
      </c>
      <c r="D16" s="12">
        <v>4.9581999999999997</v>
      </c>
      <c r="F16" s="6" t="s">
        <v>64</v>
      </c>
      <c r="G16" s="6">
        <v>17</v>
      </c>
      <c r="H16" s="13">
        <v>-3.2848000000000002</v>
      </c>
      <c r="J16" s="4" t="s">
        <v>64</v>
      </c>
      <c r="K16" s="4">
        <v>48</v>
      </c>
      <c r="L16" s="12">
        <v>2.1587000000000001</v>
      </c>
    </row>
    <row r="17" spans="2:12" x14ac:dyDescent="0.4">
      <c r="B17" s="4" t="s">
        <v>65</v>
      </c>
      <c r="C17" s="4">
        <v>29</v>
      </c>
      <c r="D17" s="12">
        <v>-8.5022000000000002</v>
      </c>
      <c r="F17" s="6" t="s">
        <v>65</v>
      </c>
      <c r="G17" s="6">
        <v>17</v>
      </c>
      <c r="H17" s="13">
        <v>4.3792999999999997</v>
      </c>
      <c r="J17" s="4" t="s">
        <v>65</v>
      </c>
      <c r="K17" s="4">
        <v>48</v>
      </c>
      <c r="L17" s="12">
        <v>-0.31853999999999999</v>
      </c>
    </row>
    <row r="18" spans="2:12" x14ac:dyDescent="0.4">
      <c r="B18" s="4" t="s">
        <v>66</v>
      </c>
      <c r="C18" s="4">
        <v>29</v>
      </c>
      <c r="D18" s="12">
        <v>-0.24487</v>
      </c>
      <c r="F18" s="6" t="s">
        <v>66</v>
      </c>
      <c r="G18" s="6">
        <v>17</v>
      </c>
      <c r="H18" s="13">
        <v>-0.47760999999999998</v>
      </c>
      <c r="J18" s="4" t="s">
        <v>66</v>
      </c>
      <c r="K18" s="4">
        <v>48</v>
      </c>
      <c r="L18" s="12">
        <v>-1.3039E-2</v>
      </c>
    </row>
    <row r="19" spans="2:12" x14ac:dyDescent="0.4">
      <c r="B19" s="4" t="s">
        <v>67</v>
      </c>
      <c r="C19" s="4">
        <v>29</v>
      </c>
      <c r="D19" s="12">
        <v>3.9550999999999998</v>
      </c>
      <c r="F19" s="6" t="s">
        <v>67</v>
      </c>
      <c r="G19" s="6">
        <v>17</v>
      </c>
      <c r="H19" s="13">
        <v>0.17377999999999999</v>
      </c>
      <c r="J19" s="4" t="s">
        <v>67</v>
      </c>
      <c r="K19" s="4">
        <v>48</v>
      </c>
      <c r="L19" s="12">
        <v>1.6938</v>
      </c>
    </row>
  </sheetData>
  <mergeCells count="15">
    <mergeCell ref="A3:R3"/>
    <mergeCell ref="A4:R4"/>
    <mergeCell ref="A5:C5"/>
    <mergeCell ref="C7:D7"/>
    <mergeCell ref="B8:B9"/>
    <mergeCell ref="C8:D9"/>
    <mergeCell ref="K7:L7"/>
    <mergeCell ref="J8:J9"/>
    <mergeCell ref="K8:L9"/>
    <mergeCell ref="K10:L10"/>
    <mergeCell ref="C10:D10"/>
    <mergeCell ref="G7:H7"/>
    <mergeCell ref="F8:F9"/>
    <mergeCell ref="G8:H9"/>
    <mergeCell ref="G10:H10"/>
  </mergeCells>
  <hyperlinks>
    <hyperlink ref="A5" location="'List of contents'!A1" display="Back to 'List of contents'" xr:uid="{00000000-0004-0000-1500-000000000000}"/>
  </hyperlink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2"/>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5" width="10.77734375" style="14" customWidth="1"/>
    <col min="6" max="6" width="18.77734375" style="14" customWidth="1"/>
    <col min="7" max="9" width="10.77734375" style="14" customWidth="1"/>
    <col min="10" max="10" width="18.77734375" style="14" customWidth="1"/>
    <col min="11" max="100" width="10.77734375" style="14" customWidth="1"/>
    <col min="101" max="16384" width="8.77734375" style="14"/>
  </cols>
  <sheetData>
    <row r="1" spans="1:18" s="15" customFormat="1" ht="21.6" x14ac:dyDescent="0.45">
      <c r="A1" s="1" t="s">
        <v>801</v>
      </c>
    </row>
    <row r="2" spans="1:18" s="4" customFormat="1" ht="15" x14ac:dyDescent="0.35">
      <c r="A2" s="4" t="s">
        <v>10</v>
      </c>
    </row>
    <row r="3" spans="1:18" s="4" customFormat="1" ht="15" x14ac:dyDescent="0.35">
      <c r="A3" s="24" t="s">
        <v>802</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57</v>
      </c>
      <c r="D8" s="17"/>
      <c r="F8" s="6" t="s">
        <v>10</v>
      </c>
      <c r="G8" s="20" t="s">
        <v>68</v>
      </c>
      <c r="H8" s="20"/>
      <c r="J8" s="4" t="s">
        <v>10</v>
      </c>
      <c r="K8" s="17" t="s">
        <v>69</v>
      </c>
      <c r="L8" s="17"/>
    </row>
    <row r="9" spans="1:18" ht="21" customHeight="1" x14ac:dyDescent="0.4">
      <c r="B9" s="18" t="s">
        <v>10</v>
      </c>
      <c r="C9" s="19" t="s">
        <v>205</v>
      </c>
      <c r="D9" s="19" t="s">
        <v>206</v>
      </c>
      <c r="F9" s="21" t="s">
        <v>10</v>
      </c>
      <c r="G9" s="22" t="s">
        <v>205</v>
      </c>
      <c r="H9" s="22" t="s">
        <v>206</v>
      </c>
      <c r="J9" s="18" t="s">
        <v>10</v>
      </c>
      <c r="K9" s="19" t="s">
        <v>205</v>
      </c>
      <c r="L9" s="19" t="s">
        <v>206</v>
      </c>
    </row>
    <row r="10" spans="1:18" ht="21" customHeight="1" x14ac:dyDescent="0.4">
      <c r="B10" s="18"/>
      <c r="C10" s="19"/>
      <c r="D10" s="19"/>
      <c r="F10" s="21"/>
      <c r="G10" s="22"/>
      <c r="H10" s="22"/>
      <c r="J10" s="18"/>
      <c r="K10" s="19"/>
      <c r="L10" s="19"/>
    </row>
    <row r="11" spans="1:18" x14ac:dyDescent="0.4">
      <c r="B11" s="4" t="s">
        <v>10</v>
      </c>
      <c r="C11" s="16" t="s">
        <v>15</v>
      </c>
      <c r="D11" s="16"/>
      <c r="F11" s="6" t="s">
        <v>10</v>
      </c>
      <c r="G11" s="23" t="s">
        <v>15</v>
      </c>
      <c r="H11" s="23"/>
      <c r="J11" s="4" t="s">
        <v>10</v>
      </c>
      <c r="K11" s="16" t="s">
        <v>15</v>
      </c>
      <c r="L11" s="16"/>
    </row>
    <row r="12" spans="1:18" x14ac:dyDescent="0.4">
      <c r="B12" s="4" t="s">
        <v>115</v>
      </c>
      <c r="C12" s="12">
        <v>6.1199000000000003</v>
      </c>
      <c r="D12" s="12">
        <v>6.1225300000000002</v>
      </c>
      <c r="F12" s="6" t="s">
        <v>115</v>
      </c>
      <c r="G12" s="13">
        <v>6.0069999999999997</v>
      </c>
      <c r="H12" s="13">
        <v>6.0232999999999999</v>
      </c>
      <c r="J12" s="4" t="s">
        <v>115</v>
      </c>
      <c r="K12" s="12">
        <v>6.7472700000000003</v>
      </c>
      <c r="L12" s="12">
        <v>6.7559800000000001</v>
      </c>
    </row>
    <row r="13" spans="1:18" x14ac:dyDescent="0.4">
      <c r="B13" s="4" t="s">
        <v>116</v>
      </c>
      <c r="C13" s="12">
        <v>19.746400000000001</v>
      </c>
      <c r="D13" s="12">
        <v>19.492100000000001</v>
      </c>
      <c r="F13" s="6" t="s">
        <v>116</v>
      </c>
      <c r="G13" s="13">
        <v>7.7287999999999997</v>
      </c>
      <c r="H13" s="13">
        <v>7.8091999999999997</v>
      </c>
      <c r="J13" s="4" t="s">
        <v>116</v>
      </c>
      <c r="K13" s="12">
        <v>35.762</v>
      </c>
      <c r="L13" s="12">
        <v>35.762</v>
      </c>
    </row>
    <row r="14" spans="1:18" x14ac:dyDescent="0.4">
      <c r="B14" s="4" t="s">
        <v>117</v>
      </c>
      <c r="C14" s="12">
        <v>7.0927300000000004</v>
      </c>
      <c r="D14" s="12">
        <v>7.0631300000000001</v>
      </c>
      <c r="F14" s="6" t="s">
        <v>117</v>
      </c>
      <c r="G14" s="13">
        <v>6.2706999999999997</v>
      </c>
      <c r="H14" s="13">
        <v>6.2706999999999997</v>
      </c>
      <c r="J14" s="4" t="s">
        <v>117</v>
      </c>
      <c r="K14" s="12">
        <v>8.7438099999999999</v>
      </c>
      <c r="L14" s="12">
        <v>8.7791800000000002</v>
      </c>
    </row>
    <row r="15" spans="1:18" x14ac:dyDescent="0.4">
      <c r="B15" s="4" t="s">
        <v>118</v>
      </c>
      <c r="C15" s="12">
        <v>6.0912300000000004</v>
      </c>
      <c r="D15" s="12">
        <v>6.0575999999999999</v>
      </c>
      <c r="F15" s="6" t="s">
        <v>118</v>
      </c>
      <c r="G15" s="13">
        <v>5.4485999999999999</v>
      </c>
      <c r="H15" s="13">
        <v>5.4485999999999999</v>
      </c>
      <c r="J15" s="4" t="s">
        <v>118</v>
      </c>
      <c r="K15" s="12">
        <v>5.9384499999999996</v>
      </c>
      <c r="L15" s="12">
        <v>5.9384499999999996</v>
      </c>
    </row>
    <row r="16" spans="1:18" x14ac:dyDescent="0.4">
      <c r="B16" s="4" t="s">
        <v>119</v>
      </c>
      <c r="C16" s="12">
        <v>5.2461799999999998</v>
      </c>
      <c r="D16" s="12">
        <v>5.2044899999999998</v>
      </c>
      <c r="F16" s="6" t="s">
        <v>119</v>
      </c>
      <c r="G16" s="13">
        <v>4.6493000000000002</v>
      </c>
      <c r="H16" s="13">
        <v>4.6493000000000002</v>
      </c>
      <c r="J16" s="4" t="s">
        <v>119</v>
      </c>
      <c r="K16" s="12">
        <v>5.3145699999999998</v>
      </c>
      <c r="L16" s="12">
        <v>5.3145699999999998</v>
      </c>
    </row>
    <row r="17" spans="2:12" x14ac:dyDescent="0.4">
      <c r="B17" s="4" t="s">
        <v>120</v>
      </c>
      <c r="C17" s="12">
        <v>4.1659600000000001</v>
      </c>
      <c r="D17" s="12">
        <v>4.1659600000000001</v>
      </c>
      <c r="F17" s="6" t="s">
        <v>120</v>
      </c>
      <c r="G17" s="13">
        <v>4.1660000000000004</v>
      </c>
      <c r="H17" s="13">
        <v>4.1660000000000004</v>
      </c>
      <c r="J17" s="4" t="s">
        <v>120</v>
      </c>
      <c r="K17" s="12">
        <v>3.6783199999999998</v>
      </c>
      <c r="L17" s="12">
        <v>3.6783199999999998</v>
      </c>
    </row>
    <row r="18" spans="2:12" x14ac:dyDescent="0.4">
      <c r="B18" s="4" t="s">
        <v>10</v>
      </c>
      <c r="C18" s="4" t="s">
        <v>10</v>
      </c>
      <c r="D18" s="4" t="s">
        <v>10</v>
      </c>
      <c r="F18" s="6" t="s">
        <v>10</v>
      </c>
      <c r="G18" s="6" t="s">
        <v>10</v>
      </c>
      <c r="H18" s="6" t="s">
        <v>10</v>
      </c>
      <c r="J18" s="4" t="s">
        <v>10</v>
      </c>
      <c r="K18" s="4" t="s">
        <v>10</v>
      </c>
      <c r="L18" s="4" t="s">
        <v>10</v>
      </c>
    </row>
    <row r="19" spans="2:12" x14ac:dyDescent="0.4">
      <c r="B19" s="4" t="s">
        <v>16</v>
      </c>
      <c r="C19" s="4">
        <v>101</v>
      </c>
      <c r="D19" s="4">
        <v>101</v>
      </c>
      <c r="F19" s="6" t="s">
        <v>16</v>
      </c>
      <c r="G19" s="6">
        <v>29</v>
      </c>
      <c r="H19" s="6">
        <v>29</v>
      </c>
      <c r="J19" s="4" t="s">
        <v>16</v>
      </c>
      <c r="K19" s="4">
        <v>38</v>
      </c>
      <c r="L19" s="4">
        <v>38</v>
      </c>
    </row>
  </sheetData>
  <mergeCells count="18">
    <mergeCell ref="A3:R3"/>
    <mergeCell ref="A4:R4"/>
    <mergeCell ref="A5:C5"/>
    <mergeCell ref="C8:D8"/>
    <mergeCell ref="B9:B10"/>
    <mergeCell ref="C9:C10"/>
    <mergeCell ref="D9:D10"/>
    <mergeCell ref="K8:L8"/>
    <mergeCell ref="J9:J10"/>
    <mergeCell ref="K9:K10"/>
    <mergeCell ref="L9:L10"/>
    <mergeCell ref="K11:L11"/>
    <mergeCell ref="C11:D11"/>
    <mergeCell ref="G8:H8"/>
    <mergeCell ref="F9:F10"/>
    <mergeCell ref="G9:G10"/>
    <mergeCell ref="H9:H10"/>
    <mergeCell ref="G11:H11"/>
  </mergeCells>
  <hyperlinks>
    <hyperlink ref="A5" location="'List of contents'!A1" display="Back to 'List of contents'" xr:uid="{00000000-0004-0000-1600-000000000000}"/>
  </hyperlink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3"/>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803</v>
      </c>
    </row>
    <row r="2" spans="1:24" s="4" customFormat="1" ht="15" x14ac:dyDescent="0.35">
      <c r="A2" s="4" t="s">
        <v>209</v>
      </c>
    </row>
    <row r="3" spans="1:24" s="4" customFormat="1" ht="57" customHeight="1" x14ac:dyDescent="0.35">
      <c r="A3" s="24" t="s">
        <v>804</v>
      </c>
      <c r="B3" s="24"/>
      <c r="C3" s="24"/>
      <c r="D3" s="24"/>
      <c r="E3" s="24"/>
      <c r="F3" s="24"/>
      <c r="G3" s="24"/>
      <c r="H3" s="24"/>
      <c r="I3" s="24"/>
      <c r="J3" s="24"/>
      <c r="K3" s="24"/>
      <c r="L3" s="24"/>
      <c r="M3" s="24"/>
      <c r="N3" s="24"/>
      <c r="O3" s="24"/>
      <c r="P3" s="24"/>
      <c r="Q3" s="24"/>
      <c r="R3" s="24"/>
    </row>
    <row r="4" spans="1:24" s="4" customFormat="1" ht="15" x14ac:dyDescent="0.35">
      <c r="A4" s="18" t="s">
        <v>179</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57</v>
      </c>
      <c r="D7" s="17"/>
      <c r="E7" s="17"/>
      <c r="F7" s="17"/>
      <c r="G7" s="17"/>
      <c r="H7" s="17"/>
      <c r="J7" s="6" t="s">
        <v>10</v>
      </c>
      <c r="K7" s="20" t="s">
        <v>68</v>
      </c>
      <c r="L7" s="20"/>
      <c r="M7" s="20"/>
      <c r="N7" s="20"/>
      <c r="O7" s="20"/>
      <c r="P7" s="20"/>
      <c r="R7" s="4" t="s">
        <v>10</v>
      </c>
      <c r="S7" s="17" t="s">
        <v>69</v>
      </c>
      <c r="T7" s="17"/>
      <c r="U7" s="17"/>
      <c r="V7" s="17"/>
      <c r="W7" s="17"/>
      <c r="X7" s="17"/>
    </row>
    <row r="8" spans="1:24" ht="21" customHeight="1" x14ac:dyDescent="0.4">
      <c r="B8" s="18" t="s">
        <v>10</v>
      </c>
      <c r="C8" s="19" t="s">
        <v>210</v>
      </c>
      <c r="D8" s="19"/>
      <c r="E8" s="19" t="s">
        <v>73</v>
      </c>
      <c r="F8" s="19"/>
      <c r="G8" s="19" t="s">
        <v>47</v>
      </c>
      <c r="H8" s="19"/>
      <c r="J8" s="21" t="s">
        <v>10</v>
      </c>
      <c r="K8" s="22" t="s">
        <v>65</v>
      </c>
      <c r="L8" s="22"/>
      <c r="M8" s="22" t="s">
        <v>211</v>
      </c>
      <c r="N8" s="22"/>
      <c r="O8" s="22" t="s">
        <v>47</v>
      </c>
      <c r="P8" s="22"/>
      <c r="R8" s="18" t="s">
        <v>10</v>
      </c>
      <c r="S8" s="19" t="s">
        <v>65</v>
      </c>
      <c r="T8" s="19"/>
      <c r="U8" s="19" t="s">
        <v>73</v>
      </c>
      <c r="V8" s="19"/>
      <c r="W8" s="19" t="s">
        <v>212</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t="s">
        <v>15</v>
      </c>
      <c r="G10" s="16"/>
      <c r="H10" s="16"/>
      <c r="J10" s="6" t="s">
        <v>10</v>
      </c>
      <c r="K10" s="23" t="s">
        <v>15</v>
      </c>
      <c r="L10" s="23"/>
      <c r="M10" s="23"/>
      <c r="N10" s="23" t="s">
        <v>15</v>
      </c>
      <c r="O10" s="23"/>
      <c r="P10" s="23"/>
      <c r="R10" s="4" t="s">
        <v>10</v>
      </c>
      <c r="S10" s="16" t="s">
        <v>15</v>
      </c>
      <c r="T10" s="16"/>
      <c r="U10" s="16"/>
      <c r="V10" s="16" t="s">
        <v>15</v>
      </c>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53</v>
      </c>
      <c r="D12" s="12">
        <v>3.5289000000000001</v>
      </c>
      <c r="E12" s="4" t="s">
        <v>10</v>
      </c>
      <c r="F12" s="12" t="s">
        <v>10</v>
      </c>
      <c r="G12" s="4" t="s">
        <v>10</v>
      </c>
      <c r="H12" s="12" t="s">
        <v>10</v>
      </c>
      <c r="J12" s="6" t="s">
        <v>18</v>
      </c>
      <c r="K12" s="6">
        <v>22</v>
      </c>
      <c r="L12" s="13">
        <v>3.5764999999999998</v>
      </c>
      <c r="M12" s="6" t="s">
        <v>10</v>
      </c>
      <c r="N12" s="13" t="s">
        <v>10</v>
      </c>
      <c r="O12" s="6" t="s">
        <v>10</v>
      </c>
      <c r="P12" s="13" t="s">
        <v>10</v>
      </c>
      <c r="R12" s="4" t="s">
        <v>18</v>
      </c>
      <c r="S12" s="4">
        <v>8</v>
      </c>
      <c r="T12" s="12">
        <v>2.6859999999999999</v>
      </c>
      <c r="U12" s="4" t="s">
        <v>10</v>
      </c>
      <c r="V12" s="12" t="s">
        <v>10</v>
      </c>
      <c r="W12" s="4" t="s">
        <v>10</v>
      </c>
      <c r="X12" s="12" t="s">
        <v>10</v>
      </c>
    </row>
    <row r="13" spans="1:24" x14ac:dyDescent="0.4">
      <c r="B13" s="4" t="s">
        <v>19</v>
      </c>
      <c r="C13" s="4">
        <v>53</v>
      </c>
      <c r="D13" s="12">
        <v>3.6770999999999998</v>
      </c>
      <c r="E13" s="4">
        <v>53</v>
      </c>
      <c r="F13" s="12">
        <v>1.2574000000000001</v>
      </c>
      <c r="G13" s="4">
        <v>53</v>
      </c>
      <c r="H13" s="12">
        <v>5.5109000000000004</v>
      </c>
      <c r="J13" s="6" t="s">
        <v>19</v>
      </c>
      <c r="K13" s="6">
        <v>22</v>
      </c>
      <c r="L13" s="13">
        <v>3.6797</v>
      </c>
      <c r="M13" s="6">
        <v>22</v>
      </c>
      <c r="N13" s="13">
        <v>2.028</v>
      </c>
      <c r="O13" s="6">
        <v>22</v>
      </c>
      <c r="P13" s="13">
        <v>4.9710999999999999</v>
      </c>
      <c r="R13" s="4" t="s">
        <v>19</v>
      </c>
      <c r="S13" s="4">
        <v>8</v>
      </c>
      <c r="T13" s="12">
        <v>2.5872000000000002</v>
      </c>
      <c r="U13" s="4">
        <v>8</v>
      </c>
      <c r="V13" s="12">
        <v>0.28756999999999999</v>
      </c>
      <c r="W13" s="4">
        <v>8</v>
      </c>
      <c r="X13" s="12">
        <v>-3.40361</v>
      </c>
    </row>
    <row r="14" spans="1:24" x14ac:dyDescent="0.4">
      <c r="B14" s="4" t="s">
        <v>20</v>
      </c>
      <c r="C14" s="4">
        <v>53</v>
      </c>
      <c r="D14" s="12">
        <v>3.867</v>
      </c>
      <c r="E14" s="4">
        <v>53</v>
      </c>
      <c r="F14" s="12">
        <v>3.3753000000000002</v>
      </c>
      <c r="G14" s="4">
        <v>53</v>
      </c>
      <c r="H14" s="12">
        <v>8.7128999999999994</v>
      </c>
      <c r="J14" s="6" t="s">
        <v>20</v>
      </c>
      <c r="K14" s="6">
        <v>22</v>
      </c>
      <c r="L14" s="13">
        <v>3.8548</v>
      </c>
      <c r="M14" s="6">
        <v>22</v>
      </c>
      <c r="N14" s="13">
        <v>3.8519000000000001</v>
      </c>
      <c r="O14" s="6">
        <v>22</v>
      </c>
      <c r="P14" s="13">
        <v>8.7951999999999995</v>
      </c>
      <c r="R14" s="4" t="s">
        <v>20</v>
      </c>
      <c r="S14" s="4">
        <v>8</v>
      </c>
      <c r="T14" s="12">
        <v>2.9470000000000001</v>
      </c>
      <c r="U14" s="4">
        <v>8</v>
      </c>
      <c r="V14" s="12">
        <v>-2.8214199999999998</v>
      </c>
      <c r="W14" s="4">
        <v>8</v>
      </c>
      <c r="X14" s="12">
        <v>10.6934</v>
      </c>
    </row>
    <row r="15" spans="1:24" x14ac:dyDescent="0.4">
      <c r="B15" s="4" t="s">
        <v>21</v>
      </c>
      <c r="C15" s="4">
        <v>53</v>
      </c>
      <c r="D15" s="12">
        <v>3.8138000000000001</v>
      </c>
      <c r="E15" s="4">
        <v>53</v>
      </c>
      <c r="F15" s="12">
        <v>5.1692</v>
      </c>
      <c r="G15" s="4">
        <v>53</v>
      </c>
      <c r="H15" s="12">
        <v>3.7229999999999999</v>
      </c>
      <c r="J15" s="6" t="s">
        <v>21</v>
      </c>
      <c r="K15" s="6">
        <v>22</v>
      </c>
      <c r="L15" s="13">
        <v>3.8205</v>
      </c>
      <c r="M15" s="6">
        <v>22</v>
      </c>
      <c r="N15" s="13">
        <v>5.7226999999999997</v>
      </c>
      <c r="O15" s="6">
        <v>22</v>
      </c>
      <c r="P15" s="13">
        <v>4.7797000000000001</v>
      </c>
      <c r="R15" s="4" t="s">
        <v>21</v>
      </c>
      <c r="S15" s="4">
        <v>8</v>
      </c>
      <c r="T15" s="12">
        <v>2.6831999999999998</v>
      </c>
      <c r="U15" s="4">
        <v>8</v>
      </c>
      <c r="V15" s="12">
        <v>-4.25692</v>
      </c>
      <c r="W15" s="4">
        <v>8</v>
      </c>
      <c r="X15" s="12">
        <v>-12.828200000000001</v>
      </c>
    </row>
    <row r="16" spans="1:24" x14ac:dyDescent="0.4">
      <c r="B16" s="4" t="s">
        <v>22</v>
      </c>
      <c r="C16" s="4">
        <v>53</v>
      </c>
      <c r="D16" s="12">
        <v>4.0750999999999999</v>
      </c>
      <c r="E16" s="4">
        <v>53</v>
      </c>
      <c r="F16" s="12">
        <v>-1.7766999999999999</v>
      </c>
      <c r="G16" s="4">
        <v>53</v>
      </c>
      <c r="H16" s="12">
        <v>4.9541000000000004</v>
      </c>
      <c r="J16" s="6" t="s">
        <v>22</v>
      </c>
      <c r="K16" s="6">
        <v>22</v>
      </c>
      <c r="L16" s="13">
        <v>4.0538999999999996</v>
      </c>
      <c r="M16" s="6">
        <v>22</v>
      </c>
      <c r="N16" s="13">
        <v>-0.93601999999999996</v>
      </c>
      <c r="O16" s="6">
        <v>22</v>
      </c>
      <c r="P16" s="13">
        <v>5.1178999999999997</v>
      </c>
      <c r="R16" s="4" t="s">
        <v>22</v>
      </c>
      <c r="S16" s="4">
        <v>8</v>
      </c>
      <c r="T16" s="12">
        <v>3.3414000000000001</v>
      </c>
      <c r="U16" s="4">
        <v>8</v>
      </c>
      <c r="V16" s="12">
        <v>-6.5002899999999997</v>
      </c>
      <c r="W16" s="4">
        <v>8</v>
      </c>
      <c r="X16" s="12">
        <v>16.437200000000001</v>
      </c>
    </row>
    <row r="17" spans="2:24" x14ac:dyDescent="0.4">
      <c r="B17" s="4" t="s">
        <v>23</v>
      </c>
      <c r="C17" s="4">
        <v>53</v>
      </c>
      <c r="D17" s="12">
        <v>4.4882</v>
      </c>
      <c r="E17" s="4">
        <v>53</v>
      </c>
      <c r="F17" s="12">
        <v>-2.5634999999999999</v>
      </c>
      <c r="G17" s="4">
        <v>53</v>
      </c>
      <c r="H17" s="12">
        <v>7.3125</v>
      </c>
      <c r="J17" s="6" t="s">
        <v>23</v>
      </c>
      <c r="K17" s="6">
        <v>22</v>
      </c>
      <c r="L17" s="13">
        <v>4.5079000000000002</v>
      </c>
      <c r="M17" s="6">
        <v>22</v>
      </c>
      <c r="N17" s="13">
        <v>-2.0388000000000002</v>
      </c>
      <c r="O17" s="6">
        <v>22</v>
      </c>
      <c r="P17" s="13">
        <v>8.9306999999999999</v>
      </c>
      <c r="R17" s="4" t="s">
        <v>23</v>
      </c>
      <c r="S17" s="4">
        <v>8</v>
      </c>
      <c r="T17" s="12">
        <v>3.5535000000000001</v>
      </c>
      <c r="U17" s="4">
        <v>8</v>
      </c>
      <c r="V17" s="12">
        <v>-3.99064</v>
      </c>
      <c r="W17" s="4">
        <v>8</v>
      </c>
      <c r="X17" s="12">
        <v>2.1040100000000002</v>
      </c>
    </row>
    <row r="18" spans="2:24" x14ac:dyDescent="0.4">
      <c r="B18" s="4" t="s">
        <v>24</v>
      </c>
      <c r="C18" s="4">
        <v>53</v>
      </c>
      <c r="D18" s="12">
        <v>4.7626999999999997</v>
      </c>
      <c r="E18" s="4">
        <v>53</v>
      </c>
      <c r="F18" s="12">
        <v>1.4904999999999999</v>
      </c>
      <c r="G18" s="4">
        <v>53</v>
      </c>
      <c r="H18" s="12">
        <v>7.6989999999999998</v>
      </c>
      <c r="J18" s="6" t="s">
        <v>24</v>
      </c>
      <c r="K18" s="6">
        <v>22</v>
      </c>
      <c r="L18" s="13">
        <v>4.7896000000000001</v>
      </c>
      <c r="M18" s="6">
        <v>22</v>
      </c>
      <c r="N18" s="13">
        <v>1.3309</v>
      </c>
      <c r="O18" s="6">
        <v>22</v>
      </c>
      <c r="P18" s="13">
        <v>7.6643999999999997</v>
      </c>
      <c r="R18" s="4" t="s">
        <v>24</v>
      </c>
      <c r="S18" s="4">
        <v>8</v>
      </c>
      <c r="T18" s="12">
        <v>4.4226999999999999</v>
      </c>
      <c r="U18" s="4">
        <v>8</v>
      </c>
      <c r="V18" s="12">
        <v>0.26414199999999999</v>
      </c>
      <c r="W18" s="4">
        <v>8</v>
      </c>
      <c r="X18" s="12">
        <v>24.789100000000001</v>
      </c>
    </row>
    <row r="19" spans="2:24" x14ac:dyDescent="0.4">
      <c r="B19" s="4" t="s">
        <v>25</v>
      </c>
      <c r="C19" s="4">
        <v>53</v>
      </c>
      <c r="D19" s="12">
        <v>5.0716000000000001</v>
      </c>
      <c r="E19" s="4">
        <v>53</v>
      </c>
      <c r="F19" s="12">
        <v>-1.3895</v>
      </c>
      <c r="G19" s="4">
        <v>53</v>
      </c>
      <c r="H19" s="12">
        <v>5.0056000000000003</v>
      </c>
      <c r="J19" s="6" t="s">
        <v>25</v>
      </c>
      <c r="K19" s="6">
        <v>22</v>
      </c>
      <c r="L19" s="13">
        <v>5.1203000000000003</v>
      </c>
      <c r="M19" s="6">
        <v>22</v>
      </c>
      <c r="N19" s="13">
        <v>-1.3586</v>
      </c>
      <c r="O19" s="6">
        <v>22</v>
      </c>
      <c r="P19" s="13">
        <v>5.4516</v>
      </c>
      <c r="R19" s="4" t="s">
        <v>25</v>
      </c>
      <c r="S19" s="4">
        <v>8</v>
      </c>
      <c r="T19" s="12">
        <v>4.1348000000000003</v>
      </c>
      <c r="U19" s="4">
        <v>8</v>
      </c>
      <c r="V19" s="12">
        <v>-8.2401800000000005</v>
      </c>
      <c r="W19" s="4">
        <v>8</v>
      </c>
      <c r="X19" s="12">
        <v>-14.2135</v>
      </c>
    </row>
    <row r="20" spans="2:24" x14ac:dyDescent="0.4">
      <c r="B20" s="4" t="s">
        <v>26</v>
      </c>
      <c r="C20" s="4">
        <v>53</v>
      </c>
      <c r="D20" s="12">
        <v>5.26</v>
      </c>
      <c r="E20" s="4">
        <v>53</v>
      </c>
      <c r="F20" s="12">
        <v>2.3572000000000002</v>
      </c>
      <c r="G20" s="4">
        <v>53</v>
      </c>
      <c r="H20" s="12">
        <v>6.1590999999999996</v>
      </c>
      <c r="J20" s="6" t="s">
        <v>26</v>
      </c>
      <c r="K20" s="6">
        <v>22</v>
      </c>
      <c r="L20" s="13">
        <v>5.3090999999999999</v>
      </c>
      <c r="M20" s="6">
        <v>22</v>
      </c>
      <c r="N20" s="13">
        <v>2.3843999999999999</v>
      </c>
      <c r="O20" s="6">
        <v>22</v>
      </c>
      <c r="P20" s="13">
        <v>6.1596000000000002</v>
      </c>
      <c r="R20" s="4" t="s">
        <v>26</v>
      </c>
      <c r="S20" s="4">
        <v>8</v>
      </c>
      <c r="T20" s="12">
        <v>4.8129999999999997</v>
      </c>
      <c r="U20" s="4">
        <v>8</v>
      </c>
      <c r="V20" s="12">
        <v>0.33932600000000002</v>
      </c>
      <c r="W20" s="4">
        <v>8</v>
      </c>
      <c r="X20" s="12">
        <v>16.796399999999998</v>
      </c>
    </row>
    <row r="21" spans="2:24" x14ac:dyDescent="0.4">
      <c r="B21" s="4" t="s">
        <v>27</v>
      </c>
      <c r="C21" s="4">
        <v>53</v>
      </c>
      <c r="D21" s="12">
        <v>5.5720000000000001</v>
      </c>
      <c r="E21" s="4">
        <v>53</v>
      </c>
      <c r="F21" s="12">
        <v>-1.9363999999999999</v>
      </c>
      <c r="G21" s="4">
        <v>53</v>
      </c>
      <c r="H21" s="12">
        <v>3.8811</v>
      </c>
      <c r="J21" s="6" t="s">
        <v>27</v>
      </c>
      <c r="K21" s="6">
        <v>22</v>
      </c>
      <c r="L21" s="13">
        <v>5.6516999999999999</v>
      </c>
      <c r="M21" s="6">
        <v>22</v>
      </c>
      <c r="N21" s="13">
        <v>-2.0760999999999998</v>
      </c>
      <c r="O21" s="6">
        <v>22</v>
      </c>
      <c r="P21" s="13">
        <v>4.2426000000000004</v>
      </c>
      <c r="R21" s="4" t="s">
        <v>27</v>
      </c>
      <c r="S21" s="4">
        <v>8</v>
      </c>
      <c r="T21" s="12">
        <v>4.8558000000000003</v>
      </c>
      <c r="U21" s="4">
        <v>8</v>
      </c>
      <c r="V21" s="12">
        <v>0.67410899999999996</v>
      </c>
      <c r="W21" s="4">
        <v>8</v>
      </c>
      <c r="X21" s="12">
        <v>1.57091</v>
      </c>
    </row>
    <row r="22" spans="2:24" x14ac:dyDescent="0.4">
      <c r="B22" s="4" t="s">
        <v>28</v>
      </c>
      <c r="C22" s="4">
        <v>53</v>
      </c>
      <c r="D22" s="12">
        <v>5.5777999999999999</v>
      </c>
      <c r="E22" s="4">
        <v>53</v>
      </c>
      <c r="F22" s="12">
        <v>3.4083000000000001</v>
      </c>
      <c r="G22" s="4">
        <v>53</v>
      </c>
      <c r="H22" s="12">
        <v>3.5154999999999998</v>
      </c>
      <c r="J22" s="6" t="s">
        <v>28</v>
      </c>
      <c r="K22" s="6">
        <v>22</v>
      </c>
      <c r="L22" s="13">
        <v>5.6481000000000003</v>
      </c>
      <c r="M22" s="6">
        <v>22</v>
      </c>
      <c r="N22" s="13">
        <v>3.6995</v>
      </c>
      <c r="O22" s="6">
        <v>22</v>
      </c>
      <c r="P22" s="13">
        <v>3.6326999999999998</v>
      </c>
      <c r="R22" s="4" t="s">
        <v>28</v>
      </c>
      <c r="S22" s="4">
        <v>8</v>
      </c>
      <c r="T22" s="12">
        <v>4.8772000000000002</v>
      </c>
      <c r="U22" s="4">
        <v>8</v>
      </c>
      <c r="V22" s="12">
        <v>2.35399</v>
      </c>
      <c r="W22" s="4">
        <v>8</v>
      </c>
      <c r="X22" s="12">
        <v>2.8046000000000002</v>
      </c>
    </row>
    <row r="23" spans="2:24" x14ac:dyDescent="0.4">
      <c r="B23" s="4" t="s">
        <v>29</v>
      </c>
      <c r="C23" s="4">
        <v>53</v>
      </c>
      <c r="D23" s="12">
        <v>5.8498000000000001</v>
      </c>
      <c r="E23" s="4">
        <v>53</v>
      </c>
      <c r="F23" s="12">
        <v>-1.8152999999999999</v>
      </c>
      <c r="G23" s="4">
        <v>53</v>
      </c>
      <c r="H23" s="12">
        <v>2.9725999999999999</v>
      </c>
      <c r="J23" s="6" t="s">
        <v>29</v>
      </c>
      <c r="K23" s="6">
        <v>22</v>
      </c>
      <c r="L23" s="13">
        <v>5.9599000000000002</v>
      </c>
      <c r="M23" s="6">
        <v>22</v>
      </c>
      <c r="N23" s="13">
        <v>-2.2806999999999999</v>
      </c>
      <c r="O23" s="6">
        <v>22</v>
      </c>
      <c r="P23" s="13">
        <v>3.1151</v>
      </c>
      <c r="R23" s="4" t="s">
        <v>29</v>
      </c>
      <c r="S23" s="4">
        <v>8</v>
      </c>
      <c r="T23" s="12">
        <v>4.3535000000000004</v>
      </c>
      <c r="U23" s="4">
        <v>8</v>
      </c>
      <c r="V23" s="12">
        <v>0.44285200000000002</v>
      </c>
      <c r="W23" s="4">
        <v>8</v>
      </c>
      <c r="X23" s="12">
        <v>-10.342499999999999</v>
      </c>
    </row>
    <row r="24" spans="2:24" x14ac:dyDescent="0.4">
      <c r="B24" s="4" t="s">
        <v>30</v>
      </c>
      <c r="C24" s="4">
        <v>53</v>
      </c>
      <c r="D24" s="12">
        <v>5.8114999999999997</v>
      </c>
      <c r="E24" s="4">
        <v>53</v>
      </c>
      <c r="F24" s="12">
        <v>3.7124000000000001</v>
      </c>
      <c r="G24" s="4">
        <v>53</v>
      </c>
      <c r="H24" s="12">
        <v>3.0335000000000001</v>
      </c>
      <c r="J24" s="6" t="s">
        <v>30</v>
      </c>
      <c r="K24" s="6">
        <v>22</v>
      </c>
      <c r="L24" s="13">
        <v>5.8651</v>
      </c>
      <c r="M24" s="6">
        <v>22</v>
      </c>
      <c r="N24" s="13">
        <v>4.3322000000000003</v>
      </c>
      <c r="O24" s="6">
        <v>22</v>
      </c>
      <c r="P24" s="13">
        <v>2.6722000000000001</v>
      </c>
      <c r="R24" s="4" t="s">
        <v>30</v>
      </c>
      <c r="S24" s="4">
        <v>8</v>
      </c>
      <c r="T24" s="12">
        <v>5.1174999999999997</v>
      </c>
      <c r="U24" s="4">
        <v>8</v>
      </c>
      <c r="V24" s="12">
        <v>1.75284</v>
      </c>
      <c r="W24" s="4">
        <v>8</v>
      </c>
      <c r="X24" s="12">
        <v>19.608899999999998</v>
      </c>
    </row>
    <row r="25" spans="2:24" x14ac:dyDescent="0.4">
      <c r="B25" s="4" t="s">
        <v>31</v>
      </c>
      <c r="C25" s="4">
        <v>53</v>
      </c>
      <c r="D25" s="12">
        <v>5.9771000000000001</v>
      </c>
      <c r="E25" s="4">
        <v>53</v>
      </c>
      <c r="F25" s="12">
        <v>-0.44409999999999999</v>
      </c>
      <c r="G25" s="4">
        <v>53</v>
      </c>
      <c r="H25" s="12">
        <v>2.3919999999999999</v>
      </c>
      <c r="J25" s="6" t="s">
        <v>31</v>
      </c>
      <c r="K25" s="6">
        <v>22</v>
      </c>
      <c r="L25" s="13">
        <v>6.0458999999999996</v>
      </c>
      <c r="M25" s="6">
        <v>22</v>
      </c>
      <c r="N25" s="13">
        <v>-0.66161000000000003</v>
      </c>
      <c r="O25" s="6">
        <v>22</v>
      </c>
      <c r="P25" s="13">
        <v>2.4011999999999998</v>
      </c>
      <c r="R25" s="4" t="s">
        <v>31</v>
      </c>
      <c r="S25" s="4">
        <v>8</v>
      </c>
      <c r="T25" s="12">
        <v>5.3536999999999999</v>
      </c>
      <c r="U25" s="4">
        <v>8</v>
      </c>
      <c r="V25" s="12">
        <v>-3.7726899999999999</v>
      </c>
      <c r="W25" s="4">
        <v>8</v>
      </c>
      <c r="X25" s="12">
        <v>0.66970799999999997</v>
      </c>
    </row>
    <row r="26" spans="2:24" x14ac:dyDescent="0.4">
      <c r="B26" s="4" t="s">
        <v>32</v>
      </c>
      <c r="C26" s="4">
        <v>53</v>
      </c>
      <c r="D26" s="12">
        <v>5.8452999999999999</v>
      </c>
      <c r="E26" s="4">
        <v>53</v>
      </c>
      <c r="F26" s="12">
        <v>3.1456</v>
      </c>
      <c r="G26" s="4">
        <v>53</v>
      </c>
      <c r="H26" s="12">
        <v>0.87126000000000003</v>
      </c>
      <c r="J26" s="6" t="s">
        <v>32</v>
      </c>
      <c r="K26" s="6">
        <v>22</v>
      </c>
      <c r="L26" s="13">
        <v>5.9225000000000003</v>
      </c>
      <c r="M26" s="6">
        <v>22</v>
      </c>
      <c r="N26" s="13">
        <v>3.4620000000000002</v>
      </c>
      <c r="O26" s="6">
        <v>22</v>
      </c>
      <c r="P26" s="13">
        <v>1.3502000000000001</v>
      </c>
      <c r="R26" s="4" t="s">
        <v>32</v>
      </c>
      <c r="S26" s="4">
        <v>8</v>
      </c>
      <c r="T26" s="12">
        <v>5.1755000000000004</v>
      </c>
      <c r="U26" s="4">
        <v>8</v>
      </c>
      <c r="V26" s="12">
        <v>2.1168800000000001</v>
      </c>
      <c r="W26" s="4">
        <v>8</v>
      </c>
      <c r="X26" s="12">
        <v>-1.2820400000000001</v>
      </c>
    </row>
    <row r="27" spans="2:24" x14ac:dyDescent="0.4">
      <c r="B27" s="4" t="s">
        <v>33</v>
      </c>
      <c r="C27" s="4">
        <v>53</v>
      </c>
      <c r="D27" s="12">
        <v>6.0595999999999997</v>
      </c>
      <c r="E27" s="4">
        <v>53</v>
      </c>
      <c r="F27" s="12">
        <v>-0.67781999999999998</v>
      </c>
      <c r="G27" s="4">
        <v>53</v>
      </c>
      <c r="H27" s="12">
        <v>2.9632000000000001</v>
      </c>
      <c r="J27" s="6" t="s">
        <v>33</v>
      </c>
      <c r="K27" s="6">
        <v>22</v>
      </c>
      <c r="L27" s="13">
        <v>6.1524000000000001</v>
      </c>
      <c r="M27" s="6">
        <v>22</v>
      </c>
      <c r="N27" s="13">
        <v>-0.87004000000000004</v>
      </c>
      <c r="O27" s="6">
        <v>22</v>
      </c>
      <c r="P27" s="13">
        <v>2.9767000000000001</v>
      </c>
      <c r="R27" s="4" t="s">
        <v>33</v>
      </c>
      <c r="S27" s="4">
        <v>8</v>
      </c>
      <c r="T27" s="12">
        <v>5.0861999999999998</v>
      </c>
      <c r="U27" s="4">
        <v>8</v>
      </c>
      <c r="V27" s="12">
        <v>0.463557</v>
      </c>
      <c r="W27" s="4">
        <v>8</v>
      </c>
      <c r="X27" s="12">
        <v>-1.2699199999999999</v>
      </c>
    </row>
    <row r="28" spans="2:24" x14ac:dyDescent="0.4">
      <c r="B28" s="4" t="s">
        <v>34</v>
      </c>
      <c r="C28" s="4">
        <v>53</v>
      </c>
      <c r="D28" s="12">
        <v>5.9829999999999997</v>
      </c>
      <c r="E28" s="4">
        <v>53</v>
      </c>
      <c r="F28" s="12">
        <v>4.5270000000000001</v>
      </c>
      <c r="G28" s="4">
        <v>53</v>
      </c>
      <c r="H28" s="12">
        <v>3.2067000000000001</v>
      </c>
      <c r="J28" s="6" t="s">
        <v>34</v>
      </c>
      <c r="K28" s="6">
        <v>22</v>
      </c>
      <c r="L28" s="13">
        <v>6.0252999999999997</v>
      </c>
      <c r="M28" s="6">
        <v>22</v>
      </c>
      <c r="N28" s="13">
        <v>5.0427999999999997</v>
      </c>
      <c r="O28" s="6">
        <v>22</v>
      </c>
      <c r="P28" s="13">
        <v>2.8733</v>
      </c>
      <c r="R28" s="4" t="s">
        <v>34</v>
      </c>
      <c r="S28" s="4">
        <v>8</v>
      </c>
      <c r="T28" s="12">
        <v>4.9870999999999999</v>
      </c>
      <c r="U28" s="4">
        <v>8</v>
      </c>
      <c r="V28" s="12">
        <v>1.25539</v>
      </c>
      <c r="W28" s="4">
        <v>8</v>
      </c>
      <c r="X28" s="12">
        <v>-0.71819</v>
      </c>
    </row>
    <row r="29" spans="2:24" x14ac:dyDescent="0.4">
      <c r="B29" s="4" t="s">
        <v>35</v>
      </c>
      <c r="C29" s="4">
        <v>53</v>
      </c>
      <c r="D29" s="12">
        <v>6.18</v>
      </c>
      <c r="E29" s="4">
        <v>53</v>
      </c>
      <c r="F29" s="12">
        <v>0.12250999999999999</v>
      </c>
      <c r="G29" s="4">
        <v>53</v>
      </c>
      <c r="H29" s="12">
        <v>3.4186000000000001</v>
      </c>
      <c r="J29" s="6" t="s">
        <v>35</v>
      </c>
      <c r="K29" s="6">
        <v>22</v>
      </c>
      <c r="L29" s="13">
        <v>6.2198000000000002</v>
      </c>
      <c r="M29" s="6">
        <v>22</v>
      </c>
      <c r="N29" s="13">
        <v>-1.8315000000000001E-2</v>
      </c>
      <c r="O29" s="6">
        <v>22</v>
      </c>
      <c r="P29" s="13">
        <v>3.2094999999999998</v>
      </c>
      <c r="R29" s="4" t="s">
        <v>35</v>
      </c>
      <c r="S29" s="4">
        <v>8</v>
      </c>
      <c r="T29" s="12">
        <v>5.1551</v>
      </c>
      <c r="U29" s="4">
        <v>8</v>
      </c>
      <c r="V29" s="12">
        <v>1.49952</v>
      </c>
      <c r="W29" s="4">
        <v>8</v>
      </c>
      <c r="X29" s="12">
        <v>4.9176299999999999</v>
      </c>
    </row>
    <row r="30" spans="2:24" x14ac:dyDescent="0.4">
      <c r="B30" s="4" t="s">
        <v>36</v>
      </c>
      <c r="C30" s="4">
        <v>53</v>
      </c>
      <c r="D30" s="12">
        <v>6.0008999999999997</v>
      </c>
      <c r="E30" s="4">
        <v>53</v>
      </c>
      <c r="F30" s="12">
        <v>2.9678</v>
      </c>
      <c r="G30" s="4">
        <v>53</v>
      </c>
      <c r="H30" s="12">
        <v>-1.6334999999999999E-2</v>
      </c>
      <c r="J30" s="6" t="s">
        <v>36</v>
      </c>
      <c r="K30" s="6">
        <v>22</v>
      </c>
      <c r="L30" s="13">
        <v>6.0915999999999997</v>
      </c>
      <c r="M30" s="6">
        <v>22</v>
      </c>
      <c r="N30" s="13">
        <v>3.0872000000000002</v>
      </c>
      <c r="O30" s="6">
        <v>22</v>
      </c>
      <c r="P30" s="13">
        <v>0.96264000000000005</v>
      </c>
      <c r="R30" s="4" t="s">
        <v>36</v>
      </c>
      <c r="S30" s="4">
        <v>8</v>
      </c>
      <c r="T30" s="12">
        <v>4.8650000000000002</v>
      </c>
      <c r="U30" s="4">
        <v>8</v>
      </c>
      <c r="V30" s="12">
        <v>2.8425600000000002</v>
      </c>
      <c r="W30" s="4">
        <v>8</v>
      </c>
      <c r="X30" s="12">
        <v>-2.94326</v>
      </c>
    </row>
    <row r="31" spans="2:24" x14ac:dyDescent="0.4">
      <c r="B31" s="4" t="s">
        <v>37</v>
      </c>
      <c r="C31" s="4">
        <v>53</v>
      </c>
      <c r="D31" s="12">
        <v>6.5330000000000004</v>
      </c>
      <c r="E31" s="4">
        <v>53</v>
      </c>
      <c r="F31" s="12">
        <v>-1.5137</v>
      </c>
      <c r="G31" s="4">
        <v>53</v>
      </c>
      <c r="H31" s="12">
        <v>7.2198000000000002</v>
      </c>
      <c r="J31" s="6" t="s">
        <v>37</v>
      </c>
      <c r="K31" s="6">
        <v>22</v>
      </c>
      <c r="L31" s="13">
        <v>6.62</v>
      </c>
      <c r="M31" s="6">
        <v>22</v>
      </c>
      <c r="N31" s="13">
        <v>-2.2475999999999998</v>
      </c>
      <c r="O31" s="6">
        <v>22</v>
      </c>
      <c r="P31" s="13">
        <v>6.2312000000000003</v>
      </c>
      <c r="R31" s="4" t="s">
        <v>37</v>
      </c>
      <c r="S31" s="4">
        <v>8</v>
      </c>
      <c r="T31" s="12">
        <v>5.3087999999999997</v>
      </c>
      <c r="U31" s="4">
        <v>8</v>
      </c>
      <c r="V31" s="12">
        <v>3.95051</v>
      </c>
      <c r="W31" s="4">
        <v>8</v>
      </c>
      <c r="X31" s="12">
        <v>13.4316</v>
      </c>
    </row>
    <row r="32" spans="2:24" x14ac:dyDescent="0.4">
      <c r="B32" s="4" t="s">
        <v>38</v>
      </c>
      <c r="C32" s="4">
        <v>53</v>
      </c>
      <c r="D32" s="12">
        <v>6.2153</v>
      </c>
      <c r="E32" s="4">
        <v>53</v>
      </c>
      <c r="F32" s="12">
        <v>7.7980999999999998</v>
      </c>
      <c r="G32" s="4">
        <v>53</v>
      </c>
      <c r="H32" s="12">
        <v>2.5550999999999999</v>
      </c>
      <c r="J32" s="6" t="s">
        <v>38</v>
      </c>
      <c r="K32" s="6">
        <v>22</v>
      </c>
      <c r="L32" s="13">
        <v>6.2008000000000001</v>
      </c>
      <c r="M32" s="6">
        <v>22</v>
      </c>
      <c r="N32" s="13">
        <v>9.4891000000000005</v>
      </c>
      <c r="O32" s="6">
        <v>22</v>
      </c>
      <c r="P32" s="13">
        <v>2.5565000000000002</v>
      </c>
      <c r="R32" s="4" t="s">
        <v>38</v>
      </c>
      <c r="S32" s="4">
        <v>8</v>
      </c>
      <c r="T32" s="12">
        <v>5.0842999999999998</v>
      </c>
      <c r="U32" s="4">
        <v>8</v>
      </c>
      <c r="V32" s="12">
        <v>8.5671300000000006</v>
      </c>
      <c r="W32" s="4">
        <v>8</v>
      </c>
      <c r="X32" s="12">
        <v>3.9773100000000001</v>
      </c>
    </row>
    <row r="33" spans="2:24" x14ac:dyDescent="0.4">
      <c r="B33" s="4" t="s">
        <v>39</v>
      </c>
      <c r="C33" s="4">
        <v>53</v>
      </c>
      <c r="D33" s="12">
        <v>6.3916000000000004</v>
      </c>
      <c r="E33" s="4">
        <v>53</v>
      </c>
      <c r="F33" s="12">
        <v>0.59465000000000001</v>
      </c>
      <c r="G33" s="4">
        <v>53</v>
      </c>
      <c r="H33" s="12">
        <v>3.4485999999999999</v>
      </c>
      <c r="J33" s="6" t="s">
        <v>39</v>
      </c>
      <c r="K33" s="6">
        <v>22</v>
      </c>
      <c r="L33" s="13">
        <v>6.4097</v>
      </c>
      <c r="M33" s="6">
        <v>22</v>
      </c>
      <c r="N33" s="13">
        <v>0.53664999999999996</v>
      </c>
      <c r="O33" s="6">
        <v>22</v>
      </c>
      <c r="P33" s="13">
        <v>3.9226000000000001</v>
      </c>
      <c r="R33" s="4" t="s">
        <v>39</v>
      </c>
      <c r="S33" s="4">
        <v>8</v>
      </c>
      <c r="T33" s="12">
        <v>5.3501000000000003</v>
      </c>
      <c r="U33" s="4">
        <v>8</v>
      </c>
      <c r="V33" s="12">
        <v>-4.5647500000000001</v>
      </c>
      <c r="W33" s="4">
        <v>8</v>
      </c>
      <c r="X33" s="12">
        <v>0.42438500000000001</v>
      </c>
    </row>
    <row r="34" spans="2:24" x14ac:dyDescent="0.4">
      <c r="B34" s="4" t="s">
        <v>40</v>
      </c>
      <c r="C34" s="4">
        <v>53</v>
      </c>
      <c r="D34" s="12">
        <v>5.9924999999999997</v>
      </c>
      <c r="E34" s="4">
        <v>53</v>
      </c>
      <c r="F34" s="12">
        <v>5.8438999999999997</v>
      </c>
      <c r="G34" s="4">
        <v>53</v>
      </c>
      <c r="H34" s="12">
        <v>-0.76444999999999996</v>
      </c>
      <c r="J34" s="6" t="s">
        <v>40</v>
      </c>
      <c r="K34" s="6">
        <v>22</v>
      </c>
      <c r="L34" s="13">
        <v>6.0190999999999999</v>
      </c>
      <c r="M34" s="6">
        <v>22</v>
      </c>
      <c r="N34" s="13">
        <v>5.2714999999999996</v>
      </c>
      <c r="O34" s="6">
        <v>22</v>
      </c>
      <c r="P34" s="13">
        <v>-1.143</v>
      </c>
      <c r="R34" s="4" t="s">
        <v>40</v>
      </c>
      <c r="S34" s="4">
        <v>8</v>
      </c>
      <c r="T34" s="12">
        <v>4.9713000000000003</v>
      </c>
      <c r="U34" s="4">
        <v>8</v>
      </c>
      <c r="V34" s="12">
        <v>8.7050300000000007</v>
      </c>
      <c r="W34" s="4">
        <v>8</v>
      </c>
      <c r="X34" s="12">
        <v>1.0087999999999999</v>
      </c>
    </row>
    <row r="35" spans="2:24" x14ac:dyDescent="0.4">
      <c r="B35" s="4" t="s">
        <v>41</v>
      </c>
      <c r="C35" s="4">
        <v>53</v>
      </c>
      <c r="D35" s="12">
        <v>6.1294000000000004</v>
      </c>
      <c r="E35" s="4">
        <v>53</v>
      </c>
      <c r="F35" s="12">
        <v>0.78261000000000003</v>
      </c>
      <c r="G35" s="4">
        <v>53</v>
      </c>
      <c r="H35" s="12">
        <v>3.0844999999999998</v>
      </c>
      <c r="J35" s="6" t="s">
        <v>41</v>
      </c>
      <c r="K35" s="6">
        <v>22</v>
      </c>
      <c r="L35" s="13">
        <v>6.1444000000000001</v>
      </c>
      <c r="M35" s="6">
        <v>22</v>
      </c>
      <c r="N35" s="13">
        <v>1.5229999999999999</v>
      </c>
      <c r="O35" s="6">
        <v>22</v>
      </c>
      <c r="P35" s="13">
        <v>3.6371000000000002</v>
      </c>
      <c r="R35" s="4" t="s">
        <v>41</v>
      </c>
      <c r="S35" s="4">
        <v>8</v>
      </c>
      <c r="T35" s="12">
        <v>5.4640000000000004</v>
      </c>
      <c r="U35" s="4">
        <v>8</v>
      </c>
      <c r="V35" s="12">
        <v>-3.17</v>
      </c>
      <c r="W35" s="4">
        <v>8</v>
      </c>
      <c r="X35" s="12">
        <v>6.4259899999999996</v>
      </c>
    </row>
    <row r="36" spans="2:24" x14ac:dyDescent="0.4">
      <c r="B36" s="4" t="s">
        <v>42</v>
      </c>
      <c r="C36" s="4">
        <v>53</v>
      </c>
      <c r="D36" s="12">
        <v>6.1037999999999997</v>
      </c>
      <c r="E36" s="4">
        <v>53</v>
      </c>
      <c r="F36" s="12">
        <v>2.7063999999999999</v>
      </c>
      <c r="G36" s="4">
        <v>53</v>
      </c>
      <c r="H36" s="12">
        <v>2.2768000000000002</v>
      </c>
      <c r="J36" s="6" t="s">
        <v>42</v>
      </c>
      <c r="K36" s="6">
        <v>22</v>
      </c>
      <c r="L36" s="13">
        <v>6.1184000000000003</v>
      </c>
      <c r="M36" s="6">
        <v>22</v>
      </c>
      <c r="N36" s="13">
        <v>2.7997000000000001</v>
      </c>
      <c r="O36" s="6">
        <v>22</v>
      </c>
      <c r="P36" s="13">
        <v>2.3637999999999999</v>
      </c>
      <c r="R36" s="4" t="s">
        <v>42</v>
      </c>
      <c r="S36" s="4">
        <v>8</v>
      </c>
      <c r="T36" s="12">
        <v>6.4135</v>
      </c>
      <c r="U36" s="4">
        <v>8</v>
      </c>
      <c r="V36" s="12">
        <v>-9.6392399999999991</v>
      </c>
      <c r="W36" s="4">
        <v>8</v>
      </c>
      <c r="X36" s="12">
        <v>6.0631199999999996</v>
      </c>
    </row>
    <row r="37" spans="2:24" x14ac:dyDescent="0.4">
      <c r="B37" s="4" t="s">
        <v>43</v>
      </c>
      <c r="C37" s="4">
        <v>53</v>
      </c>
      <c r="D37" s="12">
        <v>6.0355999999999996</v>
      </c>
      <c r="E37" s="4">
        <v>53</v>
      </c>
      <c r="F37" s="12">
        <v>4.4476000000000004</v>
      </c>
      <c r="G37" s="4">
        <v>53</v>
      </c>
      <c r="H37" s="12">
        <v>3.2816000000000001</v>
      </c>
      <c r="J37" s="6" t="s">
        <v>43</v>
      </c>
      <c r="K37" s="6">
        <v>22</v>
      </c>
      <c r="L37" s="13">
        <v>6.0618999999999996</v>
      </c>
      <c r="M37" s="6">
        <v>22</v>
      </c>
      <c r="N37" s="13">
        <v>4.5141999999999998</v>
      </c>
      <c r="O37" s="6">
        <v>22</v>
      </c>
      <c r="P37" s="13">
        <v>3.5488</v>
      </c>
      <c r="R37" s="4" t="s">
        <v>43</v>
      </c>
      <c r="S37" s="4">
        <v>8</v>
      </c>
      <c r="T37" s="12">
        <v>5.8143000000000002</v>
      </c>
      <c r="U37" s="4">
        <v>8</v>
      </c>
      <c r="V37" s="12">
        <v>16.252099999999999</v>
      </c>
      <c r="W37" s="4">
        <v>8</v>
      </c>
      <c r="X37" s="12">
        <v>5.39032</v>
      </c>
    </row>
    <row r="38" spans="2:24" x14ac:dyDescent="0.4">
      <c r="B38" s="4" t="s">
        <v>44</v>
      </c>
      <c r="C38" s="4">
        <v>53</v>
      </c>
      <c r="D38" s="12">
        <v>6.0658000000000003</v>
      </c>
      <c r="E38" s="4">
        <v>53</v>
      </c>
      <c r="F38" s="12">
        <v>2.2553000000000001</v>
      </c>
      <c r="G38" s="4">
        <v>53</v>
      </c>
      <c r="H38" s="12">
        <v>2.7663000000000002</v>
      </c>
      <c r="J38" s="6" t="s">
        <v>44</v>
      </c>
      <c r="K38" s="6">
        <v>22</v>
      </c>
      <c r="L38" s="13">
        <v>6.0834999999999999</v>
      </c>
      <c r="M38" s="6">
        <v>22</v>
      </c>
      <c r="N38" s="13">
        <v>2.0893999999999999</v>
      </c>
      <c r="O38" s="6">
        <v>22</v>
      </c>
      <c r="P38" s="13">
        <v>2.4537</v>
      </c>
      <c r="R38" s="4" t="s">
        <v>44</v>
      </c>
      <c r="S38" s="4">
        <v>8</v>
      </c>
      <c r="T38" s="12">
        <v>6.1029999999999998</v>
      </c>
      <c r="U38" s="4">
        <v>8</v>
      </c>
      <c r="V38" s="12">
        <v>-1.1331</v>
      </c>
      <c r="W38" s="4">
        <v>8</v>
      </c>
      <c r="X38" s="12">
        <v>3.7769699999999999</v>
      </c>
    </row>
  </sheetData>
  <mergeCells count="24">
    <mergeCell ref="A3:R3"/>
    <mergeCell ref="A4:R4"/>
    <mergeCell ref="A5:C5"/>
    <mergeCell ref="C7:H7"/>
    <mergeCell ref="B8:B9"/>
    <mergeCell ref="C8:D9"/>
    <mergeCell ref="E8:F9"/>
    <mergeCell ref="G8:H9"/>
    <mergeCell ref="C10:E10"/>
    <mergeCell ref="F10:H10"/>
    <mergeCell ref="K7:P7"/>
    <mergeCell ref="J8:J9"/>
    <mergeCell ref="K8:L9"/>
    <mergeCell ref="M8:N9"/>
    <mergeCell ref="O8:P9"/>
    <mergeCell ref="K10:M10"/>
    <mergeCell ref="N10:P10"/>
    <mergeCell ref="S10:U10"/>
    <mergeCell ref="V10:X10"/>
    <mergeCell ref="S7:X7"/>
    <mergeCell ref="R8:R9"/>
    <mergeCell ref="S8:T9"/>
    <mergeCell ref="U8:V9"/>
    <mergeCell ref="W8:X9"/>
  </mergeCells>
  <hyperlinks>
    <hyperlink ref="A5" location="'List of contents'!A1" display="Back to 'List of contents'" xr:uid="{00000000-0004-0000-1700-000000000000}"/>
  </hyperlink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4"/>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805</v>
      </c>
    </row>
    <row r="2" spans="1:24" s="4" customFormat="1" ht="15" x14ac:dyDescent="0.35">
      <c r="A2" s="4" t="s">
        <v>71</v>
      </c>
    </row>
    <row r="3" spans="1:24" s="4" customFormat="1" ht="15" x14ac:dyDescent="0.35">
      <c r="A3" s="24" t="s">
        <v>806</v>
      </c>
      <c r="B3" s="24"/>
      <c r="C3" s="24"/>
      <c r="D3" s="24"/>
      <c r="E3" s="24"/>
      <c r="F3" s="24"/>
      <c r="G3" s="24"/>
      <c r="H3" s="24"/>
      <c r="I3" s="24"/>
      <c r="J3" s="24"/>
      <c r="K3" s="24"/>
      <c r="L3" s="24"/>
      <c r="M3" s="24"/>
      <c r="N3" s="24"/>
      <c r="O3" s="24"/>
      <c r="P3" s="24"/>
      <c r="Q3" s="24"/>
      <c r="R3" s="24"/>
    </row>
    <row r="4" spans="1:24" s="4" customFormat="1" ht="15" x14ac:dyDescent="0.35">
      <c r="A4" s="18" t="s">
        <v>214</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52</v>
      </c>
      <c r="D7" s="17"/>
      <c r="E7" s="17"/>
      <c r="F7" s="17"/>
      <c r="G7" s="17"/>
      <c r="H7" s="17"/>
      <c r="J7" s="6" t="s">
        <v>10</v>
      </c>
      <c r="K7" s="20" t="s">
        <v>51</v>
      </c>
      <c r="L7" s="20"/>
      <c r="M7" s="20"/>
      <c r="N7" s="20"/>
      <c r="O7" s="20"/>
      <c r="P7" s="20"/>
      <c r="R7" s="4" t="s">
        <v>10</v>
      </c>
      <c r="S7" s="17" t="s">
        <v>50</v>
      </c>
      <c r="T7" s="17"/>
      <c r="U7" s="17"/>
      <c r="V7" s="17"/>
      <c r="W7" s="17"/>
      <c r="X7" s="17"/>
    </row>
    <row r="8" spans="1:24" ht="21" customHeight="1" x14ac:dyDescent="0.4">
      <c r="B8" s="18" t="s">
        <v>10</v>
      </c>
      <c r="C8" s="19" t="s">
        <v>210</v>
      </c>
      <c r="D8" s="19"/>
      <c r="E8" s="19" t="s">
        <v>73</v>
      </c>
      <c r="F8" s="19"/>
      <c r="G8" s="19" t="s">
        <v>47</v>
      </c>
      <c r="H8" s="19"/>
      <c r="J8" s="21" t="s">
        <v>10</v>
      </c>
      <c r="K8" s="22" t="s">
        <v>210</v>
      </c>
      <c r="L8" s="22"/>
      <c r="M8" s="22" t="s">
        <v>211</v>
      </c>
      <c r="N8" s="22"/>
      <c r="O8" s="22" t="s">
        <v>47</v>
      </c>
      <c r="P8" s="22"/>
      <c r="R8" s="18" t="s">
        <v>10</v>
      </c>
      <c r="S8" s="19" t="s">
        <v>210</v>
      </c>
      <c r="T8" s="19"/>
      <c r="U8" s="19" t="s">
        <v>73</v>
      </c>
      <c r="V8" s="19"/>
      <c r="W8" s="19" t="s">
        <v>212</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t="s">
        <v>15</v>
      </c>
      <c r="G10" s="16"/>
      <c r="H10" s="16"/>
      <c r="J10" s="6" t="s">
        <v>10</v>
      </c>
      <c r="K10" s="23" t="s">
        <v>15</v>
      </c>
      <c r="L10" s="23"/>
      <c r="M10" s="23"/>
      <c r="N10" s="23" t="s">
        <v>15</v>
      </c>
      <c r="O10" s="23"/>
      <c r="P10" s="23"/>
      <c r="R10" s="4" t="s">
        <v>10</v>
      </c>
      <c r="S10" s="16" t="s">
        <v>15</v>
      </c>
      <c r="T10" s="16"/>
      <c r="U10" s="16"/>
      <c r="V10" s="16" t="s">
        <v>15</v>
      </c>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20</v>
      </c>
      <c r="D12" s="12">
        <v>2.7852000000000001</v>
      </c>
      <c r="E12" s="4" t="s">
        <v>10</v>
      </c>
      <c r="F12" s="12" t="s">
        <v>10</v>
      </c>
      <c r="G12" s="4" t="s">
        <v>10</v>
      </c>
      <c r="H12" s="12" t="s">
        <v>10</v>
      </c>
      <c r="J12" s="6" t="s">
        <v>18</v>
      </c>
      <c r="K12" s="6">
        <v>11</v>
      </c>
      <c r="L12" s="13">
        <v>4.3613</v>
      </c>
      <c r="M12" s="6" t="s">
        <v>10</v>
      </c>
      <c r="N12" s="13" t="s">
        <v>10</v>
      </c>
      <c r="O12" s="6" t="s">
        <v>10</v>
      </c>
      <c r="P12" s="13" t="s">
        <v>10</v>
      </c>
      <c r="R12" s="4" t="s">
        <v>18</v>
      </c>
      <c r="S12" s="4">
        <v>22</v>
      </c>
      <c r="T12" s="12">
        <v>4.1016000000000004</v>
      </c>
      <c r="U12" s="4" t="s">
        <v>10</v>
      </c>
      <c r="V12" s="12" t="s">
        <v>10</v>
      </c>
      <c r="W12" s="4" t="s">
        <v>10</v>
      </c>
      <c r="X12" s="12" t="s">
        <v>10</v>
      </c>
    </row>
    <row r="13" spans="1:24" x14ac:dyDescent="0.4">
      <c r="B13" s="4" t="s">
        <v>19</v>
      </c>
      <c r="C13" s="4">
        <v>20</v>
      </c>
      <c r="D13" s="12">
        <v>2.9453999999999998</v>
      </c>
      <c r="E13" s="4">
        <v>20</v>
      </c>
      <c r="F13" s="12">
        <v>-3.54</v>
      </c>
      <c r="G13" s="4">
        <v>20</v>
      </c>
      <c r="H13" s="12">
        <v>2.0064000000000002</v>
      </c>
      <c r="J13" s="6" t="s">
        <v>19</v>
      </c>
      <c r="K13" s="6">
        <v>11</v>
      </c>
      <c r="L13" s="13">
        <v>4.2926000000000002</v>
      </c>
      <c r="M13" s="6">
        <v>11</v>
      </c>
      <c r="N13" s="13">
        <v>7.9625300000000001</v>
      </c>
      <c r="O13" s="6">
        <v>11</v>
      </c>
      <c r="P13" s="13">
        <v>6.2634999999999996</v>
      </c>
      <c r="R13" s="4" t="s">
        <v>19</v>
      </c>
      <c r="S13" s="4">
        <v>22</v>
      </c>
      <c r="T13" s="12">
        <v>4.3037999999999998</v>
      </c>
      <c r="U13" s="4">
        <v>22</v>
      </c>
      <c r="V13" s="12">
        <v>3.8130000000000002</v>
      </c>
      <c r="W13" s="4">
        <v>22</v>
      </c>
      <c r="X13" s="12">
        <v>8.9325600000000005</v>
      </c>
    </row>
    <row r="14" spans="1:24" x14ac:dyDescent="0.4">
      <c r="B14" s="4" t="s">
        <v>20</v>
      </c>
      <c r="C14" s="4">
        <v>20</v>
      </c>
      <c r="D14" s="12">
        <v>3.1185</v>
      </c>
      <c r="E14" s="4">
        <v>20</v>
      </c>
      <c r="F14" s="12">
        <v>3.2244000000000002</v>
      </c>
      <c r="G14" s="4">
        <v>20</v>
      </c>
      <c r="H14" s="12">
        <v>9.2940000000000005</v>
      </c>
      <c r="J14" s="6" t="s">
        <v>20</v>
      </c>
      <c r="K14" s="6">
        <v>11</v>
      </c>
      <c r="L14" s="13">
        <v>4.5746000000000002</v>
      </c>
      <c r="M14" s="6">
        <v>11</v>
      </c>
      <c r="N14" s="13">
        <v>0.70684400000000003</v>
      </c>
      <c r="O14" s="6">
        <v>11</v>
      </c>
      <c r="P14" s="13">
        <v>7.3220999999999998</v>
      </c>
      <c r="R14" s="4" t="s">
        <v>20</v>
      </c>
      <c r="S14" s="4">
        <v>22</v>
      </c>
      <c r="T14" s="12">
        <v>4.4386999999999999</v>
      </c>
      <c r="U14" s="4">
        <v>22</v>
      </c>
      <c r="V14" s="12">
        <v>5.9839000000000002</v>
      </c>
      <c r="W14" s="4">
        <v>22</v>
      </c>
      <c r="X14" s="12">
        <v>9.3057800000000004</v>
      </c>
    </row>
    <row r="15" spans="1:24" x14ac:dyDescent="0.4">
      <c r="B15" s="4" t="s">
        <v>21</v>
      </c>
      <c r="C15" s="4">
        <v>20</v>
      </c>
      <c r="D15" s="12">
        <v>2.9022999999999999</v>
      </c>
      <c r="E15" s="4">
        <v>20</v>
      </c>
      <c r="F15" s="12">
        <v>5.6071</v>
      </c>
      <c r="G15" s="4">
        <v>20</v>
      </c>
      <c r="H15" s="12">
        <v>-1.7142999999999999</v>
      </c>
      <c r="J15" s="6" t="s">
        <v>21</v>
      </c>
      <c r="K15" s="6">
        <v>11</v>
      </c>
      <c r="L15" s="13">
        <v>4.4333999999999998</v>
      </c>
      <c r="M15" s="6">
        <v>11</v>
      </c>
      <c r="N15" s="13">
        <v>7.3251299999999997</v>
      </c>
      <c r="O15" s="6">
        <v>11</v>
      </c>
      <c r="P15" s="13">
        <v>4.0117000000000003</v>
      </c>
      <c r="R15" s="4" t="s">
        <v>21</v>
      </c>
      <c r="S15" s="4">
        <v>22</v>
      </c>
      <c r="T15" s="12">
        <v>4.7312000000000003</v>
      </c>
      <c r="U15" s="4">
        <v>22</v>
      </c>
      <c r="V15" s="12">
        <v>2.669</v>
      </c>
      <c r="W15" s="4">
        <v>22</v>
      </c>
      <c r="X15" s="12">
        <v>9.4344699999999992</v>
      </c>
    </row>
    <row r="16" spans="1:24" x14ac:dyDescent="0.4">
      <c r="B16" s="4" t="s">
        <v>22</v>
      </c>
      <c r="C16" s="4">
        <v>20</v>
      </c>
      <c r="D16" s="12">
        <v>3.2313000000000001</v>
      </c>
      <c r="E16" s="4">
        <v>20</v>
      </c>
      <c r="F16" s="12">
        <v>-4.8310000000000004</v>
      </c>
      <c r="G16" s="4">
        <v>20</v>
      </c>
      <c r="H16" s="12">
        <v>5.9561999999999999</v>
      </c>
      <c r="J16" s="6" t="s">
        <v>22</v>
      </c>
      <c r="K16" s="6">
        <v>11</v>
      </c>
      <c r="L16" s="13">
        <v>4.4608999999999996</v>
      </c>
      <c r="M16" s="6">
        <v>11</v>
      </c>
      <c r="N16" s="13">
        <v>-1.0588900000000001</v>
      </c>
      <c r="O16" s="6">
        <v>11</v>
      </c>
      <c r="P16" s="13">
        <v>-0.44373000000000001</v>
      </c>
      <c r="R16" s="4" t="s">
        <v>22</v>
      </c>
      <c r="S16" s="4">
        <v>22</v>
      </c>
      <c r="T16" s="12">
        <v>5.0049000000000001</v>
      </c>
      <c r="U16" s="4">
        <v>22</v>
      </c>
      <c r="V16" s="12">
        <v>2.4942000000000002</v>
      </c>
      <c r="W16" s="4">
        <v>22</v>
      </c>
      <c r="X16" s="12">
        <v>8.4231200000000008</v>
      </c>
    </row>
    <row r="17" spans="2:24" x14ac:dyDescent="0.4">
      <c r="B17" s="4" t="s">
        <v>23</v>
      </c>
      <c r="C17" s="4">
        <v>20</v>
      </c>
      <c r="D17" s="12">
        <v>3.6827000000000001</v>
      </c>
      <c r="E17" s="4">
        <v>20</v>
      </c>
      <c r="F17" s="12">
        <v>-6.7206000000000001</v>
      </c>
      <c r="G17" s="4">
        <v>20</v>
      </c>
      <c r="H17" s="12">
        <v>6.3085000000000004</v>
      </c>
      <c r="J17" s="6" t="s">
        <v>23</v>
      </c>
      <c r="K17" s="6">
        <v>11</v>
      </c>
      <c r="L17" s="13">
        <v>4.9272999999999998</v>
      </c>
      <c r="M17" s="6">
        <v>11</v>
      </c>
      <c r="N17" s="13">
        <v>-1.2510699999999999</v>
      </c>
      <c r="O17" s="6">
        <v>11</v>
      </c>
      <c r="P17" s="13">
        <v>9.0737000000000005</v>
      </c>
      <c r="R17" s="4" t="s">
        <v>23</v>
      </c>
      <c r="S17" s="4">
        <v>22</v>
      </c>
      <c r="T17" s="12">
        <v>5.2210000000000001</v>
      </c>
      <c r="U17" s="4">
        <v>22</v>
      </c>
      <c r="V17" s="12">
        <v>2.5173999999999999</v>
      </c>
      <c r="W17" s="4">
        <v>22</v>
      </c>
      <c r="X17" s="12">
        <v>6.9439799999999998</v>
      </c>
    </row>
    <row r="18" spans="2:24" x14ac:dyDescent="0.4">
      <c r="B18" s="4" t="s">
        <v>24</v>
      </c>
      <c r="C18" s="4">
        <v>20</v>
      </c>
      <c r="D18" s="12">
        <v>3.9796</v>
      </c>
      <c r="E18" s="4">
        <v>20</v>
      </c>
      <c r="F18" s="12">
        <v>0.77061000000000002</v>
      </c>
      <c r="G18" s="4">
        <v>20</v>
      </c>
      <c r="H18" s="12">
        <v>8.8946000000000005</v>
      </c>
      <c r="J18" s="6" t="s">
        <v>24</v>
      </c>
      <c r="K18" s="6">
        <v>11</v>
      </c>
      <c r="L18" s="13">
        <v>5.4077999999999999</v>
      </c>
      <c r="M18" s="6">
        <v>11</v>
      </c>
      <c r="N18" s="13">
        <v>-1.7741</v>
      </c>
      <c r="O18" s="6">
        <v>11</v>
      </c>
      <c r="P18" s="13">
        <v>7.8037000000000001</v>
      </c>
      <c r="R18" s="4" t="s">
        <v>24</v>
      </c>
      <c r="S18" s="4">
        <v>22</v>
      </c>
      <c r="T18" s="12">
        <v>5.2872000000000003</v>
      </c>
      <c r="U18" s="4">
        <v>22</v>
      </c>
      <c r="V18" s="12">
        <v>5.1409000000000002</v>
      </c>
      <c r="W18" s="4">
        <v>22</v>
      </c>
      <c r="X18" s="12">
        <v>6.4742499999999996</v>
      </c>
    </row>
    <row r="19" spans="2:24" x14ac:dyDescent="0.4">
      <c r="B19" s="4" t="s">
        <v>25</v>
      </c>
      <c r="C19" s="4">
        <v>20</v>
      </c>
      <c r="D19" s="12">
        <v>4.1717000000000004</v>
      </c>
      <c r="E19" s="4">
        <v>20</v>
      </c>
      <c r="F19" s="12">
        <v>-3.7006999999999999</v>
      </c>
      <c r="G19" s="4">
        <v>20</v>
      </c>
      <c r="H19" s="12">
        <v>0.94860999999999995</v>
      </c>
      <c r="J19" s="6" t="s">
        <v>25</v>
      </c>
      <c r="K19" s="6">
        <v>11</v>
      </c>
      <c r="L19" s="13">
        <v>5.7656999999999998</v>
      </c>
      <c r="M19" s="6">
        <v>11</v>
      </c>
      <c r="N19" s="13">
        <v>-2.9601000000000002</v>
      </c>
      <c r="O19" s="6">
        <v>11</v>
      </c>
      <c r="P19" s="13">
        <v>3.4622000000000002</v>
      </c>
      <c r="R19" s="4" t="s">
        <v>25</v>
      </c>
      <c r="S19" s="4">
        <v>22</v>
      </c>
      <c r="T19" s="12">
        <v>5.6660000000000004</v>
      </c>
      <c r="U19" s="4">
        <v>22</v>
      </c>
      <c r="V19" s="12">
        <v>2.8167</v>
      </c>
      <c r="W19" s="4">
        <v>22</v>
      </c>
      <c r="X19" s="12">
        <v>10.1831</v>
      </c>
    </row>
    <row r="20" spans="2:24" x14ac:dyDescent="0.4">
      <c r="B20" s="4" t="s">
        <v>26</v>
      </c>
      <c r="C20" s="4">
        <v>20</v>
      </c>
      <c r="D20" s="12">
        <v>4.3244999999999996</v>
      </c>
      <c r="E20" s="4">
        <v>20</v>
      </c>
      <c r="F20" s="12">
        <v>0.24328</v>
      </c>
      <c r="G20" s="4">
        <v>20</v>
      </c>
      <c r="H20" s="12">
        <v>3.9148000000000001</v>
      </c>
      <c r="J20" s="6" t="s">
        <v>26</v>
      </c>
      <c r="K20" s="6">
        <v>11</v>
      </c>
      <c r="L20" s="13">
        <v>6.1567999999999996</v>
      </c>
      <c r="M20" s="6">
        <v>11</v>
      </c>
      <c r="N20" s="13">
        <v>-0.10376000000000001</v>
      </c>
      <c r="O20" s="6">
        <v>11</v>
      </c>
      <c r="P20" s="13">
        <v>6.6715</v>
      </c>
      <c r="R20" s="4" t="s">
        <v>26</v>
      </c>
      <c r="S20" s="4">
        <v>22</v>
      </c>
      <c r="T20" s="12">
        <v>5.7237</v>
      </c>
      <c r="U20" s="4">
        <v>22</v>
      </c>
      <c r="V20" s="12">
        <v>6.7084000000000001</v>
      </c>
      <c r="W20" s="4">
        <v>22</v>
      </c>
      <c r="X20" s="12">
        <v>7.7942799999999997</v>
      </c>
    </row>
    <row r="21" spans="2:24" x14ac:dyDescent="0.4">
      <c r="B21" s="4" t="s">
        <v>27</v>
      </c>
      <c r="C21" s="4">
        <v>20</v>
      </c>
      <c r="D21" s="12">
        <v>4.6254999999999997</v>
      </c>
      <c r="E21" s="4">
        <v>20</v>
      </c>
      <c r="F21" s="12">
        <v>-5.3859000000000004</v>
      </c>
      <c r="G21" s="4">
        <v>20</v>
      </c>
      <c r="H21" s="12">
        <v>1.2</v>
      </c>
      <c r="J21" s="6" t="s">
        <v>27</v>
      </c>
      <c r="K21" s="6">
        <v>11</v>
      </c>
      <c r="L21" s="13">
        <v>6.3003999999999998</v>
      </c>
      <c r="M21" s="6">
        <v>11</v>
      </c>
      <c r="N21" s="13">
        <v>0.27010099999999998</v>
      </c>
      <c r="O21" s="6">
        <v>11</v>
      </c>
      <c r="P21" s="13">
        <v>2.6103000000000001</v>
      </c>
      <c r="R21" s="4" t="s">
        <v>27</v>
      </c>
      <c r="S21" s="4">
        <v>22</v>
      </c>
      <c r="T21" s="12">
        <v>6.0998000000000001</v>
      </c>
      <c r="U21" s="4">
        <v>22</v>
      </c>
      <c r="V21" s="12">
        <v>0.51712999999999998</v>
      </c>
      <c r="W21" s="4">
        <v>22</v>
      </c>
      <c r="X21" s="12">
        <v>7.1222200000000004</v>
      </c>
    </row>
    <row r="22" spans="2:24" x14ac:dyDescent="0.4">
      <c r="B22" s="4" t="s">
        <v>28</v>
      </c>
      <c r="C22" s="4">
        <v>20</v>
      </c>
      <c r="D22" s="12">
        <v>4.5140000000000002</v>
      </c>
      <c r="E22" s="4">
        <v>20</v>
      </c>
      <c r="F22" s="12">
        <v>4.3144999999999998</v>
      </c>
      <c r="G22" s="4">
        <v>20</v>
      </c>
      <c r="H22" s="12">
        <v>1.8008999999999999</v>
      </c>
      <c r="J22" s="6" t="s">
        <v>28</v>
      </c>
      <c r="K22" s="6">
        <v>11</v>
      </c>
      <c r="L22" s="13">
        <v>6.5503999999999998</v>
      </c>
      <c r="M22" s="6">
        <v>11</v>
      </c>
      <c r="N22" s="13">
        <v>0.96074599999999999</v>
      </c>
      <c r="O22" s="6">
        <v>11</v>
      </c>
      <c r="P22" s="13">
        <v>4.9668000000000001</v>
      </c>
      <c r="R22" s="4" t="s">
        <v>28</v>
      </c>
      <c r="S22" s="4">
        <v>22</v>
      </c>
      <c r="T22" s="12">
        <v>6.0892999999999997</v>
      </c>
      <c r="U22" s="4">
        <v>22</v>
      </c>
      <c r="V22" s="12">
        <v>4.0834000000000001</v>
      </c>
      <c r="W22" s="4">
        <v>22</v>
      </c>
      <c r="X22" s="12">
        <v>3.9043000000000001</v>
      </c>
    </row>
    <row r="23" spans="2:24" x14ac:dyDescent="0.4">
      <c r="B23" s="4" t="s">
        <v>29</v>
      </c>
      <c r="C23" s="4">
        <v>20</v>
      </c>
      <c r="D23" s="12">
        <v>4.9733000000000001</v>
      </c>
      <c r="E23" s="4">
        <v>20</v>
      </c>
      <c r="F23" s="12">
        <v>-5.7435999999999998</v>
      </c>
      <c r="G23" s="4">
        <v>20</v>
      </c>
      <c r="H23" s="12">
        <v>3.8464</v>
      </c>
      <c r="J23" s="6" t="s">
        <v>29</v>
      </c>
      <c r="K23" s="6">
        <v>11</v>
      </c>
      <c r="L23" s="13">
        <v>6.6825999999999999</v>
      </c>
      <c r="M23" s="6">
        <v>11</v>
      </c>
      <c r="N23" s="13">
        <v>-1.76946</v>
      </c>
      <c r="O23" s="6">
        <v>11</v>
      </c>
      <c r="P23" s="13">
        <v>0.21296999999999999</v>
      </c>
      <c r="R23" s="4" t="s">
        <v>29</v>
      </c>
      <c r="S23" s="4">
        <v>22</v>
      </c>
      <c r="T23" s="12">
        <v>6.1977000000000002</v>
      </c>
      <c r="U23" s="4">
        <v>22</v>
      </c>
      <c r="V23" s="12">
        <v>2.3932000000000002</v>
      </c>
      <c r="W23" s="4">
        <v>22</v>
      </c>
      <c r="X23" s="12">
        <v>4.2158899999999999</v>
      </c>
    </row>
    <row r="24" spans="2:24" x14ac:dyDescent="0.4">
      <c r="B24" s="4" t="s">
        <v>30</v>
      </c>
      <c r="C24" s="4">
        <v>20</v>
      </c>
      <c r="D24" s="12">
        <v>4.8882000000000003</v>
      </c>
      <c r="E24" s="4">
        <v>20</v>
      </c>
      <c r="F24" s="12">
        <v>2.6181999999999999</v>
      </c>
      <c r="G24" s="4">
        <v>20</v>
      </c>
      <c r="H24" s="12">
        <v>0.86129</v>
      </c>
      <c r="J24" s="6" t="s">
        <v>30</v>
      </c>
      <c r="K24" s="6">
        <v>11</v>
      </c>
      <c r="L24" s="13">
        <v>6.8105000000000002</v>
      </c>
      <c r="M24" s="6">
        <v>11</v>
      </c>
      <c r="N24" s="13">
        <v>1.89585</v>
      </c>
      <c r="O24" s="6">
        <v>11</v>
      </c>
      <c r="P24" s="13">
        <v>3.8454000000000002</v>
      </c>
      <c r="R24" s="4" t="s">
        <v>30</v>
      </c>
      <c r="S24" s="4">
        <v>22</v>
      </c>
      <c r="T24" s="12">
        <v>6.0968</v>
      </c>
      <c r="U24" s="4">
        <v>22</v>
      </c>
      <c r="V24" s="12">
        <v>5.9394</v>
      </c>
      <c r="W24" s="4">
        <v>22</v>
      </c>
      <c r="X24" s="12">
        <v>4.2153999999999998</v>
      </c>
    </row>
    <row r="25" spans="2:24" x14ac:dyDescent="0.4">
      <c r="B25" s="4" t="s">
        <v>31</v>
      </c>
      <c r="C25" s="4">
        <v>20</v>
      </c>
      <c r="D25" s="12">
        <v>5.1794000000000002</v>
      </c>
      <c r="E25" s="4">
        <v>20</v>
      </c>
      <c r="F25" s="12">
        <v>-3.9918</v>
      </c>
      <c r="G25" s="4">
        <v>20</v>
      </c>
      <c r="H25" s="12">
        <v>1.7283999999999999</v>
      </c>
      <c r="J25" s="6" t="s">
        <v>31</v>
      </c>
      <c r="K25" s="6">
        <v>11</v>
      </c>
      <c r="L25" s="13">
        <v>6.6197999999999997</v>
      </c>
      <c r="M25" s="6">
        <v>11</v>
      </c>
      <c r="N25" s="13">
        <v>1.0866499999999999</v>
      </c>
      <c r="O25" s="6">
        <v>11</v>
      </c>
      <c r="P25" s="13">
        <v>-1.7443</v>
      </c>
      <c r="R25" s="4" t="s">
        <v>31</v>
      </c>
      <c r="S25" s="4">
        <v>22</v>
      </c>
      <c r="T25" s="12">
        <v>6.3148</v>
      </c>
      <c r="U25" s="4">
        <v>22</v>
      </c>
      <c r="V25" s="12">
        <v>2.0451000000000001</v>
      </c>
      <c r="W25" s="4">
        <v>22</v>
      </c>
      <c r="X25" s="12">
        <v>5.6932799999999997</v>
      </c>
    </row>
    <row r="26" spans="2:24" x14ac:dyDescent="0.4">
      <c r="B26" s="4" t="s">
        <v>32</v>
      </c>
      <c r="C26" s="4">
        <v>20</v>
      </c>
      <c r="D26" s="12">
        <v>4.9272</v>
      </c>
      <c r="E26" s="4">
        <v>20</v>
      </c>
      <c r="F26" s="12">
        <v>4.1592000000000002</v>
      </c>
      <c r="G26" s="4">
        <v>20</v>
      </c>
      <c r="H26" s="12">
        <v>-0.91274</v>
      </c>
      <c r="J26" s="6" t="s">
        <v>32</v>
      </c>
      <c r="K26" s="6">
        <v>11</v>
      </c>
      <c r="L26" s="13">
        <v>6.4870000000000001</v>
      </c>
      <c r="M26" s="6">
        <v>11</v>
      </c>
      <c r="N26" s="13">
        <v>1.7621800000000001</v>
      </c>
      <c r="O26" s="6">
        <v>11</v>
      </c>
      <c r="P26" s="13">
        <v>-0.27867999999999998</v>
      </c>
      <c r="R26" s="4" t="s">
        <v>32</v>
      </c>
      <c r="S26" s="4">
        <v>22</v>
      </c>
      <c r="T26" s="12">
        <v>6.3063000000000002</v>
      </c>
      <c r="U26" s="4">
        <v>22</v>
      </c>
      <c r="V26" s="12">
        <v>3.0554000000000001</v>
      </c>
      <c r="W26" s="4">
        <v>22</v>
      </c>
      <c r="X26" s="12">
        <v>2.9167200000000002</v>
      </c>
    </row>
    <row r="27" spans="2:24" x14ac:dyDescent="0.4">
      <c r="B27" s="4" t="s">
        <v>33</v>
      </c>
      <c r="C27" s="4">
        <v>20</v>
      </c>
      <c r="D27" s="12">
        <v>5.1211000000000002</v>
      </c>
      <c r="E27" s="4">
        <v>20</v>
      </c>
      <c r="F27" s="12">
        <v>-2.6467999999999998</v>
      </c>
      <c r="G27" s="4">
        <v>20</v>
      </c>
      <c r="H27" s="12">
        <v>1.1847000000000001</v>
      </c>
      <c r="J27" s="6" t="s">
        <v>33</v>
      </c>
      <c r="K27" s="6">
        <v>11</v>
      </c>
      <c r="L27" s="13">
        <v>6.6683000000000003</v>
      </c>
      <c r="M27" s="6">
        <v>11</v>
      </c>
      <c r="N27" s="13">
        <v>-2.3156500000000002</v>
      </c>
      <c r="O27" s="6">
        <v>11</v>
      </c>
      <c r="P27" s="13">
        <v>0.41427000000000003</v>
      </c>
      <c r="R27" s="4" t="s">
        <v>33</v>
      </c>
      <c r="S27" s="4">
        <v>22</v>
      </c>
      <c r="T27" s="12">
        <v>6.5343999999999998</v>
      </c>
      <c r="U27" s="4">
        <v>22</v>
      </c>
      <c r="V27" s="12">
        <v>2.0908000000000002</v>
      </c>
      <c r="W27" s="4">
        <v>22</v>
      </c>
      <c r="X27" s="12">
        <v>5.7828200000000001</v>
      </c>
    </row>
    <row r="28" spans="2:24" x14ac:dyDescent="0.4">
      <c r="B28" s="4" t="s">
        <v>34</v>
      </c>
      <c r="C28" s="4">
        <v>20</v>
      </c>
      <c r="D28" s="12">
        <v>4.9442000000000004</v>
      </c>
      <c r="E28" s="4">
        <v>20</v>
      </c>
      <c r="F28" s="12">
        <v>6.3407</v>
      </c>
      <c r="G28" s="4">
        <v>20</v>
      </c>
      <c r="H28" s="12">
        <v>2.6678000000000002</v>
      </c>
      <c r="J28" s="6" t="s">
        <v>34</v>
      </c>
      <c r="K28" s="6">
        <v>11</v>
      </c>
      <c r="L28" s="13">
        <v>6.5692000000000004</v>
      </c>
      <c r="M28" s="6">
        <v>11</v>
      </c>
      <c r="N28" s="13">
        <v>4.38605</v>
      </c>
      <c r="O28" s="6">
        <v>11</v>
      </c>
      <c r="P28" s="13">
        <v>2.8353999999999999</v>
      </c>
      <c r="R28" s="4" t="s">
        <v>34</v>
      </c>
      <c r="S28" s="4">
        <v>22</v>
      </c>
      <c r="T28" s="12">
        <v>6.5829000000000004</v>
      </c>
      <c r="U28" s="4">
        <v>22</v>
      </c>
      <c r="V28" s="12">
        <v>3.0242</v>
      </c>
      <c r="W28" s="4">
        <v>22</v>
      </c>
      <c r="X28" s="12">
        <v>3.78925</v>
      </c>
    </row>
    <row r="29" spans="2:24" x14ac:dyDescent="0.4">
      <c r="B29" s="4" t="s">
        <v>35</v>
      </c>
      <c r="C29" s="4">
        <v>20</v>
      </c>
      <c r="D29" s="12">
        <v>5.1974</v>
      </c>
      <c r="E29" s="4">
        <v>20</v>
      </c>
      <c r="F29" s="12">
        <v>-3.3797999999999999</v>
      </c>
      <c r="G29" s="4">
        <v>20</v>
      </c>
      <c r="H29" s="12">
        <v>1.5672999999999999</v>
      </c>
      <c r="J29" s="6" t="s">
        <v>35</v>
      </c>
      <c r="K29" s="6">
        <v>11</v>
      </c>
      <c r="L29" s="13">
        <v>6.3666</v>
      </c>
      <c r="M29" s="6">
        <v>11</v>
      </c>
      <c r="N29" s="13">
        <v>0.53996500000000003</v>
      </c>
      <c r="O29" s="6">
        <v>11</v>
      </c>
      <c r="P29" s="13">
        <v>-2.5619000000000001</v>
      </c>
      <c r="R29" s="4" t="s">
        <v>35</v>
      </c>
      <c r="S29" s="4">
        <v>22</v>
      </c>
      <c r="T29" s="12">
        <v>6.9055</v>
      </c>
      <c r="U29" s="4">
        <v>22</v>
      </c>
      <c r="V29" s="12">
        <v>3.0375000000000001</v>
      </c>
      <c r="W29" s="4">
        <v>22</v>
      </c>
      <c r="X29" s="12">
        <v>8.0874500000000005</v>
      </c>
    </row>
    <row r="30" spans="2:24" x14ac:dyDescent="0.4">
      <c r="B30" s="4" t="s">
        <v>36</v>
      </c>
      <c r="C30" s="4">
        <v>20</v>
      </c>
      <c r="D30" s="12">
        <v>4.8467000000000002</v>
      </c>
      <c r="E30" s="4">
        <v>20</v>
      </c>
      <c r="F30" s="12">
        <v>7.5738000000000003</v>
      </c>
      <c r="G30" s="4">
        <v>20</v>
      </c>
      <c r="H30" s="12">
        <v>0.31503999999999999</v>
      </c>
      <c r="J30" s="6" t="s">
        <v>36</v>
      </c>
      <c r="K30" s="6">
        <v>11</v>
      </c>
      <c r="L30" s="13">
        <v>6.7102000000000004</v>
      </c>
      <c r="M30" s="6">
        <v>11</v>
      </c>
      <c r="N30" s="13">
        <v>-5.83352</v>
      </c>
      <c r="O30" s="6">
        <v>11</v>
      </c>
      <c r="P30" s="13">
        <v>-0.75048000000000004</v>
      </c>
      <c r="R30" s="4" t="s">
        <v>36</v>
      </c>
      <c r="S30" s="4">
        <v>22</v>
      </c>
      <c r="T30" s="12">
        <v>6.6502999999999997</v>
      </c>
      <c r="U30" s="4">
        <v>22</v>
      </c>
      <c r="V30" s="12">
        <v>3.9948999999999999</v>
      </c>
      <c r="W30" s="4">
        <v>22</v>
      </c>
      <c r="X30" s="12">
        <v>0.15116399999999999</v>
      </c>
    </row>
    <row r="31" spans="2:24" x14ac:dyDescent="0.4">
      <c r="B31" s="4" t="s">
        <v>37</v>
      </c>
      <c r="C31" s="4">
        <v>20</v>
      </c>
      <c r="D31" s="12">
        <v>5.3776000000000002</v>
      </c>
      <c r="E31" s="4">
        <v>20</v>
      </c>
      <c r="F31" s="12">
        <v>-3.9895999999999998</v>
      </c>
      <c r="G31" s="4">
        <v>20</v>
      </c>
      <c r="H31" s="12">
        <v>6.5271999999999997</v>
      </c>
      <c r="J31" s="6" t="s">
        <v>37</v>
      </c>
      <c r="K31" s="6">
        <v>11</v>
      </c>
      <c r="L31" s="13">
        <v>7.0039999999999996</v>
      </c>
      <c r="M31" s="6">
        <v>11</v>
      </c>
      <c r="N31" s="13">
        <v>3.0129800000000002</v>
      </c>
      <c r="O31" s="6">
        <v>11</v>
      </c>
      <c r="P31" s="13">
        <v>7.5221999999999998</v>
      </c>
      <c r="R31" s="4" t="s">
        <v>37</v>
      </c>
      <c r="S31" s="4">
        <v>22</v>
      </c>
      <c r="T31" s="12">
        <v>7.2686999999999999</v>
      </c>
      <c r="U31" s="4">
        <v>22</v>
      </c>
      <c r="V31" s="12">
        <v>-1.6407</v>
      </c>
      <c r="W31" s="4">
        <v>22</v>
      </c>
      <c r="X31" s="12">
        <v>7.5063800000000001</v>
      </c>
    </row>
    <row r="32" spans="2:24" x14ac:dyDescent="0.4">
      <c r="B32" s="4" t="s">
        <v>38</v>
      </c>
      <c r="C32" s="4">
        <v>20</v>
      </c>
      <c r="D32" s="12">
        <v>5.2126000000000001</v>
      </c>
      <c r="E32" s="4">
        <v>20</v>
      </c>
      <c r="F32" s="12">
        <v>5.1231999999999998</v>
      </c>
      <c r="G32" s="4">
        <v>20</v>
      </c>
      <c r="H32" s="12">
        <v>1.8987000000000001</v>
      </c>
      <c r="J32" s="6" t="s">
        <v>38</v>
      </c>
      <c r="K32" s="6">
        <v>11</v>
      </c>
      <c r="L32" s="13">
        <v>6.0373999999999999</v>
      </c>
      <c r="M32" s="6">
        <v>11</v>
      </c>
      <c r="N32" s="13">
        <v>18.0655</v>
      </c>
      <c r="O32" s="6">
        <v>11</v>
      </c>
      <c r="P32" s="13">
        <v>1.7724</v>
      </c>
      <c r="R32" s="4" t="s">
        <v>38</v>
      </c>
      <c r="S32" s="4">
        <v>22</v>
      </c>
      <c r="T32" s="12">
        <v>7.1805000000000003</v>
      </c>
      <c r="U32" s="4">
        <v>22</v>
      </c>
      <c r="V32" s="12">
        <v>4.6395</v>
      </c>
      <c r="W32" s="4">
        <v>22</v>
      </c>
      <c r="X32" s="12">
        <v>3.3687100000000001</v>
      </c>
    </row>
    <row r="33" spans="2:24" x14ac:dyDescent="0.4">
      <c r="B33" s="4" t="s">
        <v>39</v>
      </c>
      <c r="C33" s="4">
        <v>20</v>
      </c>
      <c r="D33" s="12">
        <v>5.3005000000000004</v>
      </c>
      <c r="E33" s="4">
        <v>20</v>
      </c>
      <c r="F33" s="12">
        <v>-1.9280999999999999</v>
      </c>
      <c r="G33" s="4">
        <v>20</v>
      </c>
      <c r="H33" s="12">
        <v>-0.27421000000000001</v>
      </c>
      <c r="J33" s="6" t="s">
        <v>39</v>
      </c>
      <c r="K33" s="6">
        <v>11</v>
      </c>
      <c r="L33" s="13">
        <v>5.9786999999999999</v>
      </c>
      <c r="M33" s="6">
        <v>11</v>
      </c>
      <c r="N33" s="13">
        <v>3.6650999999999998</v>
      </c>
      <c r="O33" s="6">
        <v>11</v>
      </c>
      <c r="P33" s="13">
        <v>2.657</v>
      </c>
      <c r="R33" s="4" t="s">
        <v>39</v>
      </c>
      <c r="S33" s="4">
        <v>22</v>
      </c>
      <c r="T33" s="12">
        <v>7.5533999999999999</v>
      </c>
      <c r="U33" s="4">
        <v>22</v>
      </c>
      <c r="V33" s="12">
        <v>0.92025000000000001</v>
      </c>
      <c r="W33" s="4">
        <v>22</v>
      </c>
      <c r="X33" s="12">
        <v>6.1614300000000002</v>
      </c>
    </row>
    <row r="34" spans="2:24" x14ac:dyDescent="0.4">
      <c r="B34" s="4" t="s">
        <v>40</v>
      </c>
      <c r="C34" s="4">
        <v>20</v>
      </c>
      <c r="D34" s="12">
        <v>4.8498999999999999</v>
      </c>
      <c r="E34" s="4">
        <v>20</v>
      </c>
      <c r="F34" s="12">
        <v>7.2363999999999997</v>
      </c>
      <c r="G34" s="4">
        <v>20</v>
      </c>
      <c r="H34" s="12">
        <v>-1.88</v>
      </c>
      <c r="J34" s="6" t="s">
        <v>40</v>
      </c>
      <c r="K34" s="6">
        <v>11</v>
      </c>
      <c r="L34" s="13">
        <v>5.7514000000000003</v>
      </c>
      <c r="M34" s="6">
        <v>11</v>
      </c>
      <c r="N34" s="13">
        <v>1.02129</v>
      </c>
      <c r="O34" s="6">
        <v>11</v>
      </c>
      <c r="P34" s="13">
        <v>-2.8195000000000001</v>
      </c>
      <c r="R34" s="4" t="s">
        <v>40</v>
      </c>
      <c r="S34" s="4">
        <v>22</v>
      </c>
      <c r="T34" s="12">
        <v>7.0789999999999997</v>
      </c>
      <c r="U34" s="4">
        <v>22</v>
      </c>
      <c r="V34" s="12">
        <v>7.6459999999999999</v>
      </c>
      <c r="W34" s="4">
        <v>22</v>
      </c>
      <c r="X34" s="12">
        <v>0.88594099999999998</v>
      </c>
    </row>
    <row r="35" spans="2:24" x14ac:dyDescent="0.4">
      <c r="B35" s="4" t="s">
        <v>41</v>
      </c>
      <c r="C35" s="4">
        <v>20</v>
      </c>
      <c r="D35" s="12">
        <v>5.0955000000000004</v>
      </c>
      <c r="E35" s="4">
        <v>20</v>
      </c>
      <c r="F35" s="12">
        <v>-3.2443</v>
      </c>
      <c r="G35" s="4">
        <v>20</v>
      </c>
      <c r="H35" s="12">
        <v>1.6537999999999999</v>
      </c>
      <c r="J35" s="6" t="s">
        <v>41</v>
      </c>
      <c r="K35" s="6">
        <v>11</v>
      </c>
      <c r="L35" s="13">
        <v>6.0468000000000002</v>
      </c>
      <c r="M35" s="6">
        <v>11</v>
      </c>
      <c r="N35" s="13">
        <v>-1.8418300000000001</v>
      </c>
      <c r="O35" s="6">
        <v>11</v>
      </c>
      <c r="P35" s="13">
        <v>3.2006999999999999</v>
      </c>
      <c r="R35" s="4" t="s">
        <v>41</v>
      </c>
      <c r="S35" s="4">
        <v>22</v>
      </c>
      <c r="T35" s="12">
        <v>6.9589999999999996</v>
      </c>
      <c r="U35" s="4">
        <v>22</v>
      </c>
      <c r="V35" s="12">
        <v>5.6341999999999999</v>
      </c>
      <c r="W35" s="4">
        <v>22</v>
      </c>
      <c r="X35" s="12">
        <v>3.8428399999999998</v>
      </c>
    </row>
    <row r="36" spans="2:24" x14ac:dyDescent="0.4">
      <c r="B36" s="4" t="s">
        <v>42</v>
      </c>
      <c r="C36" s="4">
        <v>20</v>
      </c>
      <c r="D36" s="12">
        <v>5.3151000000000002</v>
      </c>
      <c r="E36" s="4">
        <v>20</v>
      </c>
      <c r="F36" s="12">
        <v>-1.6233</v>
      </c>
      <c r="G36" s="4">
        <v>20</v>
      </c>
      <c r="H36" s="12">
        <v>2.6177999999999999</v>
      </c>
      <c r="J36" s="6" t="s">
        <v>42</v>
      </c>
      <c r="K36" s="6">
        <v>11</v>
      </c>
      <c r="L36" s="13">
        <v>5.9074</v>
      </c>
      <c r="M36" s="6">
        <v>11</v>
      </c>
      <c r="N36" s="13">
        <v>3.66838</v>
      </c>
      <c r="O36" s="6">
        <v>11</v>
      </c>
      <c r="P36" s="13">
        <v>1.2777000000000001</v>
      </c>
      <c r="R36" s="4" t="s">
        <v>42</v>
      </c>
      <c r="S36" s="4">
        <v>22</v>
      </c>
      <c r="T36" s="12">
        <v>6.7657999999999996</v>
      </c>
      <c r="U36" s="4">
        <v>22</v>
      </c>
      <c r="V36" s="12">
        <v>5.48</v>
      </c>
      <c r="W36" s="4">
        <v>22</v>
      </c>
      <c r="X36" s="12">
        <v>2.5519699999999998</v>
      </c>
    </row>
    <row r="37" spans="2:24" x14ac:dyDescent="0.4">
      <c r="B37" s="4" t="s">
        <v>43</v>
      </c>
      <c r="C37" s="4">
        <v>20</v>
      </c>
      <c r="D37" s="12">
        <v>5.0243000000000002</v>
      </c>
      <c r="E37" s="4">
        <v>20</v>
      </c>
      <c r="F37" s="12">
        <v>5.4741</v>
      </c>
      <c r="G37" s="4">
        <v>20</v>
      </c>
      <c r="H37" s="12">
        <v>-0.29697000000000001</v>
      </c>
      <c r="J37" s="6" t="s">
        <v>43</v>
      </c>
      <c r="K37" s="6">
        <v>11</v>
      </c>
      <c r="L37" s="13">
        <v>5.9192999999999998</v>
      </c>
      <c r="M37" s="6">
        <v>11</v>
      </c>
      <c r="N37" s="13">
        <v>1.28718</v>
      </c>
      <c r="O37" s="6">
        <v>11</v>
      </c>
      <c r="P37" s="13">
        <v>1.4910000000000001</v>
      </c>
      <c r="R37" s="4" t="s">
        <v>43</v>
      </c>
      <c r="S37" s="4">
        <v>22</v>
      </c>
      <c r="T37" s="12">
        <v>6.8114999999999997</v>
      </c>
      <c r="U37" s="4">
        <v>22</v>
      </c>
      <c r="V37" s="12">
        <v>5.3836000000000004</v>
      </c>
      <c r="W37" s="4">
        <v>22</v>
      </c>
      <c r="X37" s="12">
        <v>6.0958699999999997</v>
      </c>
    </row>
    <row r="38" spans="2:24" x14ac:dyDescent="0.4">
      <c r="B38" s="4" t="s">
        <v>44</v>
      </c>
      <c r="C38" s="4">
        <v>20</v>
      </c>
      <c r="D38" s="12">
        <v>5.0305</v>
      </c>
      <c r="E38" s="4">
        <v>20</v>
      </c>
      <c r="F38" s="12">
        <v>1.9109</v>
      </c>
      <c r="G38" s="4">
        <v>20</v>
      </c>
      <c r="H38" s="12">
        <v>2.0363000000000002</v>
      </c>
      <c r="J38" s="6" t="s">
        <v>44</v>
      </c>
      <c r="K38" s="6">
        <v>11</v>
      </c>
      <c r="L38" s="13">
        <v>5.8086000000000002</v>
      </c>
      <c r="M38" s="6">
        <v>11</v>
      </c>
      <c r="N38" s="13">
        <v>2.4075099999999998</v>
      </c>
      <c r="O38" s="6">
        <v>11</v>
      </c>
      <c r="P38" s="13">
        <v>0.49309999999999998</v>
      </c>
      <c r="R38" s="4" t="s">
        <v>44</v>
      </c>
      <c r="S38" s="4">
        <v>22</v>
      </c>
      <c r="T38" s="12">
        <v>6.9261999999999997</v>
      </c>
      <c r="U38" s="4">
        <v>22</v>
      </c>
      <c r="V38" s="12">
        <v>2.4224999999999999</v>
      </c>
      <c r="W38" s="4">
        <v>22</v>
      </c>
      <c r="X38" s="12">
        <v>4.1472699999999998</v>
      </c>
    </row>
  </sheetData>
  <mergeCells count="24">
    <mergeCell ref="A3:R3"/>
    <mergeCell ref="A4:R4"/>
    <mergeCell ref="A5:C5"/>
    <mergeCell ref="C7:H7"/>
    <mergeCell ref="B8:B9"/>
    <mergeCell ref="C8:D9"/>
    <mergeCell ref="E8:F9"/>
    <mergeCell ref="G8:H9"/>
    <mergeCell ref="C10:E10"/>
    <mergeCell ref="F10:H10"/>
    <mergeCell ref="K7:P7"/>
    <mergeCell ref="J8:J9"/>
    <mergeCell ref="K8:L9"/>
    <mergeCell ref="M8:N9"/>
    <mergeCell ref="O8:P9"/>
    <mergeCell ref="K10:M10"/>
    <mergeCell ref="N10:P10"/>
    <mergeCell ref="S10:U10"/>
    <mergeCell ref="V10:X10"/>
    <mergeCell ref="S7:X7"/>
    <mergeCell ref="R8:R9"/>
    <mergeCell ref="S8:T9"/>
    <mergeCell ref="U8:V9"/>
    <mergeCell ref="W8:X9"/>
  </mergeCells>
  <hyperlinks>
    <hyperlink ref="A5" location="'List of contents'!A1" display="Back to 'List of contents'" xr:uid="{00000000-0004-0000-1800-000000000000}"/>
  </hyperlink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5"/>
  <dimension ref="A1:AD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0" s="15" customFormat="1" ht="21.6" x14ac:dyDescent="0.45">
      <c r="A1" s="1" t="s">
        <v>807</v>
      </c>
    </row>
    <row r="2" spans="1:30" s="4" customFormat="1" ht="15" x14ac:dyDescent="0.35">
      <c r="A2" s="4" t="s">
        <v>209</v>
      </c>
    </row>
    <row r="3" spans="1:30" s="4" customFormat="1" ht="67.8" customHeight="1" x14ac:dyDescent="0.35">
      <c r="A3" s="24" t="s">
        <v>808</v>
      </c>
      <c r="B3" s="24"/>
      <c r="C3" s="24"/>
      <c r="D3" s="24"/>
      <c r="E3" s="24"/>
      <c r="F3" s="24"/>
      <c r="G3" s="24"/>
      <c r="H3" s="24"/>
      <c r="I3" s="24"/>
      <c r="J3" s="24"/>
      <c r="K3" s="24"/>
      <c r="L3" s="24"/>
      <c r="M3" s="24"/>
      <c r="N3" s="24"/>
      <c r="O3" s="24"/>
      <c r="P3" s="24"/>
      <c r="Q3" s="24"/>
      <c r="R3" s="24"/>
    </row>
    <row r="4" spans="1:30" s="4" customFormat="1" ht="15" x14ac:dyDescent="0.35">
      <c r="A4" s="18" t="s">
        <v>8</v>
      </c>
      <c r="B4" s="24"/>
      <c r="C4" s="24"/>
      <c r="D4" s="24"/>
      <c r="E4" s="24"/>
      <c r="F4" s="24"/>
      <c r="G4" s="24"/>
      <c r="H4" s="24"/>
      <c r="I4" s="24"/>
      <c r="J4" s="24"/>
      <c r="K4" s="24"/>
      <c r="L4" s="24"/>
      <c r="M4" s="24"/>
      <c r="N4" s="24"/>
      <c r="O4" s="24"/>
      <c r="P4" s="24"/>
      <c r="Q4" s="24"/>
      <c r="R4" s="24"/>
    </row>
    <row r="5" spans="1:30" x14ac:dyDescent="0.4">
      <c r="A5" s="25" t="s">
        <v>9</v>
      </c>
      <c r="B5" s="25"/>
      <c r="C5" s="25"/>
    </row>
    <row r="7" spans="1:30" x14ac:dyDescent="0.4">
      <c r="B7" s="4" t="s">
        <v>10</v>
      </c>
      <c r="C7" s="17" t="s">
        <v>78</v>
      </c>
      <c r="D7" s="17"/>
      <c r="E7" s="17"/>
      <c r="F7" s="17"/>
      <c r="G7" s="17"/>
      <c r="H7" s="17"/>
      <c r="I7" s="17"/>
      <c r="J7" s="17"/>
      <c r="L7" s="6" t="s">
        <v>10</v>
      </c>
      <c r="M7" s="20" t="s">
        <v>68</v>
      </c>
      <c r="N7" s="20"/>
      <c r="O7" s="20"/>
      <c r="P7" s="20"/>
      <c r="Q7" s="20"/>
      <c r="R7" s="20"/>
      <c r="S7" s="20"/>
      <c r="T7" s="20"/>
      <c r="V7" s="4" t="s">
        <v>10</v>
      </c>
      <c r="W7" s="17" t="s">
        <v>82</v>
      </c>
      <c r="X7" s="17"/>
      <c r="Y7" s="17"/>
      <c r="Z7" s="17"/>
      <c r="AA7" s="17"/>
      <c r="AB7" s="17"/>
      <c r="AC7" s="17"/>
      <c r="AD7" s="17"/>
    </row>
    <row r="8" spans="1:30" ht="21" customHeight="1" x14ac:dyDescent="0.4">
      <c r="B8" s="18" t="s">
        <v>10</v>
      </c>
      <c r="C8" s="19" t="s">
        <v>217</v>
      </c>
      <c r="D8" s="19"/>
      <c r="E8" s="19" t="s">
        <v>218</v>
      </c>
      <c r="F8" s="19"/>
      <c r="G8" s="19" t="s">
        <v>219</v>
      </c>
      <c r="H8" s="19"/>
      <c r="I8" s="19" t="s">
        <v>151</v>
      </c>
      <c r="J8" s="19"/>
      <c r="L8" s="21" t="s">
        <v>10</v>
      </c>
      <c r="M8" s="22" t="s">
        <v>217</v>
      </c>
      <c r="N8" s="22"/>
      <c r="O8" s="22" t="s">
        <v>218</v>
      </c>
      <c r="P8" s="22"/>
      <c r="Q8" s="22" t="s">
        <v>219</v>
      </c>
      <c r="R8" s="22"/>
      <c r="S8" s="22" t="s">
        <v>151</v>
      </c>
      <c r="T8" s="22"/>
      <c r="V8" s="18" t="s">
        <v>10</v>
      </c>
      <c r="W8" s="19" t="s">
        <v>217</v>
      </c>
      <c r="X8" s="19"/>
      <c r="Y8" s="19" t="s">
        <v>218</v>
      </c>
      <c r="Z8" s="19"/>
      <c r="AA8" s="19" t="s">
        <v>219</v>
      </c>
      <c r="AB8" s="19"/>
      <c r="AC8" s="19" t="s">
        <v>151</v>
      </c>
      <c r="AD8" s="19"/>
    </row>
    <row r="9" spans="1:30" ht="21" customHeight="1" x14ac:dyDescent="0.4">
      <c r="B9" s="18"/>
      <c r="C9" s="19"/>
      <c r="D9" s="19"/>
      <c r="E9" s="19"/>
      <c r="F9" s="19"/>
      <c r="G9" s="19"/>
      <c r="H9" s="19"/>
      <c r="I9" s="19"/>
      <c r="J9" s="19"/>
      <c r="L9" s="21"/>
      <c r="M9" s="22"/>
      <c r="N9" s="22"/>
      <c r="O9" s="22"/>
      <c r="P9" s="22"/>
      <c r="Q9" s="22"/>
      <c r="R9" s="22"/>
      <c r="S9" s="22"/>
      <c r="T9" s="22"/>
      <c r="V9" s="18"/>
      <c r="W9" s="19"/>
      <c r="X9" s="19"/>
      <c r="Y9" s="19"/>
      <c r="Z9" s="19"/>
      <c r="AA9" s="19"/>
      <c r="AB9" s="19"/>
      <c r="AC9" s="19"/>
      <c r="AD9" s="19"/>
    </row>
    <row r="10" spans="1:30" x14ac:dyDescent="0.4">
      <c r="B10" s="4" t="s">
        <v>10</v>
      </c>
      <c r="C10" s="16" t="s">
        <v>220</v>
      </c>
      <c r="D10" s="16"/>
      <c r="E10" s="16"/>
      <c r="F10" s="16"/>
      <c r="G10" s="16"/>
      <c r="H10" s="16"/>
      <c r="I10" s="16"/>
      <c r="J10" s="16"/>
      <c r="L10" s="6" t="s">
        <v>10</v>
      </c>
      <c r="M10" s="23" t="s">
        <v>220</v>
      </c>
      <c r="N10" s="23"/>
      <c r="O10" s="23"/>
      <c r="P10" s="23"/>
      <c r="Q10" s="23"/>
      <c r="R10" s="23"/>
      <c r="S10" s="23"/>
      <c r="T10" s="23"/>
      <c r="V10" s="4" t="s">
        <v>10</v>
      </c>
      <c r="W10" s="16" t="s">
        <v>220</v>
      </c>
      <c r="X10" s="16"/>
      <c r="Y10" s="16"/>
      <c r="Z10" s="16"/>
      <c r="AA10" s="16"/>
      <c r="AB10" s="16"/>
      <c r="AC10" s="16"/>
      <c r="AD10" s="16"/>
    </row>
    <row r="11" spans="1:3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c r="V11" s="4" t="s">
        <v>10</v>
      </c>
      <c r="W11" s="8" t="s">
        <v>16</v>
      </c>
      <c r="X11" s="8" t="s">
        <v>17</v>
      </c>
      <c r="Y11" s="8" t="s">
        <v>16</v>
      </c>
      <c r="Z11" s="8" t="s">
        <v>17</v>
      </c>
      <c r="AA11" s="8" t="s">
        <v>16</v>
      </c>
      <c r="AB11" s="8" t="s">
        <v>17</v>
      </c>
      <c r="AC11" s="8" t="s">
        <v>16</v>
      </c>
      <c r="AD11" s="8" t="s">
        <v>17</v>
      </c>
    </row>
    <row r="12" spans="1:30" x14ac:dyDescent="0.4">
      <c r="B12" s="4" t="s">
        <v>18</v>
      </c>
      <c r="C12" s="4">
        <v>51</v>
      </c>
      <c r="D12" s="12">
        <v>100</v>
      </c>
      <c r="E12" s="4">
        <v>51</v>
      </c>
      <c r="F12" s="12">
        <v>100</v>
      </c>
      <c r="G12" s="4">
        <v>51</v>
      </c>
      <c r="H12" s="12">
        <v>100</v>
      </c>
      <c r="I12" s="4">
        <v>51</v>
      </c>
      <c r="J12" s="12">
        <v>100</v>
      </c>
      <c r="L12" s="6" t="s">
        <v>18</v>
      </c>
      <c r="M12" s="6">
        <v>21</v>
      </c>
      <c r="N12" s="13">
        <v>100</v>
      </c>
      <c r="O12" s="6">
        <v>21</v>
      </c>
      <c r="P12" s="13">
        <v>100</v>
      </c>
      <c r="Q12" s="6">
        <v>21</v>
      </c>
      <c r="R12" s="13">
        <v>100</v>
      </c>
      <c r="S12" s="6">
        <v>21</v>
      </c>
      <c r="T12" s="13">
        <v>100</v>
      </c>
      <c r="V12" s="4" t="s">
        <v>18</v>
      </c>
      <c r="W12" s="4">
        <v>6</v>
      </c>
      <c r="X12" s="12">
        <v>100</v>
      </c>
      <c r="Y12" s="4">
        <v>6</v>
      </c>
      <c r="Z12" s="12">
        <v>100</v>
      </c>
      <c r="AA12" s="4">
        <v>6</v>
      </c>
      <c r="AB12" s="12">
        <v>100</v>
      </c>
      <c r="AC12" s="4">
        <v>6</v>
      </c>
      <c r="AD12" s="12">
        <v>100</v>
      </c>
    </row>
    <row r="13" spans="1:30" x14ac:dyDescent="0.4">
      <c r="B13" s="4" t="s">
        <v>19</v>
      </c>
      <c r="C13" s="4">
        <v>51</v>
      </c>
      <c r="D13" s="12">
        <v>105.3184</v>
      </c>
      <c r="E13" s="4">
        <v>51</v>
      </c>
      <c r="F13" s="12">
        <v>97.255020000000002</v>
      </c>
      <c r="G13" s="4">
        <v>51</v>
      </c>
      <c r="H13" s="12">
        <v>101.3914</v>
      </c>
      <c r="I13" s="4">
        <v>51</v>
      </c>
      <c r="J13" s="12">
        <v>101.9718</v>
      </c>
      <c r="L13" s="6" t="s">
        <v>19</v>
      </c>
      <c r="M13" s="6">
        <v>21</v>
      </c>
      <c r="N13" s="13">
        <v>104.9695</v>
      </c>
      <c r="O13" s="6">
        <v>21</v>
      </c>
      <c r="P13" s="13">
        <v>96.865160000000003</v>
      </c>
      <c r="Q13" s="6">
        <v>21</v>
      </c>
      <c r="R13" s="13">
        <v>101.994</v>
      </c>
      <c r="S13" s="6">
        <v>21</v>
      </c>
      <c r="T13" s="13">
        <v>102.123</v>
      </c>
      <c r="V13" s="4" t="s">
        <v>19</v>
      </c>
      <c r="W13" s="4">
        <v>6</v>
      </c>
      <c r="X13" s="12">
        <v>95.774339999999995</v>
      </c>
      <c r="Y13" s="4">
        <v>6</v>
      </c>
      <c r="Z13" s="12">
        <v>106.2525</v>
      </c>
      <c r="AA13" s="4">
        <v>6</v>
      </c>
      <c r="AB13" s="12">
        <v>101.0064</v>
      </c>
      <c r="AC13" s="4">
        <v>6</v>
      </c>
      <c r="AD13" s="12">
        <v>102.7833</v>
      </c>
    </row>
    <row r="14" spans="1:30" x14ac:dyDescent="0.4">
      <c r="B14" s="4" t="s">
        <v>20</v>
      </c>
      <c r="C14" s="4">
        <v>51</v>
      </c>
      <c r="D14" s="12">
        <v>114.95010000000001</v>
      </c>
      <c r="E14" s="4">
        <v>51</v>
      </c>
      <c r="F14" s="12">
        <v>94.489919999999998</v>
      </c>
      <c r="G14" s="4">
        <v>51</v>
      </c>
      <c r="H14" s="12">
        <v>104.85250000000001</v>
      </c>
      <c r="I14" s="4">
        <v>51</v>
      </c>
      <c r="J14" s="12">
        <v>105.9824</v>
      </c>
      <c r="L14" s="6" t="s">
        <v>20</v>
      </c>
      <c r="M14" s="6">
        <v>21</v>
      </c>
      <c r="N14" s="13">
        <v>114.4816</v>
      </c>
      <c r="O14" s="6">
        <v>21</v>
      </c>
      <c r="P14" s="13">
        <v>93.963509999999999</v>
      </c>
      <c r="Q14" s="6">
        <v>21</v>
      </c>
      <c r="R14" s="13">
        <v>105.9639</v>
      </c>
      <c r="S14" s="6">
        <v>21</v>
      </c>
      <c r="T14" s="13">
        <v>106.92910000000001</v>
      </c>
      <c r="V14" s="4" t="s">
        <v>20</v>
      </c>
      <c r="W14" s="4">
        <v>6</v>
      </c>
      <c r="X14" s="12">
        <v>92.942089999999993</v>
      </c>
      <c r="Y14" s="4">
        <v>6</v>
      </c>
      <c r="Z14" s="12">
        <v>100.0625</v>
      </c>
      <c r="AA14" s="4">
        <v>6</v>
      </c>
      <c r="AB14" s="12">
        <v>95.677419999999998</v>
      </c>
      <c r="AC14" s="4">
        <v>6</v>
      </c>
      <c r="AD14" s="12">
        <v>91.322379999999995</v>
      </c>
    </row>
    <row r="15" spans="1:30" x14ac:dyDescent="0.4">
      <c r="B15" s="4" t="s">
        <v>21</v>
      </c>
      <c r="C15" s="4">
        <v>51</v>
      </c>
      <c r="D15" s="12">
        <v>119.2967</v>
      </c>
      <c r="E15" s="4">
        <v>51</v>
      </c>
      <c r="F15" s="12">
        <v>91.582650000000001</v>
      </c>
      <c r="G15" s="4">
        <v>51</v>
      </c>
      <c r="H15" s="12">
        <v>110.3111</v>
      </c>
      <c r="I15" s="4">
        <v>51</v>
      </c>
      <c r="J15" s="12">
        <v>105.68729999999999</v>
      </c>
      <c r="L15" s="6" t="s">
        <v>21</v>
      </c>
      <c r="M15" s="6">
        <v>21</v>
      </c>
      <c r="N15" s="13">
        <v>119.72929999999999</v>
      </c>
      <c r="O15" s="6">
        <v>21</v>
      </c>
      <c r="P15" s="13">
        <v>91.185090000000002</v>
      </c>
      <c r="Q15" s="6">
        <v>21</v>
      </c>
      <c r="R15" s="13">
        <v>112.0488</v>
      </c>
      <c r="S15" s="6">
        <v>21</v>
      </c>
      <c r="T15" s="13">
        <v>106.85429999999999</v>
      </c>
      <c r="V15" s="4" t="s">
        <v>21</v>
      </c>
      <c r="W15" s="4">
        <v>6</v>
      </c>
      <c r="X15" s="12">
        <v>97.885779999999997</v>
      </c>
      <c r="Y15" s="4">
        <v>6</v>
      </c>
      <c r="Z15" s="12">
        <v>87.453770000000006</v>
      </c>
      <c r="AA15" s="4">
        <v>6</v>
      </c>
      <c r="AB15" s="12">
        <v>88.446299999999994</v>
      </c>
      <c r="AC15" s="4">
        <v>6</v>
      </c>
      <c r="AD15" s="12">
        <v>85.841340000000002</v>
      </c>
    </row>
    <row r="16" spans="1:30" x14ac:dyDescent="0.4">
      <c r="B16" s="4" t="s">
        <v>22</v>
      </c>
      <c r="C16" s="4">
        <v>51</v>
      </c>
      <c r="D16" s="12">
        <v>125.0337</v>
      </c>
      <c r="E16" s="4">
        <v>51</v>
      </c>
      <c r="F16" s="12">
        <v>92.897909999999996</v>
      </c>
      <c r="G16" s="4">
        <v>51</v>
      </c>
      <c r="H16" s="12">
        <v>109.175</v>
      </c>
      <c r="I16" s="4">
        <v>51</v>
      </c>
      <c r="J16" s="12">
        <v>105.9823</v>
      </c>
      <c r="L16" s="6" t="s">
        <v>22</v>
      </c>
      <c r="M16" s="6">
        <v>21</v>
      </c>
      <c r="N16" s="13">
        <v>125.93380000000001</v>
      </c>
      <c r="O16" s="6">
        <v>21</v>
      </c>
      <c r="P16" s="13">
        <v>93.339979999999997</v>
      </c>
      <c r="Q16" s="6">
        <v>21</v>
      </c>
      <c r="R16" s="13">
        <v>111.81019999999999</v>
      </c>
      <c r="S16" s="6">
        <v>21</v>
      </c>
      <c r="T16" s="13">
        <v>107.76179999999999</v>
      </c>
      <c r="V16" s="4" t="s">
        <v>22</v>
      </c>
      <c r="W16" s="4">
        <v>6</v>
      </c>
      <c r="X16" s="12">
        <v>98.915610000000001</v>
      </c>
      <c r="Y16" s="4">
        <v>6</v>
      </c>
      <c r="Z16" s="12">
        <v>90.191239999999993</v>
      </c>
      <c r="AA16" s="4">
        <v>6</v>
      </c>
      <c r="AB16" s="12">
        <v>78.730249999999998</v>
      </c>
      <c r="AC16" s="4">
        <v>6</v>
      </c>
      <c r="AD16" s="12">
        <v>79.011089999999996</v>
      </c>
    </row>
    <row r="17" spans="2:30" x14ac:dyDescent="0.4">
      <c r="B17" s="4" t="s">
        <v>23</v>
      </c>
      <c r="C17" s="4">
        <v>51</v>
      </c>
      <c r="D17" s="12">
        <v>134.5042</v>
      </c>
      <c r="E17" s="4">
        <v>51</v>
      </c>
      <c r="F17" s="12">
        <v>92.005610000000004</v>
      </c>
      <c r="G17" s="4">
        <v>51</v>
      </c>
      <c r="H17" s="12">
        <v>106.3437</v>
      </c>
      <c r="I17" s="4">
        <v>51</v>
      </c>
      <c r="J17" s="12">
        <v>104.2214</v>
      </c>
      <c r="L17" s="6" t="s">
        <v>23</v>
      </c>
      <c r="M17" s="6">
        <v>21</v>
      </c>
      <c r="N17" s="13">
        <v>137.19040000000001</v>
      </c>
      <c r="O17" s="6">
        <v>21</v>
      </c>
      <c r="P17" s="13">
        <v>93.203019999999995</v>
      </c>
      <c r="Q17" s="6">
        <v>21</v>
      </c>
      <c r="R17" s="13">
        <v>109.47239999999999</v>
      </c>
      <c r="S17" s="6">
        <v>21</v>
      </c>
      <c r="T17" s="13">
        <v>106.5108</v>
      </c>
      <c r="V17" s="4" t="s">
        <v>23</v>
      </c>
      <c r="W17" s="4">
        <v>6</v>
      </c>
      <c r="X17" s="12">
        <v>96.578069999999997</v>
      </c>
      <c r="Y17" s="4">
        <v>6</v>
      </c>
      <c r="Z17" s="12">
        <v>87.433419999999998</v>
      </c>
      <c r="AA17" s="4">
        <v>6</v>
      </c>
      <c r="AB17" s="12">
        <v>73.592640000000003</v>
      </c>
      <c r="AC17" s="4">
        <v>6</v>
      </c>
      <c r="AD17" s="12">
        <v>74.132059999999996</v>
      </c>
    </row>
    <row r="18" spans="2:30" x14ac:dyDescent="0.4">
      <c r="B18" s="4" t="s">
        <v>24</v>
      </c>
      <c r="C18" s="4">
        <v>51</v>
      </c>
      <c r="D18" s="12">
        <v>144.46019999999999</v>
      </c>
      <c r="E18" s="4">
        <v>51</v>
      </c>
      <c r="F18" s="12">
        <v>92.534000000000006</v>
      </c>
      <c r="G18" s="4">
        <v>51</v>
      </c>
      <c r="H18" s="12">
        <v>107.8446</v>
      </c>
      <c r="I18" s="4">
        <v>51</v>
      </c>
      <c r="J18" s="12">
        <v>108.0316</v>
      </c>
      <c r="L18" s="6" t="s">
        <v>24</v>
      </c>
      <c r="M18" s="6">
        <v>21</v>
      </c>
      <c r="N18" s="13">
        <v>147.68770000000001</v>
      </c>
      <c r="O18" s="6">
        <v>21</v>
      </c>
      <c r="P18" s="13">
        <v>94.283810000000003</v>
      </c>
      <c r="Q18" s="6">
        <v>21</v>
      </c>
      <c r="R18" s="13">
        <v>110.76900000000001</v>
      </c>
      <c r="S18" s="6">
        <v>21</v>
      </c>
      <c r="T18" s="13">
        <v>110.4269</v>
      </c>
      <c r="V18" s="4" t="s">
        <v>24</v>
      </c>
      <c r="W18" s="4">
        <v>6</v>
      </c>
      <c r="X18" s="12">
        <v>100.4341</v>
      </c>
      <c r="Y18" s="4">
        <v>6</v>
      </c>
      <c r="Z18" s="12">
        <v>86.140270000000001</v>
      </c>
      <c r="AA18" s="4">
        <v>6</v>
      </c>
      <c r="AB18" s="12">
        <v>73.791939999999997</v>
      </c>
      <c r="AC18" s="4">
        <v>6</v>
      </c>
      <c r="AD18" s="12">
        <v>75.187889999999996</v>
      </c>
    </row>
    <row r="19" spans="2:30" x14ac:dyDescent="0.4">
      <c r="B19" s="4" t="s">
        <v>25</v>
      </c>
      <c r="C19" s="4">
        <v>51</v>
      </c>
      <c r="D19" s="12">
        <v>151.76089999999999</v>
      </c>
      <c r="E19" s="4">
        <v>51</v>
      </c>
      <c r="F19" s="12">
        <v>93.983689999999996</v>
      </c>
      <c r="G19" s="4">
        <v>51</v>
      </c>
      <c r="H19" s="12">
        <v>106.30289999999999</v>
      </c>
      <c r="I19" s="4">
        <v>51</v>
      </c>
      <c r="J19" s="12">
        <v>109.95350000000001</v>
      </c>
      <c r="L19" s="6" t="s">
        <v>25</v>
      </c>
      <c r="M19" s="6">
        <v>21</v>
      </c>
      <c r="N19" s="13">
        <v>155.84809999999999</v>
      </c>
      <c r="O19" s="6">
        <v>21</v>
      </c>
      <c r="P19" s="13">
        <v>95.579809999999995</v>
      </c>
      <c r="Q19" s="6">
        <v>21</v>
      </c>
      <c r="R19" s="13">
        <v>109.2247</v>
      </c>
      <c r="S19" s="6">
        <v>21</v>
      </c>
      <c r="T19" s="13">
        <v>112.45350000000001</v>
      </c>
      <c r="V19" s="4" t="s">
        <v>25</v>
      </c>
      <c r="W19" s="4">
        <v>6</v>
      </c>
      <c r="X19" s="12">
        <v>100.93640000000001</v>
      </c>
      <c r="Y19" s="4">
        <v>6</v>
      </c>
      <c r="Z19" s="12">
        <v>79.020009999999999</v>
      </c>
      <c r="AA19" s="4">
        <v>6</v>
      </c>
      <c r="AB19" s="12">
        <v>62.686439999999997</v>
      </c>
      <c r="AC19" s="4">
        <v>6</v>
      </c>
      <c r="AD19" s="12">
        <v>63.707520000000002</v>
      </c>
    </row>
    <row r="20" spans="2:30" x14ac:dyDescent="0.4">
      <c r="B20" s="4" t="s">
        <v>26</v>
      </c>
      <c r="C20" s="4">
        <v>51</v>
      </c>
      <c r="D20" s="12">
        <v>161.35910000000001</v>
      </c>
      <c r="E20" s="4">
        <v>51</v>
      </c>
      <c r="F20" s="12">
        <v>95.168189999999996</v>
      </c>
      <c r="G20" s="4">
        <v>51</v>
      </c>
      <c r="H20" s="12">
        <v>108.9837</v>
      </c>
      <c r="I20" s="4">
        <v>51</v>
      </c>
      <c r="J20" s="12">
        <v>112.41840000000001</v>
      </c>
      <c r="L20" s="6" t="s">
        <v>26</v>
      </c>
      <c r="M20" s="6">
        <v>21</v>
      </c>
      <c r="N20" s="13">
        <v>165.45500000000001</v>
      </c>
      <c r="O20" s="6">
        <v>21</v>
      </c>
      <c r="P20" s="13">
        <v>97.308139999999995</v>
      </c>
      <c r="Q20" s="6">
        <v>21</v>
      </c>
      <c r="R20" s="13">
        <v>111.9161</v>
      </c>
      <c r="S20" s="6">
        <v>21</v>
      </c>
      <c r="T20" s="13">
        <v>115.1052</v>
      </c>
      <c r="V20" s="4" t="s">
        <v>26</v>
      </c>
      <c r="W20" s="4">
        <v>6</v>
      </c>
      <c r="X20" s="12">
        <v>103.0641</v>
      </c>
      <c r="Y20" s="4">
        <v>6</v>
      </c>
      <c r="Z20" s="12">
        <v>78.812809999999999</v>
      </c>
      <c r="AA20" s="4">
        <v>6</v>
      </c>
      <c r="AB20" s="12">
        <v>64.215860000000006</v>
      </c>
      <c r="AC20" s="4">
        <v>6</v>
      </c>
      <c r="AD20" s="12">
        <v>63.222969999999997</v>
      </c>
    </row>
    <row r="21" spans="2:30" x14ac:dyDescent="0.4">
      <c r="B21" s="4" t="s">
        <v>27</v>
      </c>
      <c r="C21" s="4">
        <v>51</v>
      </c>
      <c r="D21" s="12">
        <v>167.8638</v>
      </c>
      <c r="E21" s="4">
        <v>51</v>
      </c>
      <c r="F21" s="12">
        <v>95.698350000000005</v>
      </c>
      <c r="G21" s="4">
        <v>51</v>
      </c>
      <c r="H21" s="12">
        <v>106.854</v>
      </c>
      <c r="I21" s="4">
        <v>51</v>
      </c>
      <c r="J21" s="12">
        <v>110.4659</v>
      </c>
      <c r="L21" s="6" t="s">
        <v>27</v>
      </c>
      <c r="M21" s="6">
        <v>21</v>
      </c>
      <c r="N21" s="13">
        <v>172.52690000000001</v>
      </c>
      <c r="O21" s="6">
        <v>21</v>
      </c>
      <c r="P21" s="13">
        <v>98.275689999999997</v>
      </c>
      <c r="Q21" s="6">
        <v>21</v>
      </c>
      <c r="R21" s="13">
        <v>109.5908</v>
      </c>
      <c r="S21" s="6">
        <v>21</v>
      </c>
      <c r="T21" s="13">
        <v>112.9145</v>
      </c>
      <c r="V21" s="4" t="s">
        <v>27</v>
      </c>
      <c r="W21" s="4">
        <v>6</v>
      </c>
      <c r="X21" s="12">
        <v>98.081019999999995</v>
      </c>
      <c r="Y21" s="4">
        <v>6</v>
      </c>
      <c r="Z21" s="12">
        <v>78.121319999999997</v>
      </c>
      <c r="AA21" s="4">
        <v>6</v>
      </c>
      <c r="AB21" s="12">
        <v>64.894670000000005</v>
      </c>
      <c r="AC21" s="4">
        <v>6</v>
      </c>
      <c r="AD21" s="12">
        <v>63.817329999999998</v>
      </c>
    </row>
    <row r="22" spans="2:30" x14ac:dyDescent="0.4">
      <c r="B22" s="4" t="s">
        <v>28</v>
      </c>
      <c r="C22" s="4">
        <v>51</v>
      </c>
      <c r="D22" s="12">
        <v>173.81780000000001</v>
      </c>
      <c r="E22" s="4">
        <v>51</v>
      </c>
      <c r="F22" s="12">
        <v>97.424319999999994</v>
      </c>
      <c r="G22" s="4">
        <v>51</v>
      </c>
      <c r="H22" s="12">
        <v>110.81140000000001</v>
      </c>
      <c r="I22" s="4">
        <v>51</v>
      </c>
      <c r="J22" s="12">
        <v>116.99290000000001</v>
      </c>
      <c r="L22" s="6" t="s">
        <v>28</v>
      </c>
      <c r="M22" s="6">
        <v>21</v>
      </c>
      <c r="N22" s="13">
        <v>178.78489999999999</v>
      </c>
      <c r="O22" s="6">
        <v>21</v>
      </c>
      <c r="P22" s="13">
        <v>100.2818</v>
      </c>
      <c r="Q22" s="6">
        <v>21</v>
      </c>
      <c r="R22" s="13">
        <v>114.0386</v>
      </c>
      <c r="S22" s="6">
        <v>21</v>
      </c>
      <c r="T22" s="13">
        <v>120.25839999999999</v>
      </c>
      <c r="V22" s="4" t="s">
        <v>28</v>
      </c>
      <c r="W22" s="4">
        <v>6</v>
      </c>
      <c r="X22" s="12">
        <v>103.3471</v>
      </c>
      <c r="Y22" s="4">
        <v>6</v>
      </c>
      <c r="Z22" s="12">
        <v>73.153930000000003</v>
      </c>
      <c r="AA22" s="4">
        <v>6</v>
      </c>
      <c r="AB22" s="12">
        <v>67.336640000000003</v>
      </c>
      <c r="AC22" s="4">
        <v>6</v>
      </c>
      <c r="AD22" s="12">
        <v>66.451599999999999</v>
      </c>
    </row>
    <row r="23" spans="2:30" x14ac:dyDescent="0.4">
      <c r="B23" s="4" t="s">
        <v>29</v>
      </c>
      <c r="C23" s="4">
        <v>51</v>
      </c>
      <c r="D23" s="12">
        <v>178.73650000000001</v>
      </c>
      <c r="E23" s="4">
        <v>51</v>
      </c>
      <c r="F23" s="12">
        <v>96.152889999999999</v>
      </c>
      <c r="G23" s="4">
        <v>51</v>
      </c>
      <c r="H23" s="12">
        <v>108.84310000000001</v>
      </c>
      <c r="I23" s="4">
        <v>51</v>
      </c>
      <c r="J23" s="12">
        <v>114.65860000000001</v>
      </c>
      <c r="L23" s="6" t="s">
        <v>29</v>
      </c>
      <c r="M23" s="6">
        <v>21</v>
      </c>
      <c r="N23" s="13">
        <v>184.35419999999999</v>
      </c>
      <c r="O23" s="6">
        <v>21</v>
      </c>
      <c r="P23" s="13">
        <v>98.776169999999993</v>
      </c>
      <c r="Q23" s="6">
        <v>21</v>
      </c>
      <c r="R23" s="13">
        <v>111.44159999999999</v>
      </c>
      <c r="S23" s="6">
        <v>21</v>
      </c>
      <c r="T23" s="13">
        <v>117.69410000000001</v>
      </c>
      <c r="V23" s="4" t="s">
        <v>29</v>
      </c>
      <c r="W23" s="4">
        <v>6</v>
      </c>
      <c r="X23" s="12">
        <v>103.9474</v>
      </c>
      <c r="Y23" s="4">
        <v>6</v>
      </c>
      <c r="Z23" s="12">
        <v>75.624409999999997</v>
      </c>
      <c r="AA23" s="4">
        <v>6</v>
      </c>
      <c r="AB23" s="12">
        <v>68.040800000000004</v>
      </c>
      <c r="AC23" s="4">
        <v>6</v>
      </c>
      <c r="AD23" s="12">
        <v>66.673829999999995</v>
      </c>
    </row>
    <row r="24" spans="2:30" x14ac:dyDescent="0.4">
      <c r="B24" s="4" t="s">
        <v>30</v>
      </c>
      <c r="C24" s="4">
        <v>51</v>
      </c>
      <c r="D24" s="12">
        <v>184.48949999999999</v>
      </c>
      <c r="E24" s="4">
        <v>51</v>
      </c>
      <c r="F24" s="12">
        <v>97.288200000000003</v>
      </c>
      <c r="G24" s="4">
        <v>51</v>
      </c>
      <c r="H24" s="12">
        <v>112.91970000000001</v>
      </c>
      <c r="I24" s="4">
        <v>51</v>
      </c>
      <c r="J24" s="12">
        <v>117.3242</v>
      </c>
      <c r="L24" s="6" t="s">
        <v>30</v>
      </c>
      <c r="M24" s="6">
        <v>21</v>
      </c>
      <c r="N24" s="13">
        <v>189.23050000000001</v>
      </c>
      <c r="O24" s="6">
        <v>21</v>
      </c>
      <c r="P24" s="13">
        <v>100.2457</v>
      </c>
      <c r="Q24" s="6">
        <v>21</v>
      </c>
      <c r="R24" s="13">
        <v>116.2424</v>
      </c>
      <c r="S24" s="6">
        <v>21</v>
      </c>
      <c r="T24" s="13">
        <v>120.86660000000001</v>
      </c>
      <c r="V24" s="4" t="s">
        <v>30</v>
      </c>
      <c r="W24" s="4">
        <v>6</v>
      </c>
      <c r="X24" s="12">
        <v>108.2848</v>
      </c>
      <c r="Y24" s="4">
        <v>6</v>
      </c>
      <c r="Z24" s="12">
        <v>77.176910000000007</v>
      </c>
      <c r="AA24" s="4">
        <v>6</v>
      </c>
      <c r="AB24" s="12">
        <v>70.959149999999994</v>
      </c>
      <c r="AC24" s="4">
        <v>6</v>
      </c>
      <c r="AD24" s="12">
        <v>68.706479999999999</v>
      </c>
    </row>
    <row r="25" spans="2:30" x14ac:dyDescent="0.4">
      <c r="B25" s="4" t="s">
        <v>31</v>
      </c>
      <c r="C25" s="4">
        <v>51</v>
      </c>
      <c r="D25" s="12">
        <v>188.9811</v>
      </c>
      <c r="E25" s="4">
        <v>51</v>
      </c>
      <c r="F25" s="12">
        <v>97.590350000000001</v>
      </c>
      <c r="G25" s="4">
        <v>51</v>
      </c>
      <c r="H25" s="12">
        <v>112.51690000000001</v>
      </c>
      <c r="I25" s="4">
        <v>51</v>
      </c>
      <c r="J25" s="12">
        <v>117.7255</v>
      </c>
      <c r="L25" s="6" t="s">
        <v>31</v>
      </c>
      <c r="M25" s="6">
        <v>21</v>
      </c>
      <c r="N25" s="13">
        <v>193.79900000000001</v>
      </c>
      <c r="O25" s="6">
        <v>21</v>
      </c>
      <c r="P25" s="13">
        <v>100.68980000000001</v>
      </c>
      <c r="Q25" s="6">
        <v>21</v>
      </c>
      <c r="R25" s="13">
        <v>115.3837</v>
      </c>
      <c r="S25" s="6">
        <v>21</v>
      </c>
      <c r="T25" s="13">
        <v>121.31529999999999</v>
      </c>
      <c r="V25" s="4" t="s">
        <v>31</v>
      </c>
      <c r="W25" s="4">
        <v>6</v>
      </c>
      <c r="X25" s="12">
        <v>109.7713</v>
      </c>
      <c r="Y25" s="4">
        <v>6</v>
      </c>
      <c r="Z25" s="12">
        <v>77.878529999999998</v>
      </c>
      <c r="AA25" s="4">
        <v>6</v>
      </c>
      <c r="AB25" s="12">
        <v>71.927949999999996</v>
      </c>
      <c r="AC25" s="4">
        <v>6</v>
      </c>
      <c r="AD25" s="12">
        <v>69.231120000000004</v>
      </c>
    </row>
    <row r="26" spans="2:30" x14ac:dyDescent="0.4">
      <c r="B26" s="4" t="s">
        <v>32</v>
      </c>
      <c r="C26" s="4">
        <v>51</v>
      </c>
      <c r="D26" s="12">
        <v>190.4932</v>
      </c>
      <c r="E26" s="4">
        <v>51</v>
      </c>
      <c r="F26" s="12">
        <v>99.450239999999994</v>
      </c>
      <c r="G26" s="4">
        <v>51</v>
      </c>
      <c r="H26" s="12">
        <v>116.0986</v>
      </c>
      <c r="I26" s="4">
        <v>51</v>
      </c>
      <c r="J26" s="12">
        <v>120.5762</v>
      </c>
      <c r="L26" s="6" t="s">
        <v>32</v>
      </c>
      <c r="M26" s="6">
        <v>21</v>
      </c>
      <c r="N26" s="13">
        <v>196.39410000000001</v>
      </c>
      <c r="O26" s="6">
        <v>21</v>
      </c>
      <c r="P26" s="13">
        <v>102.8368</v>
      </c>
      <c r="Q26" s="6">
        <v>21</v>
      </c>
      <c r="R26" s="13">
        <v>119.4316</v>
      </c>
      <c r="S26" s="6">
        <v>21</v>
      </c>
      <c r="T26" s="13">
        <v>124.4427</v>
      </c>
      <c r="V26" s="4" t="s">
        <v>32</v>
      </c>
      <c r="W26" s="4">
        <v>6</v>
      </c>
      <c r="X26" s="12">
        <v>108.87</v>
      </c>
      <c r="Y26" s="4">
        <v>6</v>
      </c>
      <c r="Z26" s="12">
        <v>76.94538</v>
      </c>
      <c r="AA26" s="4">
        <v>6</v>
      </c>
      <c r="AB26" s="12">
        <v>74.439459999999997</v>
      </c>
      <c r="AC26" s="4">
        <v>6</v>
      </c>
      <c r="AD26" s="12">
        <v>69.358029999999999</v>
      </c>
    </row>
    <row r="27" spans="2:30" x14ac:dyDescent="0.4">
      <c r="B27" s="4" t="s">
        <v>33</v>
      </c>
      <c r="C27" s="4">
        <v>51</v>
      </c>
      <c r="D27" s="12">
        <v>196.19139999999999</v>
      </c>
      <c r="E27" s="4">
        <v>51</v>
      </c>
      <c r="F27" s="12">
        <v>99.699669999999998</v>
      </c>
      <c r="G27" s="4">
        <v>51</v>
      </c>
      <c r="H27" s="12">
        <v>115.3308</v>
      </c>
      <c r="I27" s="4">
        <v>51</v>
      </c>
      <c r="J27" s="12">
        <v>120.7097</v>
      </c>
      <c r="L27" s="6" t="s">
        <v>33</v>
      </c>
      <c r="M27" s="6">
        <v>21</v>
      </c>
      <c r="N27" s="13">
        <v>202.3621</v>
      </c>
      <c r="O27" s="6">
        <v>21</v>
      </c>
      <c r="P27" s="13">
        <v>102.54179999999999</v>
      </c>
      <c r="Q27" s="6">
        <v>21</v>
      </c>
      <c r="R27" s="13">
        <v>118.40560000000001</v>
      </c>
      <c r="S27" s="6">
        <v>21</v>
      </c>
      <c r="T27" s="13">
        <v>124.532</v>
      </c>
      <c r="V27" s="4" t="s">
        <v>33</v>
      </c>
      <c r="W27" s="4">
        <v>6</v>
      </c>
      <c r="X27" s="12">
        <v>111.9691</v>
      </c>
      <c r="Y27" s="4">
        <v>6</v>
      </c>
      <c r="Z27" s="12">
        <v>77.166269999999997</v>
      </c>
      <c r="AA27" s="4">
        <v>6</v>
      </c>
      <c r="AB27" s="12">
        <v>74.965760000000003</v>
      </c>
      <c r="AC27" s="4">
        <v>6</v>
      </c>
      <c r="AD27" s="12">
        <v>71.313190000000006</v>
      </c>
    </row>
    <row r="28" spans="2:30" x14ac:dyDescent="0.4">
      <c r="B28" s="4" t="s">
        <v>34</v>
      </c>
      <c r="C28" s="4">
        <v>51</v>
      </c>
      <c r="D28" s="12">
        <v>202.7672</v>
      </c>
      <c r="E28" s="4">
        <v>51</v>
      </c>
      <c r="F28" s="12">
        <v>102.9823</v>
      </c>
      <c r="G28" s="4">
        <v>51</v>
      </c>
      <c r="H28" s="12">
        <v>120.66379999999999</v>
      </c>
      <c r="I28" s="4">
        <v>51</v>
      </c>
      <c r="J28" s="12">
        <v>126.3222</v>
      </c>
      <c r="L28" s="6" t="s">
        <v>34</v>
      </c>
      <c r="M28" s="6">
        <v>21</v>
      </c>
      <c r="N28" s="13">
        <v>208.14670000000001</v>
      </c>
      <c r="O28" s="6">
        <v>21</v>
      </c>
      <c r="P28" s="13">
        <v>105.8541</v>
      </c>
      <c r="Q28" s="6">
        <v>21</v>
      </c>
      <c r="R28" s="13">
        <v>124.419</v>
      </c>
      <c r="S28" s="6">
        <v>21</v>
      </c>
      <c r="T28" s="13">
        <v>130.69069999999999</v>
      </c>
      <c r="V28" s="4" t="s">
        <v>34</v>
      </c>
      <c r="W28" s="4">
        <v>6</v>
      </c>
      <c r="X28" s="12">
        <v>114.5788</v>
      </c>
      <c r="Y28" s="4">
        <v>6</v>
      </c>
      <c r="Z28" s="12">
        <v>76.852289999999996</v>
      </c>
      <c r="AA28" s="4">
        <v>6</v>
      </c>
      <c r="AB28" s="12">
        <v>76.937250000000006</v>
      </c>
      <c r="AC28" s="4">
        <v>6</v>
      </c>
      <c r="AD28" s="12">
        <v>74.228120000000004</v>
      </c>
    </row>
    <row r="29" spans="2:30" x14ac:dyDescent="0.4">
      <c r="B29" s="4" t="s">
        <v>35</v>
      </c>
      <c r="C29" s="4">
        <v>51</v>
      </c>
      <c r="D29" s="12">
        <v>209.88300000000001</v>
      </c>
      <c r="E29" s="4">
        <v>51</v>
      </c>
      <c r="F29" s="12">
        <v>104.45659999999999</v>
      </c>
      <c r="G29" s="4">
        <v>51</v>
      </c>
      <c r="H29" s="12">
        <v>120.8219</v>
      </c>
      <c r="I29" s="4">
        <v>51</v>
      </c>
      <c r="J29" s="12">
        <v>126.2578</v>
      </c>
      <c r="L29" s="6" t="s">
        <v>35</v>
      </c>
      <c r="M29" s="6">
        <v>21</v>
      </c>
      <c r="N29" s="13">
        <v>214.8818</v>
      </c>
      <c r="O29" s="6">
        <v>21</v>
      </c>
      <c r="P29" s="13">
        <v>107.45529999999999</v>
      </c>
      <c r="Q29" s="6">
        <v>21</v>
      </c>
      <c r="R29" s="13">
        <v>124.35590000000001</v>
      </c>
      <c r="S29" s="6">
        <v>21</v>
      </c>
      <c r="T29" s="13">
        <v>130.3826</v>
      </c>
      <c r="V29" s="4" t="s">
        <v>35</v>
      </c>
      <c r="W29" s="4">
        <v>6</v>
      </c>
      <c r="X29" s="12">
        <v>120.2067</v>
      </c>
      <c r="Y29" s="4">
        <v>6</v>
      </c>
      <c r="Z29" s="12">
        <v>84.596509999999995</v>
      </c>
      <c r="AA29" s="4">
        <v>6</v>
      </c>
      <c r="AB29" s="12">
        <v>78.768270000000001</v>
      </c>
      <c r="AC29" s="4">
        <v>6</v>
      </c>
      <c r="AD29" s="12">
        <v>76.945409999999995</v>
      </c>
    </row>
    <row r="30" spans="2:30" x14ac:dyDescent="0.4">
      <c r="B30" s="4" t="s">
        <v>36</v>
      </c>
      <c r="C30" s="4">
        <v>51</v>
      </c>
      <c r="D30" s="12">
        <v>209.9092</v>
      </c>
      <c r="E30" s="4">
        <v>51</v>
      </c>
      <c r="F30" s="12">
        <v>107.3111</v>
      </c>
      <c r="G30" s="4">
        <v>51</v>
      </c>
      <c r="H30" s="12">
        <v>124.664</v>
      </c>
      <c r="I30" s="4">
        <v>51</v>
      </c>
      <c r="J30" s="12">
        <v>126.2578</v>
      </c>
      <c r="L30" s="6" t="s">
        <v>36</v>
      </c>
      <c r="M30" s="6">
        <v>21</v>
      </c>
      <c r="N30" s="13">
        <v>216.7664</v>
      </c>
      <c r="O30" s="6">
        <v>21</v>
      </c>
      <c r="P30" s="13">
        <v>111.5471</v>
      </c>
      <c r="Q30" s="6">
        <v>21</v>
      </c>
      <c r="R30" s="13">
        <v>128.4169</v>
      </c>
      <c r="S30" s="6">
        <v>21</v>
      </c>
      <c r="T30" s="13">
        <v>130.3826</v>
      </c>
      <c r="V30" s="4" t="s">
        <v>36</v>
      </c>
      <c r="W30" s="4">
        <v>6</v>
      </c>
      <c r="X30" s="12">
        <v>116.7179</v>
      </c>
      <c r="Y30" s="4">
        <v>6</v>
      </c>
      <c r="Z30" s="12">
        <v>82.387569999999997</v>
      </c>
      <c r="AA30" s="4">
        <v>6</v>
      </c>
      <c r="AB30" s="12">
        <v>83.613169999999997</v>
      </c>
      <c r="AC30" s="4">
        <v>6</v>
      </c>
      <c r="AD30" s="12">
        <v>76.945409999999995</v>
      </c>
    </row>
    <row r="31" spans="2:30" x14ac:dyDescent="0.4">
      <c r="B31" s="4" t="s">
        <v>37</v>
      </c>
      <c r="C31" s="4">
        <v>51</v>
      </c>
      <c r="D31" s="12">
        <v>224.7216</v>
      </c>
      <c r="E31" s="4">
        <v>51</v>
      </c>
      <c r="F31" s="12">
        <v>109.235</v>
      </c>
      <c r="G31" s="4">
        <v>51</v>
      </c>
      <c r="H31" s="12">
        <v>122.43810000000001</v>
      </c>
      <c r="I31" s="4">
        <v>51</v>
      </c>
      <c r="J31" s="12">
        <v>140.20490000000001</v>
      </c>
      <c r="L31" s="6" t="s">
        <v>37</v>
      </c>
      <c r="M31" s="6">
        <v>21</v>
      </c>
      <c r="N31" s="13">
        <v>230.24639999999999</v>
      </c>
      <c r="O31" s="6">
        <v>21</v>
      </c>
      <c r="P31" s="13">
        <v>112.908</v>
      </c>
      <c r="Q31" s="6">
        <v>21</v>
      </c>
      <c r="R31" s="13">
        <v>125.477</v>
      </c>
      <c r="S31" s="6">
        <v>21</v>
      </c>
      <c r="T31" s="13">
        <v>145.02119999999999</v>
      </c>
      <c r="V31" s="4" t="s">
        <v>37</v>
      </c>
      <c r="W31" s="4">
        <v>6</v>
      </c>
      <c r="X31" s="12">
        <v>138.3219</v>
      </c>
      <c r="Y31" s="4">
        <v>6</v>
      </c>
      <c r="Z31" s="12">
        <v>86.897450000000006</v>
      </c>
      <c r="AA31" s="4">
        <v>6</v>
      </c>
      <c r="AB31" s="12">
        <v>79.910679999999999</v>
      </c>
      <c r="AC31" s="4">
        <v>6</v>
      </c>
      <c r="AD31" s="12">
        <v>85.06156</v>
      </c>
    </row>
    <row r="32" spans="2:30" x14ac:dyDescent="0.4">
      <c r="B32" s="4" t="s">
        <v>38</v>
      </c>
      <c r="C32" s="4">
        <v>51</v>
      </c>
      <c r="D32" s="12">
        <v>230.57320000000001</v>
      </c>
      <c r="E32" s="4">
        <v>51</v>
      </c>
      <c r="F32" s="12">
        <v>112.64879999999999</v>
      </c>
      <c r="G32" s="4">
        <v>51</v>
      </c>
      <c r="H32" s="12">
        <v>132.3655</v>
      </c>
      <c r="I32" s="4">
        <v>51</v>
      </c>
      <c r="J32" s="12">
        <v>145.37289999999999</v>
      </c>
      <c r="L32" s="6" t="s">
        <v>38</v>
      </c>
      <c r="M32" s="6">
        <v>21</v>
      </c>
      <c r="N32" s="13">
        <v>236.23179999999999</v>
      </c>
      <c r="O32" s="6">
        <v>21</v>
      </c>
      <c r="P32" s="13">
        <v>117.24420000000001</v>
      </c>
      <c r="Q32" s="6">
        <v>21</v>
      </c>
      <c r="R32" s="13">
        <v>137.3698</v>
      </c>
      <c r="S32" s="6">
        <v>21</v>
      </c>
      <c r="T32" s="13">
        <v>151.09819999999999</v>
      </c>
      <c r="V32" s="4" t="s">
        <v>38</v>
      </c>
      <c r="W32" s="4">
        <v>6</v>
      </c>
      <c r="X32" s="12">
        <v>146.9349</v>
      </c>
      <c r="Y32" s="4">
        <v>6</v>
      </c>
      <c r="Z32" s="12">
        <v>83.435770000000005</v>
      </c>
      <c r="AA32" s="4">
        <v>6</v>
      </c>
      <c r="AB32" s="12">
        <v>96.168030000000002</v>
      </c>
      <c r="AC32" s="4">
        <v>6</v>
      </c>
      <c r="AD32" s="12">
        <v>99.059349999999995</v>
      </c>
    </row>
    <row r="33" spans="2:30" x14ac:dyDescent="0.4">
      <c r="B33" s="4" t="s">
        <v>39</v>
      </c>
      <c r="C33" s="4">
        <v>51</v>
      </c>
      <c r="D33" s="12">
        <v>237.57249999999999</v>
      </c>
      <c r="E33" s="4">
        <v>51</v>
      </c>
      <c r="F33" s="12">
        <v>113.4102</v>
      </c>
      <c r="G33" s="4">
        <v>51</v>
      </c>
      <c r="H33" s="12">
        <v>133.14449999999999</v>
      </c>
      <c r="I33" s="4">
        <v>51</v>
      </c>
      <c r="J33" s="12">
        <v>146.72749999999999</v>
      </c>
      <c r="L33" s="6" t="s">
        <v>39</v>
      </c>
      <c r="M33" s="6">
        <v>21</v>
      </c>
      <c r="N33" s="13">
        <v>244.20259999999999</v>
      </c>
      <c r="O33" s="6">
        <v>21</v>
      </c>
      <c r="P33" s="13">
        <v>117.66459999999999</v>
      </c>
      <c r="Q33" s="6">
        <v>21</v>
      </c>
      <c r="R33" s="13">
        <v>138.0899</v>
      </c>
      <c r="S33" s="6">
        <v>21</v>
      </c>
      <c r="T33" s="13">
        <v>152.5943</v>
      </c>
      <c r="V33" s="4" t="s">
        <v>39</v>
      </c>
      <c r="W33" s="4">
        <v>6</v>
      </c>
      <c r="X33" s="12">
        <v>150.50909999999999</v>
      </c>
      <c r="Y33" s="4">
        <v>6</v>
      </c>
      <c r="Z33" s="12">
        <v>96.157579999999996</v>
      </c>
      <c r="AA33" s="4">
        <v>6</v>
      </c>
      <c r="AB33" s="12">
        <v>99.647040000000004</v>
      </c>
      <c r="AC33" s="4">
        <v>6</v>
      </c>
      <c r="AD33" s="12">
        <v>102.3128</v>
      </c>
    </row>
    <row r="34" spans="2:30" x14ac:dyDescent="0.4">
      <c r="B34" s="4" t="s">
        <v>40</v>
      </c>
      <c r="C34" s="4">
        <v>51</v>
      </c>
      <c r="D34" s="12">
        <v>237.33009999999999</v>
      </c>
      <c r="E34" s="4">
        <v>51</v>
      </c>
      <c r="F34" s="12">
        <v>117.3618</v>
      </c>
      <c r="G34" s="4">
        <v>51</v>
      </c>
      <c r="H34" s="12">
        <v>141.0566</v>
      </c>
      <c r="I34" s="4">
        <v>51</v>
      </c>
      <c r="J34" s="12">
        <v>153.36760000000001</v>
      </c>
      <c r="L34" s="6" t="s">
        <v>40</v>
      </c>
      <c r="M34" s="6">
        <v>21</v>
      </c>
      <c r="N34" s="13">
        <v>243.08080000000001</v>
      </c>
      <c r="O34" s="6">
        <v>21</v>
      </c>
      <c r="P34" s="13">
        <v>121.3548</v>
      </c>
      <c r="Q34" s="6">
        <v>21</v>
      </c>
      <c r="R34" s="13">
        <v>145.4323</v>
      </c>
      <c r="S34" s="6">
        <v>21</v>
      </c>
      <c r="T34" s="13">
        <v>160.47190000000001</v>
      </c>
      <c r="V34" s="4" t="s">
        <v>40</v>
      </c>
      <c r="W34" s="4">
        <v>6</v>
      </c>
      <c r="X34" s="12">
        <v>154.28039999999999</v>
      </c>
      <c r="Y34" s="4">
        <v>6</v>
      </c>
      <c r="Z34" s="12">
        <v>100.6584</v>
      </c>
      <c r="AA34" s="4">
        <v>6</v>
      </c>
      <c r="AB34" s="12">
        <v>113.19159999999999</v>
      </c>
      <c r="AC34" s="4">
        <v>6</v>
      </c>
      <c r="AD34" s="12">
        <v>109.0183</v>
      </c>
    </row>
    <row r="35" spans="2:30" x14ac:dyDescent="0.4">
      <c r="B35" s="4" t="s">
        <v>41</v>
      </c>
      <c r="C35" s="4">
        <v>51</v>
      </c>
      <c r="D35" s="12">
        <v>244.4932</v>
      </c>
      <c r="E35" s="4">
        <v>51</v>
      </c>
      <c r="F35" s="12">
        <v>118.6341</v>
      </c>
      <c r="G35" s="4">
        <v>51</v>
      </c>
      <c r="H35" s="12">
        <v>142.27359999999999</v>
      </c>
      <c r="I35" s="4">
        <v>51</v>
      </c>
      <c r="J35" s="12">
        <v>155.5095</v>
      </c>
      <c r="L35" s="6" t="s">
        <v>41</v>
      </c>
      <c r="M35" s="6">
        <v>21</v>
      </c>
      <c r="N35" s="13">
        <v>251.7158</v>
      </c>
      <c r="O35" s="6">
        <v>21</v>
      </c>
      <c r="P35" s="13">
        <v>122.6979</v>
      </c>
      <c r="Q35" s="6">
        <v>21</v>
      </c>
      <c r="R35" s="13">
        <v>147.70930000000001</v>
      </c>
      <c r="S35" s="6">
        <v>21</v>
      </c>
      <c r="T35" s="13">
        <v>162.6454</v>
      </c>
      <c r="V35" s="4" t="s">
        <v>41</v>
      </c>
      <c r="W35" s="4">
        <v>6</v>
      </c>
      <c r="X35" s="12">
        <v>153.86320000000001</v>
      </c>
      <c r="Y35" s="4">
        <v>6</v>
      </c>
      <c r="Z35" s="12">
        <v>103.3565</v>
      </c>
      <c r="AA35" s="4">
        <v>6</v>
      </c>
      <c r="AB35" s="12">
        <v>108.3588</v>
      </c>
      <c r="AC35" s="4">
        <v>6</v>
      </c>
      <c r="AD35" s="12">
        <v>105.0685</v>
      </c>
    </row>
    <row r="36" spans="2:30" x14ac:dyDescent="0.4">
      <c r="B36" s="4" t="s">
        <v>42</v>
      </c>
      <c r="C36" s="4">
        <v>51</v>
      </c>
      <c r="D36" s="12">
        <v>250.2758</v>
      </c>
      <c r="E36" s="4">
        <v>51</v>
      </c>
      <c r="F36" s="12">
        <v>116.7345</v>
      </c>
      <c r="G36" s="4">
        <v>51</v>
      </c>
      <c r="H36" s="12">
        <v>146.49629999999999</v>
      </c>
      <c r="I36" s="4">
        <v>51</v>
      </c>
      <c r="J36" s="12">
        <v>160.5077</v>
      </c>
      <c r="L36" s="6" t="s">
        <v>42</v>
      </c>
      <c r="M36" s="6">
        <v>21</v>
      </c>
      <c r="N36" s="13">
        <v>257.90010000000001</v>
      </c>
      <c r="O36" s="6">
        <v>21</v>
      </c>
      <c r="P36" s="13">
        <v>120.1936</v>
      </c>
      <c r="Q36" s="6">
        <v>21</v>
      </c>
      <c r="R36" s="13">
        <v>151.90209999999999</v>
      </c>
      <c r="S36" s="6">
        <v>21</v>
      </c>
      <c r="T36" s="13">
        <v>167.9907</v>
      </c>
      <c r="V36" s="4" t="s">
        <v>42</v>
      </c>
      <c r="W36" s="4">
        <v>6</v>
      </c>
      <c r="X36" s="12">
        <v>165.98320000000001</v>
      </c>
      <c r="Y36" s="4">
        <v>6</v>
      </c>
      <c r="Z36" s="12">
        <v>102.26990000000001</v>
      </c>
      <c r="AA36" s="4">
        <v>6</v>
      </c>
      <c r="AB36" s="12">
        <v>106.03100000000001</v>
      </c>
      <c r="AC36" s="4">
        <v>6</v>
      </c>
      <c r="AD36" s="12">
        <v>103.1845</v>
      </c>
    </row>
    <row r="37" spans="2:30" x14ac:dyDescent="0.4">
      <c r="B37" s="4" t="s">
        <v>43</v>
      </c>
      <c r="C37" s="4">
        <v>51</v>
      </c>
      <c r="D37" s="12">
        <v>258.62459999999999</v>
      </c>
      <c r="E37" s="4">
        <v>51</v>
      </c>
      <c r="F37" s="12">
        <v>122.6828</v>
      </c>
      <c r="G37" s="4">
        <v>51</v>
      </c>
      <c r="H37" s="12">
        <v>152.6712</v>
      </c>
      <c r="I37" s="4">
        <v>51</v>
      </c>
      <c r="J37" s="12">
        <v>164.81819999999999</v>
      </c>
      <c r="L37" s="6" t="s">
        <v>43</v>
      </c>
      <c r="M37" s="6">
        <v>21</v>
      </c>
      <c r="N37" s="13">
        <v>267.11290000000002</v>
      </c>
      <c r="O37" s="6">
        <v>21</v>
      </c>
      <c r="P37" s="13">
        <v>126.7022</v>
      </c>
      <c r="Q37" s="6">
        <v>21</v>
      </c>
      <c r="R37" s="13">
        <v>158.84129999999999</v>
      </c>
      <c r="S37" s="6">
        <v>21</v>
      </c>
      <c r="T37" s="13">
        <v>172.86920000000001</v>
      </c>
      <c r="V37" s="4" t="s">
        <v>43</v>
      </c>
      <c r="W37" s="4">
        <v>6</v>
      </c>
      <c r="X37" s="12">
        <v>172.69450000000001</v>
      </c>
      <c r="Y37" s="4">
        <v>6</v>
      </c>
      <c r="Z37" s="12">
        <v>101.8168</v>
      </c>
      <c r="AA37" s="4">
        <v>6</v>
      </c>
      <c r="AB37" s="12">
        <v>109.5003</v>
      </c>
      <c r="AC37" s="4">
        <v>6</v>
      </c>
      <c r="AD37" s="12">
        <v>104.56950000000001</v>
      </c>
    </row>
    <row r="38" spans="2:30" x14ac:dyDescent="0.4">
      <c r="B38" s="4" t="s">
        <v>44</v>
      </c>
      <c r="C38" s="4">
        <v>51</v>
      </c>
      <c r="D38" s="12">
        <v>265.93040000000002</v>
      </c>
      <c r="E38" s="4">
        <v>51</v>
      </c>
      <c r="F38" s="12">
        <v>125.29689999999999</v>
      </c>
      <c r="G38" s="4">
        <v>51</v>
      </c>
      <c r="H38" s="12">
        <v>156.10480000000001</v>
      </c>
      <c r="I38" s="4">
        <v>51</v>
      </c>
      <c r="J38" s="12">
        <v>169.6429</v>
      </c>
      <c r="L38" s="6" t="s">
        <v>44</v>
      </c>
      <c r="M38" s="6">
        <v>21</v>
      </c>
      <c r="N38" s="13">
        <v>273.7165</v>
      </c>
      <c r="O38" s="6">
        <v>21</v>
      </c>
      <c r="P38" s="13">
        <v>128.9855</v>
      </c>
      <c r="Q38" s="6">
        <v>21</v>
      </c>
      <c r="R38" s="13">
        <v>162.10939999999999</v>
      </c>
      <c r="S38" s="6">
        <v>21</v>
      </c>
      <c r="T38" s="13">
        <v>177.97819999999999</v>
      </c>
      <c r="V38" s="4" t="s">
        <v>44</v>
      </c>
      <c r="W38" s="4">
        <v>6</v>
      </c>
      <c r="X38" s="12">
        <v>184.12979999999999</v>
      </c>
      <c r="Y38" s="4">
        <v>6</v>
      </c>
      <c r="Z38" s="12">
        <v>106.4042</v>
      </c>
      <c r="AA38" s="4">
        <v>6</v>
      </c>
      <c r="AB38" s="12">
        <v>107.89109999999999</v>
      </c>
      <c r="AC38" s="4">
        <v>6</v>
      </c>
      <c r="AD38" s="12">
        <v>103.4662</v>
      </c>
    </row>
  </sheetData>
  <mergeCells count="24">
    <mergeCell ref="A3:R3"/>
    <mergeCell ref="A4:R4"/>
    <mergeCell ref="A5:C5"/>
    <mergeCell ref="C7:J7"/>
    <mergeCell ref="B8:B9"/>
    <mergeCell ref="C8:D9"/>
    <mergeCell ref="E8:F9"/>
    <mergeCell ref="G8:H9"/>
    <mergeCell ref="I8:J9"/>
    <mergeCell ref="C10:J10"/>
    <mergeCell ref="M7:T7"/>
    <mergeCell ref="L8:L9"/>
    <mergeCell ref="M8:N9"/>
    <mergeCell ref="O8:P9"/>
    <mergeCell ref="Q8:R9"/>
    <mergeCell ref="S8:T9"/>
    <mergeCell ref="M10:T10"/>
    <mergeCell ref="W10:AD10"/>
    <mergeCell ref="W7:AD7"/>
    <mergeCell ref="V8:V9"/>
    <mergeCell ref="W8:X9"/>
    <mergeCell ref="Y8:Z9"/>
    <mergeCell ref="AA8:AB9"/>
    <mergeCell ref="AC8:AD9"/>
  </mergeCells>
  <hyperlinks>
    <hyperlink ref="A5" location="'List of contents'!A1" display="Back to 'List of contents'" xr:uid="{00000000-0004-0000-1900-000000000000}"/>
  </hyperlink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26"/>
  <dimension ref="A1:AD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0" s="15" customFormat="1" ht="21.6" x14ac:dyDescent="0.45">
      <c r="A1" s="1" t="s">
        <v>809</v>
      </c>
    </row>
    <row r="2" spans="1:30" s="4" customFormat="1" ht="15" x14ac:dyDescent="0.35">
      <c r="A2" s="4" t="s">
        <v>95</v>
      </c>
    </row>
    <row r="3" spans="1:30" s="4" customFormat="1" ht="15" x14ac:dyDescent="0.35">
      <c r="A3" s="24" t="s">
        <v>810</v>
      </c>
      <c r="B3" s="24"/>
      <c r="C3" s="24"/>
      <c r="D3" s="24"/>
      <c r="E3" s="24"/>
      <c r="F3" s="24"/>
      <c r="G3" s="24"/>
      <c r="H3" s="24"/>
      <c r="I3" s="24"/>
      <c r="J3" s="24"/>
      <c r="K3" s="24"/>
      <c r="L3" s="24"/>
      <c r="M3" s="24"/>
      <c r="N3" s="24"/>
      <c r="O3" s="24"/>
      <c r="P3" s="24"/>
      <c r="Q3" s="24"/>
      <c r="R3" s="24"/>
    </row>
    <row r="4" spans="1:30" s="4" customFormat="1" ht="15" x14ac:dyDescent="0.35">
      <c r="A4" s="18" t="s">
        <v>8</v>
      </c>
      <c r="B4" s="24"/>
      <c r="C4" s="24"/>
      <c r="D4" s="24"/>
      <c r="E4" s="24"/>
      <c r="F4" s="24"/>
      <c r="G4" s="24"/>
      <c r="H4" s="24"/>
      <c r="I4" s="24"/>
      <c r="J4" s="24"/>
      <c r="K4" s="24"/>
      <c r="L4" s="24"/>
      <c r="M4" s="24"/>
      <c r="N4" s="24"/>
      <c r="O4" s="24"/>
      <c r="P4" s="24"/>
      <c r="Q4" s="24"/>
      <c r="R4" s="24"/>
    </row>
    <row r="5" spans="1:30" x14ac:dyDescent="0.4">
      <c r="A5" s="25" t="s">
        <v>9</v>
      </c>
      <c r="B5" s="25"/>
      <c r="C5" s="25"/>
    </row>
    <row r="7" spans="1:30" x14ac:dyDescent="0.4">
      <c r="B7" s="4" t="s">
        <v>10</v>
      </c>
      <c r="C7" s="17" t="s">
        <v>52</v>
      </c>
      <c r="D7" s="17"/>
      <c r="E7" s="17"/>
      <c r="F7" s="17"/>
      <c r="G7" s="17"/>
      <c r="H7" s="17"/>
      <c r="I7" s="17"/>
      <c r="J7" s="17"/>
      <c r="L7" s="6" t="s">
        <v>10</v>
      </c>
      <c r="M7" s="20" t="s">
        <v>51</v>
      </c>
      <c r="N7" s="20"/>
      <c r="O7" s="20"/>
      <c r="P7" s="20"/>
      <c r="Q7" s="20"/>
      <c r="R7" s="20"/>
      <c r="S7" s="20"/>
      <c r="T7" s="20"/>
      <c r="V7" s="4" t="s">
        <v>10</v>
      </c>
      <c r="W7" s="17" t="s">
        <v>50</v>
      </c>
      <c r="X7" s="17"/>
      <c r="Y7" s="17"/>
      <c r="Z7" s="17"/>
      <c r="AA7" s="17"/>
      <c r="AB7" s="17"/>
      <c r="AC7" s="17"/>
      <c r="AD7" s="17"/>
    </row>
    <row r="8" spans="1:30" ht="21" customHeight="1" x14ac:dyDescent="0.4">
      <c r="B8" s="18" t="s">
        <v>10</v>
      </c>
      <c r="C8" s="19" t="s">
        <v>217</v>
      </c>
      <c r="D8" s="19"/>
      <c r="E8" s="19" t="s">
        <v>218</v>
      </c>
      <c r="F8" s="19"/>
      <c r="G8" s="19" t="s">
        <v>219</v>
      </c>
      <c r="H8" s="19"/>
      <c r="I8" s="19" t="s">
        <v>151</v>
      </c>
      <c r="J8" s="19"/>
      <c r="L8" s="21" t="s">
        <v>10</v>
      </c>
      <c r="M8" s="22" t="s">
        <v>217</v>
      </c>
      <c r="N8" s="22"/>
      <c r="O8" s="22" t="s">
        <v>218</v>
      </c>
      <c r="P8" s="22"/>
      <c r="Q8" s="22" t="s">
        <v>219</v>
      </c>
      <c r="R8" s="22"/>
      <c r="S8" s="22" t="s">
        <v>151</v>
      </c>
      <c r="T8" s="22"/>
      <c r="V8" s="18" t="s">
        <v>10</v>
      </c>
      <c r="W8" s="19" t="s">
        <v>217</v>
      </c>
      <c r="X8" s="19"/>
      <c r="Y8" s="19" t="s">
        <v>218</v>
      </c>
      <c r="Z8" s="19"/>
      <c r="AA8" s="19" t="s">
        <v>219</v>
      </c>
      <c r="AB8" s="19"/>
      <c r="AC8" s="19" t="s">
        <v>151</v>
      </c>
      <c r="AD8" s="19"/>
    </row>
    <row r="9" spans="1:30" ht="21" customHeight="1" x14ac:dyDescent="0.4">
      <c r="B9" s="18"/>
      <c r="C9" s="19"/>
      <c r="D9" s="19"/>
      <c r="E9" s="19"/>
      <c r="F9" s="19"/>
      <c r="G9" s="19"/>
      <c r="H9" s="19"/>
      <c r="I9" s="19"/>
      <c r="J9" s="19"/>
      <c r="L9" s="21"/>
      <c r="M9" s="22"/>
      <c r="N9" s="22"/>
      <c r="O9" s="22"/>
      <c r="P9" s="22"/>
      <c r="Q9" s="22"/>
      <c r="R9" s="22"/>
      <c r="S9" s="22"/>
      <c r="T9" s="22"/>
      <c r="V9" s="18"/>
      <c r="W9" s="19"/>
      <c r="X9" s="19"/>
      <c r="Y9" s="19"/>
      <c r="Z9" s="19"/>
      <c r="AA9" s="19"/>
      <c r="AB9" s="19"/>
      <c r="AC9" s="19"/>
      <c r="AD9" s="19"/>
    </row>
    <row r="10" spans="1:30" x14ac:dyDescent="0.4">
      <c r="B10" s="4" t="s">
        <v>10</v>
      </c>
      <c r="C10" s="16" t="s">
        <v>220</v>
      </c>
      <c r="D10" s="16"/>
      <c r="E10" s="16"/>
      <c r="F10" s="16"/>
      <c r="G10" s="16"/>
      <c r="H10" s="16"/>
      <c r="I10" s="16"/>
      <c r="J10" s="16"/>
      <c r="L10" s="6" t="s">
        <v>10</v>
      </c>
      <c r="M10" s="23" t="s">
        <v>220</v>
      </c>
      <c r="N10" s="23"/>
      <c r="O10" s="23"/>
      <c r="P10" s="23"/>
      <c r="Q10" s="23"/>
      <c r="R10" s="23"/>
      <c r="S10" s="23"/>
      <c r="T10" s="23"/>
      <c r="V10" s="4" t="s">
        <v>10</v>
      </c>
      <c r="W10" s="16" t="s">
        <v>220</v>
      </c>
      <c r="X10" s="16"/>
      <c r="Y10" s="16"/>
      <c r="Z10" s="16"/>
      <c r="AA10" s="16"/>
      <c r="AB10" s="16"/>
      <c r="AC10" s="16"/>
      <c r="AD10" s="16"/>
    </row>
    <row r="11" spans="1:3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c r="V11" s="4" t="s">
        <v>10</v>
      </c>
      <c r="W11" s="8" t="s">
        <v>16</v>
      </c>
      <c r="X11" s="8" t="s">
        <v>17</v>
      </c>
      <c r="Y11" s="8" t="s">
        <v>16</v>
      </c>
      <c r="Z11" s="8" t="s">
        <v>17</v>
      </c>
      <c r="AA11" s="8" t="s">
        <v>16</v>
      </c>
      <c r="AB11" s="8" t="s">
        <v>17</v>
      </c>
      <c r="AC11" s="8" t="s">
        <v>16</v>
      </c>
      <c r="AD11" s="8" t="s">
        <v>17</v>
      </c>
    </row>
    <row r="12" spans="1:30" x14ac:dyDescent="0.4">
      <c r="B12" s="4" t="s">
        <v>18</v>
      </c>
      <c r="C12" s="4">
        <v>19</v>
      </c>
      <c r="D12" s="12">
        <v>100</v>
      </c>
      <c r="E12" s="4">
        <v>19</v>
      </c>
      <c r="F12" s="12">
        <v>100</v>
      </c>
      <c r="G12" s="4">
        <v>19</v>
      </c>
      <c r="H12" s="12">
        <v>100</v>
      </c>
      <c r="I12" s="4">
        <v>19</v>
      </c>
      <c r="J12" s="12">
        <v>100</v>
      </c>
      <c r="L12" s="6" t="s">
        <v>18</v>
      </c>
      <c r="M12" s="6">
        <v>10</v>
      </c>
      <c r="N12" s="13">
        <v>100</v>
      </c>
      <c r="O12" s="6">
        <v>10</v>
      </c>
      <c r="P12" s="13">
        <v>100</v>
      </c>
      <c r="Q12" s="6">
        <v>10</v>
      </c>
      <c r="R12" s="13">
        <v>100</v>
      </c>
      <c r="S12" s="6">
        <v>10</v>
      </c>
      <c r="T12" s="13">
        <v>100</v>
      </c>
      <c r="V12" s="4" t="s">
        <v>18</v>
      </c>
      <c r="W12" s="4">
        <v>22</v>
      </c>
      <c r="X12" s="12">
        <v>100</v>
      </c>
      <c r="Y12" s="4">
        <v>22</v>
      </c>
      <c r="Z12" s="12">
        <v>100</v>
      </c>
      <c r="AA12" s="4">
        <v>22</v>
      </c>
      <c r="AB12" s="12">
        <v>100</v>
      </c>
      <c r="AC12" s="4">
        <v>22</v>
      </c>
      <c r="AD12" s="12">
        <v>100</v>
      </c>
    </row>
    <row r="13" spans="1:30" x14ac:dyDescent="0.4">
      <c r="B13" s="4" t="s">
        <v>19</v>
      </c>
      <c r="C13" s="4">
        <v>19</v>
      </c>
      <c r="D13" s="12">
        <v>101.3021</v>
      </c>
      <c r="E13" s="4">
        <v>19</v>
      </c>
      <c r="F13" s="12">
        <v>98.591700000000003</v>
      </c>
      <c r="G13" s="4">
        <v>19</v>
      </c>
      <c r="H13" s="12">
        <v>96.569370000000006</v>
      </c>
      <c r="I13" s="4">
        <v>19</v>
      </c>
      <c r="J13" s="12">
        <v>102.87779999999999</v>
      </c>
      <c r="L13" s="6" t="s">
        <v>19</v>
      </c>
      <c r="M13" s="6">
        <v>10</v>
      </c>
      <c r="N13" s="13">
        <v>106.29730000000001</v>
      </c>
      <c r="O13" s="6">
        <v>10</v>
      </c>
      <c r="P13" s="13">
        <v>91.149900000000002</v>
      </c>
      <c r="Q13" s="6">
        <v>10</v>
      </c>
      <c r="R13" s="13">
        <v>108.2</v>
      </c>
      <c r="S13" s="6">
        <v>10</v>
      </c>
      <c r="T13" s="13">
        <v>98.15898</v>
      </c>
      <c r="V13" s="4" t="s">
        <v>19</v>
      </c>
      <c r="W13" s="4">
        <v>22</v>
      </c>
      <c r="X13" s="12">
        <v>108.93259999999999</v>
      </c>
      <c r="Y13" s="4">
        <v>22</v>
      </c>
      <c r="Z13" s="12">
        <v>102.9259</v>
      </c>
      <c r="AA13" s="4">
        <v>22</v>
      </c>
      <c r="AB13" s="12">
        <v>103.813</v>
      </c>
      <c r="AC13" s="4">
        <v>22</v>
      </c>
      <c r="AD13" s="12">
        <v>103.2677</v>
      </c>
    </row>
    <row r="14" spans="1:30" x14ac:dyDescent="0.4">
      <c r="B14" s="4" t="s">
        <v>20</v>
      </c>
      <c r="C14" s="4">
        <v>19</v>
      </c>
      <c r="D14" s="12">
        <v>111.3913</v>
      </c>
      <c r="E14" s="4">
        <v>19</v>
      </c>
      <c r="F14" s="12">
        <v>93.473200000000006</v>
      </c>
      <c r="G14" s="4">
        <v>19</v>
      </c>
      <c r="H14" s="12">
        <v>99.704909999999998</v>
      </c>
      <c r="I14" s="4">
        <v>19</v>
      </c>
      <c r="J14" s="12">
        <v>105.7881</v>
      </c>
      <c r="L14" s="6" t="s">
        <v>20</v>
      </c>
      <c r="M14" s="6">
        <v>10</v>
      </c>
      <c r="N14" s="13">
        <v>114.7766</v>
      </c>
      <c r="O14" s="6">
        <v>10</v>
      </c>
      <c r="P14" s="13">
        <v>85.832099999999997</v>
      </c>
      <c r="Q14" s="6">
        <v>10</v>
      </c>
      <c r="R14" s="13">
        <v>108.90819999999999</v>
      </c>
      <c r="S14" s="6">
        <v>10</v>
      </c>
      <c r="T14" s="13">
        <v>100.4336</v>
      </c>
      <c r="V14" s="4" t="s">
        <v>20</v>
      </c>
      <c r="W14" s="4">
        <v>22</v>
      </c>
      <c r="X14" s="12">
        <v>119.06959999999999</v>
      </c>
      <c r="Y14" s="4">
        <v>22</v>
      </c>
      <c r="Z14" s="12">
        <v>106.8882</v>
      </c>
      <c r="AA14" s="4">
        <v>22</v>
      </c>
      <c r="AB14" s="12">
        <v>110.02509999999999</v>
      </c>
      <c r="AC14" s="4">
        <v>22</v>
      </c>
      <c r="AD14" s="12">
        <v>110.49809999999999</v>
      </c>
    </row>
    <row r="15" spans="1:30" x14ac:dyDescent="0.4">
      <c r="B15" s="4" t="s">
        <v>21</v>
      </c>
      <c r="C15" s="4">
        <v>19</v>
      </c>
      <c r="D15" s="12">
        <v>109.84059999999999</v>
      </c>
      <c r="E15" s="4">
        <v>19</v>
      </c>
      <c r="F15" s="12">
        <v>87.473100000000002</v>
      </c>
      <c r="G15" s="4">
        <v>19</v>
      </c>
      <c r="H15" s="12">
        <v>105.38160000000001</v>
      </c>
      <c r="I15" s="4">
        <v>19</v>
      </c>
      <c r="J15" s="12">
        <v>103.02589999999999</v>
      </c>
      <c r="L15" s="6" t="s">
        <v>21</v>
      </c>
      <c r="M15" s="6">
        <v>10</v>
      </c>
      <c r="N15" s="13">
        <v>118.7668</v>
      </c>
      <c r="O15" s="6">
        <v>10</v>
      </c>
      <c r="P15" s="13">
        <v>82.171700000000001</v>
      </c>
      <c r="Q15" s="6">
        <v>10</v>
      </c>
      <c r="R15" s="13">
        <v>117.0545</v>
      </c>
      <c r="S15" s="6">
        <v>10</v>
      </c>
      <c r="T15" s="13">
        <v>102.0561</v>
      </c>
      <c r="V15" s="4" t="s">
        <v>21</v>
      </c>
      <c r="W15" s="4">
        <v>22</v>
      </c>
      <c r="X15" s="12">
        <v>130.3032</v>
      </c>
      <c r="Y15" s="4">
        <v>22</v>
      </c>
      <c r="Z15" s="12">
        <v>109.55329999999999</v>
      </c>
      <c r="AA15" s="4">
        <v>22</v>
      </c>
      <c r="AB15" s="12">
        <v>112.96169999999999</v>
      </c>
      <c r="AC15" s="4">
        <v>22</v>
      </c>
      <c r="AD15" s="12">
        <v>113.0476</v>
      </c>
    </row>
    <row r="16" spans="1:30" x14ac:dyDescent="0.4">
      <c r="B16" s="4" t="s">
        <v>22</v>
      </c>
      <c r="C16" s="4">
        <v>19</v>
      </c>
      <c r="D16" s="12">
        <v>115.81399999999999</v>
      </c>
      <c r="E16" s="4">
        <v>19</v>
      </c>
      <c r="F16" s="12">
        <v>84.477800000000002</v>
      </c>
      <c r="G16" s="4">
        <v>19</v>
      </c>
      <c r="H16" s="12">
        <v>100.5736</v>
      </c>
      <c r="I16" s="4">
        <v>19</v>
      </c>
      <c r="J16" s="12">
        <v>99.526529999999994</v>
      </c>
      <c r="L16" s="6" t="s">
        <v>22</v>
      </c>
      <c r="M16" s="6">
        <v>10</v>
      </c>
      <c r="N16" s="13">
        <v>118.25700000000001</v>
      </c>
      <c r="O16" s="6">
        <v>10</v>
      </c>
      <c r="P16" s="13">
        <v>77.845299999999995</v>
      </c>
      <c r="Q16" s="6">
        <v>10</v>
      </c>
      <c r="R16" s="13">
        <v>118.4834</v>
      </c>
      <c r="S16" s="6">
        <v>10</v>
      </c>
      <c r="T16" s="13">
        <v>100.979</v>
      </c>
      <c r="V16" s="4" t="s">
        <v>22</v>
      </c>
      <c r="W16" s="4">
        <v>22</v>
      </c>
      <c r="X16" s="12">
        <v>141.27879999999999</v>
      </c>
      <c r="Y16" s="4">
        <v>22</v>
      </c>
      <c r="Z16" s="12">
        <v>124.4042</v>
      </c>
      <c r="AA16" s="4">
        <v>22</v>
      </c>
      <c r="AB16" s="12">
        <v>115.7792</v>
      </c>
      <c r="AC16" s="4">
        <v>22</v>
      </c>
      <c r="AD16" s="12">
        <v>120.9714</v>
      </c>
    </row>
    <row r="17" spans="2:30" x14ac:dyDescent="0.4">
      <c r="B17" s="4" t="s">
        <v>23</v>
      </c>
      <c r="C17" s="4">
        <v>19</v>
      </c>
      <c r="D17" s="12">
        <v>123.96</v>
      </c>
      <c r="E17" s="4">
        <v>19</v>
      </c>
      <c r="F17" s="12">
        <v>80.826899999999995</v>
      </c>
      <c r="G17" s="4">
        <v>19</v>
      </c>
      <c r="H17" s="12">
        <v>93.654409999999999</v>
      </c>
      <c r="I17" s="4">
        <v>19</v>
      </c>
      <c r="J17" s="12">
        <v>93.379019999999997</v>
      </c>
      <c r="L17" s="6" t="s">
        <v>23</v>
      </c>
      <c r="M17" s="6">
        <v>10</v>
      </c>
      <c r="N17" s="13">
        <v>129.0179</v>
      </c>
      <c r="O17" s="6">
        <v>10</v>
      </c>
      <c r="P17" s="13">
        <v>75.218900000000005</v>
      </c>
      <c r="Q17" s="6">
        <v>10</v>
      </c>
      <c r="R17" s="13">
        <v>116.8387</v>
      </c>
      <c r="S17" s="6">
        <v>10</v>
      </c>
      <c r="T17" s="13">
        <v>102.4106</v>
      </c>
      <c r="V17" s="4" t="s">
        <v>23</v>
      </c>
      <c r="W17" s="4">
        <v>22</v>
      </c>
      <c r="X17" s="12">
        <v>151.0891</v>
      </c>
      <c r="Y17" s="4">
        <v>22</v>
      </c>
      <c r="Z17" s="12">
        <v>129.8168</v>
      </c>
      <c r="AA17" s="4">
        <v>22</v>
      </c>
      <c r="AB17" s="12">
        <v>118.6938</v>
      </c>
      <c r="AC17" s="4">
        <v>22</v>
      </c>
      <c r="AD17" s="12">
        <v>124.43219999999999</v>
      </c>
    </row>
    <row r="18" spans="2:30" x14ac:dyDescent="0.4">
      <c r="B18" s="4" t="s">
        <v>24</v>
      </c>
      <c r="C18" s="4">
        <v>19</v>
      </c>
      <c r="D18" s="12">
        <v>134.0162</v>
      </c>
      <c r="E18" s="4">
        <v>19</v>
      </c>
      <c r="F18" s="12">
        <v>80.988399999999999</v>
      </c>
      <c r="G18" s="4">
        <v>19</v>
      </c>
      <c r="H18" s="12">
        <v>94.423860000000005</v>
      </c>
      <c r="I18" s="4">
        <v>19</v>
      </c>
      <c r="J18" s="12">
        <v>95.867829999999998</v>
      </c>
      <c r="L18" s="6" t="s">
        <v>24</v>
      </c>
      <c r="M18" s="6">
        <v>10</v>
      </c>
      <c r="N18" s="13">
        <v>139.0446</v>
      </c>
      <c r="O18" s="6">
        <v>10</v>
      </c>
      <c r="P18" s="13">
        <v>78.603999999999999</v>
      </c>
      <c r="Q18" s="6">
        <v>10</v>
      </c>
      <c r="R18" s="13">
        <v>114.1155</v>
      </c>
      <c r="S18" s="6">
        <v>10</v>
      </c>
      <c r="T18" s="13">
        <v>105.2672</v>
      </c>
      <c r="V18" s="4" t="s">
        <v>24</v>
      </c>
      <c r="W18" s="4">
        <v>22</v>
      </c>
      <c r="X18" s="12">
        <v>160.87100000000001</v>
      </c>
      <c r="Y18" s="4">
        <v>22</v>
      </c>
      <c r="Z18" s="12">
        <v>127.3049</v>
      </c>
      <c r="AA18" s="4">
        <v>22</v>
      </c>
      <c r="AB18" s="12">
        <v>124.7958</v>
      </c>
      <c r="AC18" s="4">
        <v>22</v>
      </c>
      <c r="AD18" s="12">
        <v>131.25720000000001</v>
      </c>
    </row>
    <row r="19" spans="2:30" x14ac:dyDescent="0.4">
      <c r="B19" s="4" t="s">
        <v>25</v>
      </c>
      <c r="C19" s="4">
        <v>19</v>
      </c>
      <c r="D19" s="12">
        <v>134.96770000000001</v>
      </c>
      <c r="E19" s="4">
        <v>19</v>
      </c>
      <c r="F19" s="12">
        <v>78.668700000000001</v>
      </c>
      <c r="G19" s="4">
        <v>19</v>
      </c>
      <c r="H19" s="12">
        <v>90.798720000000003</v>
      </c>
      <c r="I19" s="4">
        <v>19</v>
      </c>
      <c r="J19" s="12">
        <v>97.460009999999997</v>
      </c>
      <c r="L19" s="6" t="s">
        <v>25</v>
      </c>
      <c r="M19" s="6">
        <v>10</v>
      </c>
      <c r="N19" s="13">
        <v>144.06989999999999</v>
      </c>
      <c r="O19" s="6">
        <v>10</v>
      </c>
      <c r="P19" s="13">
        <v>77.72</v>
      </c>
      <c r="Q19" s="6">
        <v>10</v>
      </c>
      <c r="R19" s="13">
        <v>110.5356</v>
      </c>
      <c r="S19" s="6">
        <v>10</v>
      </c>
      <c r="T19" s="13">
        <v>105.1645</v>
      </c>
      <c r="V19" s="4" t="s">
        <v>25</v>
      </c>
      <c r="W19" s="4">
        <v>22</v>
      </c>
      <c r="X19" s="12">
        <v>177.2527</v>
      </c>
      <c r="Y19" s="4">
        <v>22</v>
      </c>
      <c r="Z19" s="12">
        <v>137.32480000000001</v>
      </c>
      <c r="AA19" s="4">
        <v>22</v>
      </c>
      <c r="AB19" s="12">
        <v>128.3109</v>
      </c>
      <c r="AC19" s="4">
        <v>22</v>
      </c>
      <c r="AD19" s="12">
        <v>135.27680000000001</v>
      </c>
    </row>
    <row r="20" spans="2:30" x14ac:dyDescent="0.4">
      <c r="B20" s="4" t="s">
        <v>26</v>
      </c>
      <c r="C20" s="4">
        <v>19</v>
      </c>
      <c r="D20" s="12">
        <v>140.74080000000001</v>
      </c>
      <c r="E20" s="4">
        <v>19</v>
      </c>
      <c r="F20" s="12">
        <v>78.254300000000001</v>
      </c>
      <c r="G20" s="4">
        <v>19</v>
      </c>
      <c r="H20" s="12">
        <v>91.151889999999995</v>
      </c>
      <c r="I20" s="4">
        <v>19</v>
      </c>
      <c r="J20" s="12">
        <v>96.106880000000004</v>
      </c>
      <c r="L20" s="6" t="s">
        <v>26</v>
      </c>
      <c r="M20" s="6">
        <v>10</v>
      </c>
      <c r="N20" s="13">
        <v>153.72040000000001</v>
      </c>
      <c r="O20" s="6">
        <v>10</v>
      </c>
      <c r="P20" s="13">
        <v>75.885800000000003</v>
      </c>
      <c r="Q20" s="6">
        <v>10</v>
      </c>
      <c r="R20" s="13">
        <v>110.59520000000001</v>
      </c>
      <c r="S20" s="6">
        <v>10</v>
      </c>
      <c r="T20" s="13">
        <v>107.0806</v>
      </c>
      <c r="V20" s="4" t="s">
        <v>26</v>
      </c>
      <c r="W20" s="4">
        <v>22</v>
      </c>
      <c r="X20" s="12">
        <v>191.06829999999999</v>
      </c>
      <c r="Y20" s="4">
        <v>22</v>
      </c>
      <c r="Z20" s="12">
        <v>144.6935</v>
      </c>
      <c r="AA20" s="4">
        <v>22</v>
      </c>
      <c r="AB20" s="12">
        <v>136.9186</v>
      </c>
      <c r="AC20" s="4">
        <v>22</v>
      </c>
      <c r="AD20" s="12">
        <v>144.79169999999999</v>
      </c>
    </row>
    <row r="21" spans="2:30" x14ac:dyDescent="0.4">
      <c r="B21" s="4" t="s">
        <v>27</v>
      </c>
      <c r="C21" s="4">
        <v>19</v>
      </c>
      <c r="D21" s="12">
        <v>142.7843</v>
      </c>
      <c r="E21" s="4">
        <v>19</v>
      </c>
      <c r="F21" s="12">
        <v>75.208299999999994</v>
      </c>
      <c r="G21" s="4">
        <v>19</v>
      </c>
      <c r="H21" s="12">
        <v>86.050730000000001</v>
      </c>
      <c r="I21" s="4">
        <v>19</v>
      </c>
      <c r="J21" s="12">
        <v>91.372200000000007</v>
      </c>
      <c r="L21" s="6" t="s">
        <v>27</v>
      </c>
      <c r="M21" s="6">
        <v>10</v>
      </c>
      <c r="N21" s="13">
        <v>157.8058</v>
      </c>
      <c r="O21" s="6">
        <v>10</v>
      </c>
      <c r="P21" s="13">
        <v>78.907399999999996</v>
      </c>
      <c r="Q21" s="6">
        <v>10</v>
      </c>
      <c r="R21" s="13">
        <v>110.9905</v>
      </c>
      <c r="S21" s="6">
        <v>10</v>
      </c>
      <c r="T21" s="13">
        <v>106.66540000000001</v>
      </c>
      <c r="V21" s="4" t="s">
        <v>27</v>
      </c>
      <c r="W21" s="4">
        <v>22</v>
      </c>
      <c r="X21" s="12">
        <v>204.67660000000001</v>
      </c>
      <c r="Y21" s="4">
        <v>22</v>
      </c>
      <c r="Z21" s="12">
        <v>147.4426</v>
      </c>
      <c r="AA21" s="4">
        <v>22</v>
      </c>
      <c r="AB21" s="12">
        <v>137.6266</v>
      </c>
      <c r="AC21" s="4">
        <v>22</v>
      </c>
      <c r="AD21" s="12">
        <v>146.51779999999999</v>
      </c>
    </row>
    <row r="22" spans="2:30" x14ac:dyDescent="0.4">
      <c r="B22" s="4" t="s">
        <v>28</v>
      </c>
      <c r="C22" s="4">
        <v>19</v>
      </c>
      <c r="D22" s="12">
        <v>145.39830000000001</v>
      </c>
      <c r="E22" s="4">
        <v>19</v>
      </c>
      <c r="F22" s="12">
        <v>75.310500000000005</v>
      </c>
      <c r="G22" s="4">
        <v>19</v>
      </c>
      <c r="H22" s="12">
        <v>89.833190000000002</v>
      </c>
      <c r="I22" s="4">
        <v>19</v>
      </c>
      <c r="J22" s="12">
        <v>99.328729999999993</v>
      </c>
      <c r="L22" s="6" t="s">
        <v>28</v>
      </c>
      <c r="M22" s="6">
        <v>10</v>
      </c>
      <c r="N22" s="13">
        <v>165.67330000000001</v>
      </c>
      <c r="O22" s="6">
        <v>10</v>
      </c>
      <c r="P22" s="13">
        <v>79.183099999999996</v>
      </c>
      <c r="Q22" s="6">
        <v>10</v>
      </c>
      <c r="R22" s="13">
        <v>113.2398</v>
      </c>
      <c r="S22" s="6">
        <v>10</v>
      </c>
      <c r="T22" s="13">
        <v>110.196</v>
      </c>
      <c r="V22" s="4" t="s">
        <v>28</v>
      </c>
      <c r="W22" s="4">
        <v>22</v>
      </c>
      <c r="X22" s="12">
        <v>212.6678</v>
      </c>
      <c r="Y22" s="4">
        <v>22</v>
      </c>
      <c r="Z22" s="12">
        <v>153.4194</v>
      </c>
      <c r="AA22" s="4">
        <v>22</v>
      </c>
      <c r="AB22" s="12">
        <v>143.2465</v>
      </c>
      <c r="AC22" s="4">
        <v>22</v>
      </c>
      <c r="AD22" s="12">
        <v>152.81610000000001</v>
      </c>
    </row>
    <row r="23" spans="2:30" x14ac:dyDescent="0.4">
      <c r="B23" s="4" t="s">
        <v>29</v>
      </c>
      <c r="C23" s="4">
        <v>19</v>
      </c>
      <c r="D23" s="12">
        <v>150.3921</v>
      </c>
      <c r="E23" s="4">
        <v>19</v>
      </c>
      <c r="F23" s="12">
        <v>71.397900000000007</v>
      </c>
      <c r="G23" s="4">
        <v>19</v>
      </c>
      <c r="H23" s="12">
        <v>84.576239999999999</v>
      </c>
      <c r="I23" s="4">
        <v>19</v>
      </c>
      <c r="J23" s="12">
        <v>91.999440000000007</v>
      </c>
      <c r="L23" s="6" t="s">
        <v>29</v>
      </c>
      <c r="M23" s="6">
        <v>10</v>
      </c>
      <c r="N23" s="13">
        <v>165.90209999999999</v>
      </c>
      <c r="O23" s="6">
        <v>10</v>
      </c>
      <c r="P23" s="13">
        <v>77.335400000000007</v>
      </c>
      <c r="Q23" s="6">
        <v>10</v>
      </c>
      <c r="R23" s="13">
        <v>111.26479999999999</v>
      </c>
      <c r="S23" s="6">
        <v>10</v>
      </c>
      <c r="T23" s="13">
        <v>110.4753</v>
      </c>
      <c r="V23" s="4" t="s">
        <v>29</v>
      </c>
      <c r="W23" s="4">
        <v>22</v>
      </c>
      <c r="X23" s="12">
        <v>221.6337</v>
      </c>
      <c r="Y23" s="4">
        <v>22</v>
      </c>
      <c r="Z23" s="12">
        <v>156.82259999999999</v>
      </c>
      <c r="AA23" s="4">
        <v>22</v>
      </c>
      <c r="AB23" s="12">
        <v>146.6747</v>
      </c>
      <c r="AC23" s="4">
        <v>22</v>
      </c>
      <c r="AD23" s="12">
        <v>157.19649999999999</v>
      </c>
    </row>
    <row r="24" spans="2:30" x14ac:dyDescent="0.4">
      <c r="B24" s="4" t="s">
        <v>30</v>
      </c>
      <c r="C24" s="4">
        <v>19</v>
      </c>
      <c r="D24" s="12">
        <v>152.4931</v>
      </c>
      <c r="E24" s="4">
        <v>19</v>
      </c>
      <c r="F24" s="12">
        <v>70.296499999999995</v>
      </c>
      <c r="G24" s="4">
        <v>19</v>
      </c>
      <c r="H24" s="12">
        <v>86.872330000000005</v>
      </c>
      <c r="I24" s="4">
        <v>19</v>
      </c>
      <c r="J24" s="12">
        <v>92.112459999999999</v>
      </c>
      <c r="L24" s="6" t="s">
        <v>30</v>
      </c>
      <c r="M24" s="6">
        <v>10</v>
      </c>
      <c r="N24" s="13">
        <v>172.20079999999999</v>
      </c>
      <c r="O24" s="6">
        <v>10</v>
      </c>
      <c r="P24" s="13">
        <v>76.448599999999999</v>
      </c>
      <c r="Q24" s="6">
        <v>10</v>
      </c>
      <c r="R24" s="13">
        <v>113.2105</v>
      </c>
      <c r="S24" s="6">
        <v>10</v>
      </c>
      <c r="T24" s="13">
        <v>113.057</v>
      </c>
      <c r="V24" s="4" t="s">
        <v>30</v>
      </c>
      <c r="W24" s="4">
        <v>22</v>
      </c>
      <c r="X24" s="12">
        <v>230.97640000000001</v>
      </c>
      <c r="Y24" s="4">
        <v>22</v>
      </c>
      <c r="Z24" s="12">
        <v>163.8441</v>
      </c>
      <c r="AA24" s="4">
        <v>22</v>
      </c>
      <c r="AB24" s="12">
        <v>155.38630000000001</v>
      </c>
      <c r="AC24" s="4">
        <v>22</v>
      </c>
      <c r="AD24" s="12">
        <v>164.36269999999999</v>
      </c>
    </row>
    <row r="25" spans="2:30" x14ac:dyDescent="0.4">
      <c r="B25" s="4" t="s">
        <v>31</v>
      </c>
      <c r="C25" s="4">
        <v>19</v>
      </c>
      <c r="D25" s="12">
        <v>155.2397</v>
      </c>
      <c r="E25" s="4">
        <v>19</v>
      </c>
      <c r="F25" s="12">
        <v>69.128299999999996</v>
      </c>
      <c r="G25" s="4">
        <v>19</v>
      </c>
      <c r="H25" s="12">
        <v>83.60051</v>
      </c>
      <c r="I25" s="4">
        <v>19</v>
      </c>
      <c r="J25" s="12">
        <v>89.467280000000002</v>
      </c>
      <c r="L25" s="6" t="s">
        <v>31</v>
      </c>
      <c r="M25" s="6">
        <v>10</v>
      </c>
      <c r="N25" s="13">
        <v>169.0702</v>
      </c>
      <c r="O25" s="6">
        <v>10</v>
      </c>
      <c r="P25" s="13">
        <v>75.918499999999995</v>
      </c>
      <c r="Q25" s="6">
        <v>10</v>
      </c>
      <c r="R25" s="13">
        <v>114.20189999999999</v>
      </c>
      <c r="S25" s="6">
        <v>10</v>
      </c>
      <c r="T25" s="13">
        <v>114.2753</v>
      </c>
      <c r="V25" s="4" t="s">
        <v>31</v>
      </c>
      <c r="W25" s="4">
        <v>22</v>
      </c>
      <c r="X25" s="12">
        <v>244.1266</v>
      </c>
      <c r="Y25" s="4">
        <v>22</v>
      </c>
      <c r="Z25" s="12">
        <v>167.3912</v>
      </c>
      <c r="AA25" s="4">
        <v>22</v>
      </c>
      <c r="AB25" s="12">
        <v>158.5641</v>
      </c>
      <c r="AC25" s="4">
        <v>22</v>
      </c>
      <c r="AD25" s="12">
        <v>169.4442</v>
      </c>
    </row>
    <row r="26" spans="2:30" x14ac:dyDescent="0.4">
      <c r="B26" s="4" t="s">
        <v>32</v>
      </c>
      <c r="C26" s="4">
        <v>19</v>
      </c>
      <c r="D26" s="12">
        <v>153.39269999999999</v>
      </c>
      <c r="E26" s="4">
        <v>19</v>
      </c>
      <c r="F26" s="12">
        <v>69.850300000000004</v>
      </c>
      <c r="G26" s="4">
        <v>19</v>
      </c>
      <c r="H26" s="12">
        <v>87.125829999999993</v>
      </c>
      <c r="I26" s="4">
        <v>19</v>
      </c>
      <c r="J26" s="12">
        <v>92.490319999999997</v>
      </c>
      <c r="L26" s="6" t="s">
        <v>32</v>
      </c>
      <c r="M26" s="6">
        <v>10</v>
      </c>
      <c r="N26" s="13">
        <v>168.4657</v>
      </c>
      <c r="O26" s="6">
        <v>10</v>
      </c>
      <c r="P26" s="13">
        <v>76.987499999999997</v>
      </c>
      <c r="Q26" s="6">
        <v>10</v>
      </c>
      <c r="R26" s="13">
        <v>116.3301</v>
      </c>
      <c r="S26" s="6">
        <v>10</v>
      </c>
      <c r="T26" s="13">
        <v>116.1009</v>
      </c>
      <c r="V26" s="4" t="s">
        <v>32</v>
      </c>
      <c r="W26" s="4">
        <v>22</v>
      </c>
      <c r="X26" s="12">
        <v>251.24700000000001</v>
      </c>
      <c r="Y26" s="4">
        <v>22</v>
      </c>
      <c r="Z26" s="12">
        <v>171.94669999999999</v>
      </c>
      <c r="AA26" s="4">
        <v>22</v>
      </c>
      <c r="AB26" s="12">
        <v>163.40889999999999</v>
      </c>
      <c r="AC26" s="4">
        <v>22</v>
      </c>
      <c r="AD26" s="12">
        <v>172.7672</v>
      </c>
    </row>
    <row r="27" spans="2:30" x14ac:dyDescent="0.4">
      <c r="B27" s="4" t="s">
        <v>33</v>
      </c>
      <c r="C27" s="4">
        <v>19</v>
      </c>
      <c r="D27" s="12">
        <v>154.96170000000001</v>
      </c>
      <c r="E27" s="4">
        <v>19</v>
      </c>
      <c r="F27" s="12">
        <v>69.846699999999998</v>
      </c>
      <c r="G27" s="4">
        <v>19</v>
      </c>
      <c r="H27" s="12">
        <v>84.755170000000007</v>
      </c>
      <c r="I27" s="4">
        <v>19</v>
      </c>
      <c r="J27" s="12">
        <v>89.859939999999995</v>
      </c>
      <c r="L27" s="6" t="s">
        <v>33</v>
      </c>
      <c r="M27" s="6">
        <v>10</v>
      </c>
      <c r="N27" s="13">
        <v>169.36330000000001</v>
      </c>
      <c r="O27" s="6">
        <v>10</v>
      </c>
      <c r="P27" s="13">
        <v>75.308599999999998</v>
      </c>
      <c r="Q27" s="6">
        <v>10</v>
      </c>
      <c r="R27" s="13">
        <v>113.6292</v>
      </c>
      <c r="S27" s="6">
        <v>10</v>
      </c>
      <c r="T27" s="13">
        <v>116.6957</v>
      </c>
      <c r="V27" s="4" t="s">
        <v>33</v>
      </c>
      <c r="W27" s="4">
        <v>22</v>
      </c>
      <c r="X27" s="12">
        <v>265.77620000000002</v>
      </c>
      <c r="Y27" s="4">
        <v>22</v>
      </c>
      <c r="Z27" s="12">
        <v>174.9974</v>
      </c>
      <c r="AA27" s="4">
        <v>22</v>
      </c>
      <c r="AB27" s="12">
        <v>166.82550000000001</v>
      </c>
      <c r="AC27" s="4">
        <v>22</v>
      </c>
      <c r="AD27" s="12">
        <v>177.35820000000001</v>
      </c>
    </row>
    <row r="28" spans="2:30" x14ac:dyDescent="0.4">
      <c r="B28" s="4" t="s">
        <v>34</v>
      </c>
      <c r="C28" s="4">
        <v>19</v>
      </c>
      <c r="D28" s="12">
        <v>159.8673</v>
      </c>
      <c r="E28" s="4">
        <v>19</v>
      </c>
      <c r="F28" s="12">
        <v>71.219700000000003</v>
      </c>
      <c r="G28" s="4">
        <v>19</v>
      </c>
      <c r="H28" s="12">
        <v>90.377390000000005</v>
      </c>
      <c r="I28" s="4">
        <v>19</v>
      </c>
      <c r="J28" s="12">
        <v>96.058279999999996</v>
      </c>
      <c r="L28" s="6" t="s">
        <v>34</v>
      </c>
      <c r="M28" s="6">
        <v>10</v>
      </c>
      <c r="N28" s="13">
        <v>174.08449999999999</v>
      </c>
      <c r="O28" s="6">
        <v>10</v>
      </c>
      <c r="P28" s="13">
        <v>76.497699999999995</v>
      </c>
      <c r="Q28" s="6">
        <v>10</v>
      </c>
      <c r="R28" s="13">
        <v>118.73099999999999</v>
      </c>
      <c r="S28" s="6">
        <v>10</v>
      </c>
      <c r="T28" s="13">
        <v>120.1692</v>
      </c>
      <c r="V28" s="4" t="s">
        <v>34</v>
      </c>
      <c r="W28" s="4">
        <v>22</v>
      </c>
      <c r="X28" s="12">
        <v>275.84710000000001</v>
      </c>
      <c r="Y28" s="4">
        <v>22</v>
      </c>
      <c r="Z28" s="12">
        <v>183.76679999999999</v>
      </c>
      <c r="AA28" s="4">
        <v>22</v>
      </c>
      <c r="AB28" s="12">
        <v>171.8707</v>
      </c>
      <c r="AC28" s="4">
        <v>22</v>
      </c>
      <c r="AD28" s="12">
        <v>183.5625</v>
      </c>
    </row>
    <row r="29" spans="2:30" x14ac:dyDescent="0.4">
      <c r="B29" s="4" t="s">
        <v>35</v>
      </c>
      <c r="C29" s="4">
        <v>19</v>
      </c>
      <c r="D29" s="12">
        <v>162.60570000000001</v>
      </c>
      <c r="E29" s="4">
        <v>19</v>
      </c>
      <c r="F29" s="12">
        <v>70.344999999999999</v>
      </c>
      <c r="G29" s="4">
        <v>19</v>
      </c>
      <c r="H29" s="12">
        <v>87.265979999999999</v>
      </c>
      <c r="I29" s="4">
        <v>19</v>
      </c>
      <c r="J29" s="12">
        <v>92.918279999999996</v>
      </c>
      <c r="L29" s="6" t="s">
        <v>35</v>
      </c>
      <c r="M29" s="6">
        <v>10</v>
      </c>
      <c r="N29" s="13">
        <v>169.49010000000001</v>
      </c>
      <c r="O29" s="6">
        <v>10</v>
      </c>
      <c r="P29" s="13">
        <v>77.718000000000004</v>
      </c>
      <c r="Q29" s="6">
        <v>10</v>
      </c>
      <c r="R29" s="13">
        <v>119.2582</v>
      </c>
      <c r="S29" s="6">
        <v>10</v>
      </c>
      <c r="T29" s="13">
        <v>121.28060000000001</v>
      </c>
      <c r="V29" s="4" t="s">
        <v>35</v>
      </c>
      <c r="W29" s="4">
        <v>22</v>
      </c>
      <c r="X29" s="12">
        <v>298.15609999999998</v>
      </c>
      <c r="Y29" s="4">
        <v>22</v>
      </c>
      <c r="Z29" s="12">
        <v>189.0737</v>
      </c>
      <c r="AA29" s="4">
        <v>22</v>
      </c>
      <c r="AB29" s="12">
        <v>177.09119999999999</v>
      </c>
      <c r="AC29" s="4">
        <v>22</v>
      </c>
      <c r="AD29" s="12">
        <v>187.95920000000001</v>
      </c>
    </row>
    <row r="30" spans="2:30" x14ac:dyDescent="0.4">
      <c r="B30" s="4" t="s">
        <v>36</v>
      </c>
      <c r="C30" s="4">
        <v>19</v>
      </c>
      <c r="D30" s="12">
        <v>163.7278</v>
      </c>
      <c r="E30" s="4">
        <v>19</v>
      </c>
      <c r="F30" s="12">
        <v>70.673100000000005</v>
      </c>
      <c r="G30" s="4">
        <v>19</v>
      </c>
      <c r="H30" s="12">
        <v>94.238510000000005</v>
      </c>
      <c r="I30" s="4">
        <v>19</v>
      </c>
      <c r="J30" s="12">
        <v>92.918279999999996</v>
      </c>
      <c r="L30" s="6" t="s">
        <v>36</v>
      </c>
      <c r="M30" s="6">
        <v>10</v>
      </c>
      <c r="N30" s="13">
        <v>167.64750000000001</v>
      </c>
      <c r="O30" s="6">
        <v>10</v>
      </c>
      <c r="P30" s="13">
        <v>80.302800000000005</v>
      </c>
      <c r="Q30" s="6">
        <v>10</v>
      </c>
      <c r="R30" s="13">
        <v>112.71429999999999</v>
      </c>
      <c r="S30" s="6">
        <v>10</v>
      </c>
      <c r="T30" s="13">
        <v>121.28060000000001</v>
      </c>
      <c r="V30" s="4" t="s">
        <v>36</v>
      </c>
      <c r="W30" s="4">
        <v>22</v>
      </c>
      <c r="X30" s="12">
        <v>298.60680000000002</v>
      </c>
      <c r="Y30" s="4">
        <v>22</v>
      </c>
      <c r="Z30" s="12">
        <v>196.04589999999999</v>
      </c>
      <c r="AA30" s="4">
        <v>22</v>
      </c>
      <c r="AB30" s="12">
        <v>184.16579999999999</v>
      </c>
      <c r="AC30" s="4">
        <v>22</v>
      </c>
      <c r="AD30" s="12">
        <v>187.95920000000001</v>
      </c>
    </row>
    <row r="31" spans="2:30" x14ac:dyDescent="0.4">
      <c r="B31" s="4" t="s">
        <v>37</v>
      </c>
      <c r="C31" s="4">
        <v>19</v>
      </c>
      <c r="D31" s="12">
        <v>173.46180000000001</v>
      </c>
      <c r="E31" s="4">
        <v>19</v>
      </c>
      <c r="F31" s="12">
        <v>71.118099999999998</v>
      </c>
      <c r="G31" s="4">
        <v>19</v>
      </c>
      <c r="H31" s="12">
        <v>89.746650000000002</v>
      </c>
      <c r="I31" s="4">
        <v>19</v>
      </c>
      <c r="J31" s="12">
        <v>103.1204</v>
      </c>
      <c r="L31" s="6" t="s">
        <v>37</v>
      </c>
      <c r="M31" s="6">
        <v>10</v>
      </c>
      <c r="N31" s="13">
        <v>180.25569999999999</v>
      </c>
      <c r="O31" s="6">
        <v>10</v>
      </c>
      <c r="P31" s="13">
        <v>79.592399999999998</v>
      </c>
      <c r="Q31" s="6">
        <v>10</v>
      </c>
      <c r="R31" s="13">
        <v>116.08920000000001</v>
      </c>
      <c r="S31" s="6">
        <v>10</v>
      </c>
      <c r="T31" s="13">
        <v>138.74549999999999</v>
      </c>
      <c r="V31" s="4" t="s">
        <v>37</v>
      </c>
      <c r="W31" s="4">
        <v>22</v>
      </c>
      <c r="X31" s="12">
        <v>321.02140000000003</v>
      </c>
      <c r="Y31" s="4">
        <v>22</v>
      </c>
      <c r="Z31" s="12">
        <v>203.4915</v>
      </c>
      <c r="AA31" s="4">
        <v>22</v>
      </c>
      <c r="AB31" s="12">
        <v>181.14410000000001</v>
      </c>
      <c r="AC31" s="4">
        <v>22</v>
      </c>
      <c r="AD31" s="12">
        <v>205.76759999999999</v>
      </c>
    </row>
    <row r="32" spans="2:30" x14ac:dyDescent="0.4">
      <c r="B32" s="4" t="s">
        <v>38</v>
      </c>
      <c r="C32" s="4">
        <v>19</v>
      </c>
      <c r="D32" s="12">
        <v>176.7885</v>
      </c>
      <c r="E32" s="4">
        <v>19</v>
      </c>
      <c r="F32" s="12">
        <v>72.731800000000007</v>
      </c>
      <c r="G32" s="4">
        <v>19</v>
      </c>
      <c r="H32" s="12">
        <v>95.070390000000003</v>
      </c>
      <c r="I32" s="4">
        <v>19</v>
      </c>
      <c r="J32" s="12">
        <v>105.21899999999999</v>
      </c>
      <c r="L32" s="6" t="s">
        <v>38</v>
      </c>
      <c r="M32" s="6">
        <v>10</v>
      </c>
      <c r="N32" s="13">
        <v>183.66810000000001</v>
      </c>
      <c r="O32" s="6">
        <v>10</v>
      </c>
      <c r="P32" s="13">
        <v>80.008899999999997</v>
      </c>
      <c r="Q32" s="6">
        <v>10</v>
      </c>
      <c r="R32" s="13">
        <v>137.27889999999999</v>
      </c>
      <c r="S32" s="6">
        <v>10</v>
      </c>
      <c r="T32" s="13">
        <v>144.37559999999999</v>
      </c>
      <c r="V32" s="4" t="s">
        <v>38</v>
      </c>
      <c r="W32" s="4">
        <v>22</v>
      </c>
      <c r="X32" s="12">
        <v>331.83569999999997</v>
      </c>
      <c r="Y32" s="4">
        <v>22</v>
      </c>
      <c r="Z32" s="12">
        <v>213.36349999999999</v>
      </c>
      <c r="AA32" s="4">
        <v>22</v>
      </c>
      <c r="AB32" s="12">
        <v>189.54839999999999</v>
      </c>
      <c r="AC32" s="4">
        <v>22</v>
      </c>
      <c r="AD32" s="12">
        <v>215.923</v>
      </c>
    </row>
    <row r="33" spans="2:30" x14ac:dyDescent="0.4">
      <c r="B33" s="4" t="s">
        <v>39</v>
      </c>
      <c r="C33" s="4">
        <v>19</v>
      </c>
      <c r="D33" s="12">
        <v>176.16980000000001</v>
      </c>
      <c r="E33" s="4">
        <v>19</v>
      </c>
      <c r="F33" s="12">
        <v>71.443200000000004</v>
      </c>
      <c r="G33" s="4">
        <v>19</v>
      </c>
      <c r="H33" s="12">
        <v>93.146799999999999</v>
      </c>
      <c r="I33" s="4">
        <v>19</v>
      </c>
      <c r="J33" s="12">
        <v>104.62649999999999</v>
      </c>
      <c r="L33" s="6" t="s">
        <v>39</v>
      </c>
      <c r="M33" s="6">
        <v>10</v>
      </c>
      <c r="N33" s="13">
        <v>185.0412</v>
      </c>
      <c r="O33" s="6">
        <v>10</v>
      </c>
      <c r="P33" s="13">
        <v>79.8489</v>
      </c>
      <c r="Q33" s="6">
        <v>10</v>
      </c>
      <c r="R33" s="13">
        <v>142.36070000000001</v>
      </c>
      <c r="S33" s="6">
        <v>10</v>
      </c>
      <c r="T33" s="13">
        <v>148.9631</v>
      </c>
      <c r="V33" s="4" t="s">
        <v>39</v>
      </c>
      <c r="W33" s="4">
        <v>22</v>
      </c>
      <c r="X33" s="12">
        <v>352.28149999999999</v>
      </c>
      <c r="Y33" s="4">
        <v>22</v>
      </c>
      <c r="Z33" s="12">
        <v>218.3492</v>
      </c>
      <c r="AA33" s="4">
        <v>22</v>
      </c>
      <c r="AB33" s="12">
        <v>191.2927</v>
      </c>
      <c r="AC33" s="4">
        <v>22</v>
      </c>
      <c r="AD33" s="12">
        <v>218.22819999999999</v>
      </c>
    </row>
    <row r="34" spans="2:30" x14ac:dyDescent="0.4">
      <c r="B34" s="4" t="s">
        <v>40</v>
      </c>
      <c r="C34" s="4">
        <v>19</v>
      </c>
      <c r="D34" s="12">
        <v>173.46680000000001</v>
      </c>
      <c r="E34" s="4">
        <v>19</v>
      </c>
      <c r="F34" s="12">
        <v>74.365899999999996</v>
      </c>
      <c r="G34" s="4">
        <v>19</v>
      </c>
      <c r="H34" s="12">
        <v>100.1065</v>
      </c>
      <c r="I34" s="4">
        <v>19</v>
      </c>
      <c r="J34" s="12">
        <v>109.0326</v>
      </c>
      <c r="L34" s="6" t="s">
        <v>40</v>
      </c>
      <c r="M34" s="6">
        <v>10</v>
      </c>
      <c r="N34" s="13">
        <v>184.09379999999999</v>
      </c>
      <c r="O34" s="6">
        <v>10</v>
      </c>
      <c r="P34" s="13">
        <v>81.813999999999993</v>
      </c>
      <c r="Q34" s="6">
        <v>10</v>
      </c>
      <c r="R34" s="13">
        <v>143.87450000000001</v>
      </c>
      <c r="S34" s="6">
        <v>10</v>
      </c>
      <c r="T34" s="13">
        <v>151.10319999999999</v>
      </c>
      <c r="V34" s="4" t="s">
        <v>40</v>
      </c>
      <c r="W34" s="4">
        <v>22</v>
      </c>
      <c r="X34" s="12">
        <v>355.40249999999997</v>
      </c>
      <c r="Y34" s="4">
        <v>22</v>
      </c>
      <c r="Z34" s="12">
        <v>226.3355</v>
      </c>
      <c r="AA34" s="4">
        <v>22</v>
      </c>
      <c r="AB34" s="12">
        <v>205.91890000000001</v>
      </c>
      <c r="AC34" s="4">
        <v>22</v>
      </c>
      <c r="AD34" s="12">
        <v>232.14009999999999</v>
      </c>
    </row>
    <row r="35" spans="2:30" x14ac:dyDescent="0.4">
      <c r="B35" s="4" t="s">
        <v>41</v>
      </c>
      <c r="C35" s="4">
        <v>19</v>
      </c>
      <c r="D35" s="12">
        <v>176.2559</v>
      </c>
      <c r="E35" s="4">
        <v>19</v>
      </c>
      <c r="F35" s="12">
        <v>73.247399999999999</v>
      </c>
      <c r="G35" s="4">
        <v>19</v>
      </c>
      <c r="H35" s="12">
        <v>96.844920000000002</v>
      </c>
      <c r="I35" s="4">
        <v>19</v>
      </c>
      <c r="J35" s="12">
        <v>106.3972</v>
      </c>
      <c r="L35" s="6" t="s">
        <v>41</v>
      </c>
      <c r="M35" s="6">
        <v>10</v>
      </c>
      <c r="N35" s="13">
        <v>189.4186</v>
      </c>
      <c r="O35" s="6">
        <v>10</v>
      </c>
      <c r="P35" s="13">
        <v>81.222499999999997</v>
      </c>
      <c r="Q35" s="6">
        <v>10</v>
      </c>
      <c r="R35" s="13">
        <v>141.3134</v>
      </c>
      <c r="S35" s="6">
        <v>10</v>
      </c>
      <c r="T35" s="13">
        <v>150.71899999999999</v>
      </c>
      <c r="V35" s="4" t="s">
        <v>41</v>
      </c>
      <c r="W35" s="4">
        <v>22</v>
      </c>
      <c r="X35" s="12">
        <v>369.06</v>
      </c>
      <c r="Y35" s="4">
        <v>22</v>
      </c>
      <c r="Z35" s="12">
        <v>233.52549999999999</v>
      </c>
      <c r="AA35" s="4">
        <v>22</v>
      </c>
      <c r="AB35" s="12">
        <v>217.52070000000001</v>
      </c>
      <c r="AC35" s="4">
        <v>22</v>
      </c>
      <c r="AD35" s="12">
        <v>244.48820000000001</v>
      </c>
    </row>
    <row r="36" spans="2:30" x14ac:dyDescent="0.4">
      <c r="B36" s="4" t="s">
        <v>42</v>
      </c>
      <c r="C36" s="4">
        <v>19</v>
      </c>
      <c r="D36" s="12">
        <v>180.99010000000001</v>
      </c>
      <c r="E36" s="4">
        <v>19</v>
      </c>
      <c r="F36" s="12">
        <v>72.593999999999994</v>
      </c>
      <c r="G36" s="4">
        <v>19</v>
      </c>
      <c r="H36" s="12">
        <v>95.792779999999993</v>
      </c>
      <c r="I36" s="4">
        <v>19</v>
      </c>
      <c r="J36" s="12">
        <v>108.5342</v>
      </c>
      <c r="L36" s="6" t="s">
        <v>42</v>
      </c>
      <c r="M36" s="6">
        <v>10</v>
      </c>
      <c r="N36" s="13">
        <v>192.4</v>
      </c>
      <c r="O36" s="6">
        <v>10</v>
      </c>
      <c r="P36" s="13">
        <v>82.211500000000001</v>
      </c>
      <c r="Q36" s="6">
        <v>10</v>
      </c>
      <c r="R36" s="13">
        <v>146.71539999999999</v>
      </c>
      <c r="S36" s="6">
        <v>10</v>
      </c>
      <c r="T36" s="13">
        <v>154.12280000000001</v>
      </c>
      <c r="V36" s="4" t="s">
        <v>42</v>
      </c>
      <c r="W36" s="4">
        <v>22</v>
      </c>
      <c r="X36" s="12">
        <v>378.47829999999999</v>
      </c>
      <c r="Y36" s="4">
        <v>22</v>
      </c>
      <c r="Z36" s="12">
        <v>226.13249999999999</v>
      </c>
      <c r="AA36" s="4">
        <v>22</v>
      </c>
      <c r="AB36" s="12">
        <v>229.4408</v>
      </c>
      <c r="AC36" s="4">
        <v>22</v>
      </c>
      <c r="AD36" s="12">
        <v>255.66040000000001</v>
      </c>
    </row>
    <row r="37" spans="2:30" x14ac:dyDescent="0.4">
      <c r="B37" s="4" t="s">
        <v>43</v>
      </c>
      <c r="C37" s="4">
        <v>19</v>
      </c>
      <c r="D37" s="12">
        <v>180.41550000000001</v>
      </c>
      <c r="E37" s="4">
        <v>19</v>
      </c>
      <c r="F37" s="12">
        <v>72.5488</v>
      </c>
      <c r="G37" s="4">
        <v>19</v>
      </c>
      <c r="H37" s="12">
        <v>100.2231</v>
      </c>
      <c r="I37" s="4">
        <v>19</v>
      </c>
      <c r="J37" s="12">
        <v>107.3854</v>
      </c>
      <c r="L37" s="6" t="s">
        <v>43</v>
      </c>
      <c r="M37" s="6">
        <v>10</v>
      </c>
      <c r="N37" s="13">
        <v>195.32579999999999</v>
      </c>
      <c r="O37" s="6">
        <v>10</v>
      </c>
      <c r="P37" s="13">
        <v>84.138400000000004</v>
      </c>
      <c r="Q37" s="6">
        <v>10</v>
      </c>
      <c r="R37" s="13">
        <v>148.77109999999999</v>
      </c>
      <c r="S37" s="6">
        <v>10</v>
      </c>
      <c r="T37" s="13">
        <v>157.62479999999999</v>
      </c>
      <c r="V37" s="4" t="s">
        <v>43</v>
      </c>
      <c r="W37" s="4">
        <v>22</v>
      </c>
      <c r="X37" s="12">
        <v>401.54989999999998</v>
      </c>
      <c r="Y37" s="4">
        <v>22</v>
      </c>
      <c r="Z37" s="12">
        <v>246.09829999999999</v>
      </c>
      <c r="AA37" s="4">
        <v>22</v>
      </c>
      <c r="AB37" s="12">
        <v>241.7929</v>
      </c>
      <c r="AC37" s="4">
        <v>22</v>
      </c>
      <c r="AD37" s="12">
        <v>270.06970000000001</v>
      </c>
    </row>
    <row r="38" spans="2:30" x14ac:dyDescent="0.4">
      <c r="B38" s="4" t="s">
        <v>44</v>
      </c>
      <c r="C38" s="4">
        <v>19</v>
      </c>
      <c r="D38" s="12">
        <v>184.32169999999999</v>
      </c>
      <c r="E38" s="4">
        <v>19</v>
      </c>
      <c r="F38" s="12">
        <v>74.912599999999998</v>
      </c>
      <c r="G38" s="4">
        <v>19</v>
      </c>
      <c r="H38" s="12">
        <v>102.1829</v>
      </c>
      <c r="I38" s="4">
        <v>19</v>
      </c>
      <c r="J38" s="12">
        <v>109.6793</v>
      </c>
      <c r="L38" s="6" t="s">
        <v>44</v>
      </c>
      <c r="M38" s="6">
        <v>10</v>
      </c>
      <c r="N38" s="13">
        <v>196.3211</v>
      </c>
      <c r="O38" s="6">
        <v>10</v>
      </c>
      <c r="P38" s="13">
        <v>84.129300000000001</v>
      </c>
      <c r="Q38" s="6">
        <v>10</v>
      </c>
      <c r="R38" s="13">
        <v>152.1953</v>
      </c>
      <c r="S38" s="6">
        <v>10</v>
      </c>
      <c r="T38" s="13">
        <v>160.85329999999999</v>
      </c>
      <c r="V38" s="4" t="s">
        <v>44</v>
      </c>
      <c r="W38" s="4">
        <v>22</v>
      </c>
      <c r="X38" s="12">
        <v>418.20330000000001</v>
      </c>
      <c r="Y38" s="4">
        <v>22</v>
      </c>
      <c r="Z38" s="12">
        <v>252.3826</v>
      </c>
      <c r="AA38" s="4">
        <v>22</v>
      </c>
      <c r="AB38" s="12">
        <v>247.65029999999999</v>
      </c>
      <c r="AC38" s="4">
        <v>22</v>
      </c>
      <c r="AD38" s="12">
        <v>280.49529999999999</v>
      </c>
    </row>
  </sheetData>
  <mergeCells count="24">
    <mergeCell ref="A3:R3"/>
    <mergeCell ref="A4:R4"/>
    <mergeCell ref="A5:C5"/>
    <mergeCell ref="C7:J7"/>
    <mergeCell ref="B8:B9"/>
    <mergeCell ref="C8:D9"/>
    <mergeCell ref="E8:F9"/>
    <mergeCell ref="G8:H9"/>
    <mergeCell ref="I8:J9"/>
    <mergeCell ref="C10:J10"/>
    <mergeCell ref="M7:T7"/>
    <mergeCell ref="L8:L9"/>
    <mergeCell ref="M8:N9"/>
    <mergeCell ref="O8:P9"/>
    <mergeCell ref="Q8:R9"/>
    <mergeCell ref="S8:T9"/>
    <mergeCell ref="M10:T10"/>
    <mergeCell ref="W10:AD10"/>
    <mergeCell ref="W7:AD7"/>
    <mergeCell ref="V8:V9"/>
    <mergeCell ref="W8:X9"/>
    <mergeCell ref="Y8:Z9"/>
    <mergeCell ref="AA8:AB9"/>
    <mergeCell ref="AC8:AD9"/>
  </mergeCells>
  <hyperlinks>
    <hyperlink ref="A5" location="'List of contents'!A1" display="Back to 'List of contents'" xr:uid="{00000000-0004-0000-1A00-000000000000}"/>
  </hyperlinks>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7"/>
  <dimension ref="A1:CF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84" s="15" customFormat="1" ht="21.6" x14ac:dyDescent="0.45">
      <c r="A1" s="1" t="s">
        <v>811</v>
      </c>
    </row>
    <row r="2" spans="1:84" s="4" customFormat="1" ht="15" x14ac:dyDescent="0.35">
      <c r="A2" s="4" t="s">
        <v>99</v>
      </c>
    </row>
    <row r="3" spans="1:84" s="4" customFormat="1" ht="66.45" customHeight="1" x14ac:dyDescent="0.35">
      <c r="A3" s="24" t="s">
        <v>812</v>
      </c>
      <c r="B3" s="24"/>
      <c r="C3" s="24"/>
      <c r="D3" s="24"/>
      <c r="E3" s="24"/>
      <c r="F3" s="24"/>
      <c r="G3" s="24"/>
      <c r="H3" s="24"/>
      <c r="I3" s="24"/>
      <c r="J3" s="24"/>
      <c r="K3" s="24"/>
      <c r="L3" s="24"/>
      <c r="M3" s="24"/>
      <c r="N3" s="24"/>
      <c r="O3" s="24"/>
      <c r="P3" s="24"/>
      <c r="Q3" s="24"/>
      <c r="R3" s="24"/>
    </row>
    <row r="4" spans="1:84" s="4" customFormat="1" ht="15" x14ac:dyDescent="0.35">
      <c r="A4" s="18" t="s">
        <v>8</v>
      </c>
      <c r="B4" s="24"/>
      <c r="C4" s="24"/>
      <c r="D4" s="24"/>
      <c r="E4" s="24"/>
      <c r="F4" s="24"/>
      <c r="G4" s="24"/>
      <c r="H4" s="24"/>
      <c r="I4" s="24"/>
      <c r="J4" s="24"/>
      <c r="K4" s="24"/>
      <c r="L4" s="24"/>
      <c r="M4" s="24"/>
      <c r="N4" s="24"/>
      <c r="O4" s="24"/>
      <c r="P4" s="24"/>
      <c r="Q4" s="24"/>
      <c r="R4" s="24"/>
    </row>
    <row r="5" spans="1:84" x14ac:dyDescent="0.4">
      <c r="A5" s="25" t="s">
        <v>9</v>
      </c>
      <c r="B5" s="25"/>
      <c r="C5" s="25"/>
    </row>
    <row r="7" spans="1:84" x14ac:dyDescent="0.4">
      <c r="B7" s="4" t="s">
        <v>10</v>
      </c>
      <c r="C7" s="17" t="s">
        <v>57</v>
      </c>
      <c r="D7" s="17"/>
      <c r="E7" s="17"/>
      <c r="F7" s="17"/>
      <c r="G7" s="17"/>
      <c r="H7" s="17"/>
      <c r="I7" s="17"/>
      <c r="J7" s="17"/>
      <c r="K7" s="17"/>
      <c r="L7" s="17"/>
      <c r="M7" s="17"/>
      <c r="N7" s="17"/>
      <c r="O7" s="17"/>
      <c r="P7" s="17"/>
      <c r="Q7" s="17"/>
      <c r="R7" s="17"/>
      <c r="S7" s="17"/>
      <c r="T7" s="17"/>
      <c r="U7" s="17"/>
      <c r="V7" s="17"/>
      <c r="W7" s="17"/>
      <c r="X7" s="17"/>
      <c r="Y7" s="17"/>
      <c r="Z7" s="17"/>
      <c r="AA7" s="17"/>
      <c r="AB7" s="17"/>
      <c r="AD7" s="6" t="s">
        <v>10</v>
      </c>
      <c r="AE7" s="20" t="s">
        <v>68</v>
      </c>
      <c r="AF7" s="20"/>
      <c r="AG7" s="20"/>
      <c r="AH7" s="20"/>
      <c r="AI7" s="20"/>
      <c r="AJ7" s="20"/>
      <c r="AK7" s="20"/>
      <c r="AL7" s="20"/>
      <c r="AM7" s="20"/>
      <c r="AN7" s="20"/>
      <c r="AO7" s="20"/>
      <c r="AP7" s="20"/>
      <c r="AQ7" s="20"/>
      <c r="AR7" s="20"/>
      <c r="AS7" s="20"/>
      <c r="AT7" s="20"/>
      <c r="AU7" s="20"/>
      <c r="AV7" s="20"/>
      <c r="AW7" s="20"/>
      <c r="AX7" s="20"/>
      <c r="AY7" s="20"/>
      <c r="AZ7" s="20"/>
      <c r="BA7" s="20"/>
      <c r="BB7" s="20"/>
      <c r="BC7" s="20"/>
      <c r="BD7" s="20"/>
      <c r="BF7" s="4" t="s">
        <v>10</v>
      </c>
      <c r="BG7" s="17" t="s">
        <v>69</v>
      </c>
      <c r="BH7" s="17"/>
      <c r="BI7" s="17"/>
      <c r="BJ7" s="17"/>
      <c r="BK7" s="17"/>
      <c r="BL7" s="17"/>
      <c r="BM7" s="17"/>
      <c r="BN7" s="17"/>
      <c r="BO7" s="17"/>
      <c r="BP7" s="17"/>
      <c r="BQ7" s="17"/>
      <c r="BR7" s="17"/>
      <c r="BS7" s="17"/>
      <c r="BT7" s="17"/>
      <c r="BU7" s="17"/>
      <c r="BV7" s="17"/>
      <c r="BW7" s="17"/>
      <c r="BX7" s="17"/>
      <c r="BY7" s="17"/>
      <c r="BZ7" s="17"/>
      <c r="CA7" s="17"/>
      <c r="CB7" s="17"/>
      <c r="CC7" s="17"/>
      <c r="CD7" s="17"/>
      <c r="CE7" s="17"/>
      <c r="CF7" s="17"/>
    </row>
    <row r="8" spans="1:84" ht="21" customHeight="1" x14ac:dyDescent="0.4">
      <c r="B8" s="18" t="s">
        <v>10</v>
      </c>
      <c r="C8" s="19" t="s">
        <v>100</v>
      </c>
      <c r="D8" s="19"/>
      <c r="E8" s="19" t="s">
        <v>101</v>
      </c>
      <c r="F8" s="19"/>
      <c r="G8" s="19" t="s">
        <v>102</v>
      </c>
      <c r="H8" s="19"/>
      <c r="I8" s="19" t="s">
        <v>103</v>
      </c>
      <c r="J8" s="19"/>
      <c r="K8" s="19" t="s">
        <v>104</v>
      </c>
      <c r="L8" s="19"/>
      <c r="M8" s="19" t="s">
        <v>105</v>
      </c>
      <c r="N8" s="19"/>
      <c r="O8" s="19" t="s">
        <v>106</v>
      </c>
      <c r="P8" s="19"/>
      <c r="Q8" s="19" t="s">
        <v>107</v>
      </c>
      <c r="R8" s="19"/>
      <c r="S8" s="19" t="s">
        <v>61</v>
      </c>
      <c r="T8" s="19"/>
      <c r="U8" s="19" t="s">
        <v>62</v>
      </c>
      <c r="V8" s="19"/>
      <c r="W8" s="19" t="s">
        <v>108</v>
      </c>
      <c r="X8" s="19"/>
      <c r="Y8" s="19" t="s">
        <v>109</v>
      </c>
      <c r="Z8" s="19"/>
      <c r="AA8" s="19" t="s">
        <v>110</v>
      </c>
      <c r="AB8" s="19"/>
      <c r="AD8" s="21" t="s">
        <v>10</v>
      </c>
      <c r="AE8" s="22" t="s">
        <v>100</v>
      </c>
      <c r="AF8" s="22"/>
      <c r="AG8" s="22" t="s">
        <v>101</v>
      </c>
      <c r="AH8" s="22"/>
      <c r="AI8" s="22" t="s">
        <v>102</v>
      </c>
      <c r="AJ8" s="22"/>
      <c r="AK8" s="22" t="s">
        <v>103</v>
      </c>
      <c r="AL8" s="22"/>
      <c r="AM8" s="22" t="s">
        <v>104</v>
      </c>
      <c r="AN8" s="22"/>
      <c r="AO8" s="22" t="s">
        <v>105</v>
      </c>
      <c r="AP8" s="22"/>
      <c r="AQ8" s="22" t="s">
        <v>106</v>
      </c>
      <c r="AR8" s="22"/>
      <c r="AS8" s="22" t="s">
        <v>107</v>
      </c>
      <c r="AT8" s="22"/>
      <c r="AU8" s="22" t="s">
        <v>61</v>
      </c>
      <c r="AV8" s="22"/>
      <c r="AW8" s="22" t="s">
        <v>62</v>
      </c>
      <c r="AX8" s="22"/>
      <c r="AY8" s="22" t="s">
        <v>108</v>
      </c>
      <c r="AZ8" s="22"/>
      <c r="BA8" s="22" t="s">
        <v>109</v>
      </c>
      <c r="BB8" s="22"/>
      <c r="BC8" s="22" t="s">
        <v>110</v>
      </c>
      <c r="BD8" s="22"/>
      <c r="BF8" s="18" t="s">
        <v>10</v>
      </c>
      <c r="BG8" s="19" t="s">
        <v>100</v>
      </c>
      <c r="BH8" s="19"/>
      <c r="BI8" s="19" t="s">
        <v>101</v>
      </c>
      <c r="BJ8" s="19"/>
      <c r="BK8" s="19" t="s">
        <v>102</v>
      </c>
      <c r="BL8" s="19"/>
      <c r="BM8" s="19" t="s">
        <v>103</v>
      </c>
      <c r="BN8" s="19"/>
      <c r="BO8" s="19" t="s">
        <v>104</v>
      </c>
      <c r="BP8" s="19"/>
      <c r="BQ8" s="19" t="s">
        <v>105</v>
      </c>
      <c r="BR8" s="19"/>
      <c r="BS8" s="19" t="s">
        <v>106</v>
      </c>
      <c r="BT8" s="19"/>
      <c r="BU8" s="19" t="s">
        <v>107</v>
      </c>
      <c r="BV8" s="19"/>
      <c r="BW8" s="19" t="s">
        <v>61</v>
      </c>
      <c r="BX8" s="19"/>
      <c r="BY8" s="19" t="s">
        <v>62</v>
      </c>
      <c r="BZ8" s="19"/>
      <c r="CA8" s="19" t="s">
        <v>108</v>
      </c>
      <c r="CB8" s="19"/>
      <c r="CC8" s="19" t="s">
        <v>109</v>
      </c>
      <c r="CD8" s="19"/>
      <c r="CE8" s="19" t="s">
        <v>110</v>
      </c>
      <c r="CF8" s="19"/>
    </row>
    <row r="9" spans="1:84" ht="21" customHeight="1" x14ac:dyDescent="0.4">
      <c r="B9" s="18"/>
      <c r="C9" s="19"/>
      <c r="D9" s="19"/>
      <c r="E9" s="19"/>
      <c r="F9" s="19"/>
      <c r="G9" s="19"/>
      <c r="H9" s="19"/>
      <c r="I9" s="19"/>
      <c r="J9" s="19"/>
      <c r="K9" s="19"/>
      <c r="L9" s="19"/>
      <c r="M9" s="19"/>
      <c r="N9" s="19"/>
      <c r="O9" s="19"/>
      <c r="P9" s="19"/>
      <c r="Q9" s="19"/>
      <c r="R9" s="19"/>
      <c r="S9" s="19"/>
      <c r="T9" s="19"/>
      <c r="U9" s="19"/>
      <c r="V9" s="19"/>
      <c r="W9" s="19"/>
      <c r="X9" s="19"/>
      <c r="Y9" s="19"/>
      <c r="Z9" s="19"/>
      <c r="AA9" s="19"/>
      <c r="AB9" s="19"/>
      <c r="AD9" s="21"/>
      <c r="AE9" s="22"/>
      <c r="AF9" s="22"/>
      <c r="AG9" s="22"/>
      <c r="AH9" s="22"/>
      <c r="AI9" s="22"/>
      <c r="AJ9" s="22"/>
      <c r="AK9" s="22"/>
      <c r="AL9" s="22"/>
      <c r="AM9" s="22"/>
      <c r="AN9" s="22"/>
      <c r="AO9" s="22"/>
      <c r="AP9" s="22"/>
      <c r="AQ9" s="22"/>
      <c r="AR9" s="22"/>
      <c r="AS9" s="22"/>
      <c r="AT9" s="22"/>
      <c r="AU9" s="22"/>
      <c r="AV9" s="22"/>
      <c r="AW9" s="22"/>
      <c r="AX9" s="22"/>
      <c r="AY9" s="22"/>
      <c r="AZ9" s="22"/>
      <c r="BA9" s="22"/>
      <c r="BB9" s="22"/>
      <c r="BC9" s="22"/>
      <c r="BD9" s="22"/>
      <c r="BF9" s="18"/>
      <c r="BG9" s="19"/>
      <c r="BH9" s="19"/>
      <c r="BI9" s="19"/>
      <c r="BJ9" s="19"/>
      <c r="BK9" s="19"/>
      <c r="BL9" s="19"/>
      <c r="BM9" s="19"/>
      <c r="BN9" s="19"/>
      <c r="BO9" s="19"/>
      <c r="BP9" s="19"/>
      <c r="BQ9" s="19"/>
      <c r="BR9" s="19"/>
      <c r="BS9" s="19"/>
      <c r="BT9" s="19"/>
      <c r="BU9" s="19"/>
      <c r="BV9" s="19"/>
      <c r="BW9" s="19"/>
      <c r="BX9" s="19"/>
      <c r="BY9" s="19"/>
      <c r="BZ9" s="19"/>
      <c r="CA9" s="19"/>
      <c r="CB9" s="19"/>
      <c r="CC9" s="19"/>
      <c r="CD9" s="19"/>
      <c r="CE9" s="19"/>
      <c r="CF9" s="19"/>
    </row>
    <row r="10" spans="1:84" x14ac:dyDescent="0.4">
      <c r="B10" s="4" t="s">
        <v>10</v>
      </c>
      <c r="C10" s="16" t="s">
        <v>15</v>
      </c>
      <c r="D10" s="16"/>
      <c r="E10" s="16"/>
      <c r="F10" s="16"/>
      <c r="G10" s="16"/>
      <c r="H10" s="16"/>
      <c r="I10" s="16"/>
      <c r="J10" s="16"/>
      <c r="K10" s="16"/>
      <c r="L10" s="16"/>
      <c r="M10" s="16"/>
      <c r="N10" s="16"/>
      <c r="O10" s="16"/>
      <c r="P10" s="16"/>
      <c r="Q10" s="16"/>
      <c r="R10" s="16"/>
      <c r="S10" s="16"/>
      <c r="T10" s="16"/>
      <c r="U10" s="16"/>
      <c r="V10" s="16"/>
      <c r="W10" s="16"/>
      <c r="X10" s="16"/>
      <c r="Y10" s="16"/>
      <c r="Z10" s="16"/>
      <c r="AA10" s="16"/>
      <c r="AB10" s="16"/>
      <c r="AD10" s="6" t="s">
        <v>10</v>
      </c>
      <c r="AE10" s="23" t="s">
        <v>15</v>
      </c>
      <c r="AF10" s="23"/>
      <c r="AG10" s="23"/>
      <c r="AH10" s="23"/>
      <c r="AI10" s="23"/>
      <c r="AJ10" s="23"/>
      <c r="AK10" s="23"/>
      <c r="AL10" s="23"/>
      <c r="AM10" s="23"/>
      <c r="AN10" s="23"/>
      <c r="AO10" s="23"/>
      <c r="AP10" s="23"/>
      <c r="AQ10" s="23"/>
      <c r="AR10" s="23"/>
      <c r="AS10" s="23"/>
      <c r="AT10" s="23"/>
      <c r="AU10" s="23"/>
      <c r="AV10" s="23"/>
      <c r="AW10" s="23"/>
      <c r="AX10" s="23"/>
      <c r="AY10" s="23"/>
      <c r="AZ10" s="23"/>
      <c r="BA10" s="23"/>
      <c r="BB10" s="23"/>
      <c r="BC10" s="23"/>
      <c r="BD10" s="23"/>
      <c r="BF10" s="4" t="s">
        <v>10</v>
      </c>
      <c r="BG10" s="16" t="s">
        <v>15</v>
      </c>
      <c r="BH10" s="16"/>
      <c r="BI10" s="16"/>
      <c r="BJ10" s="16"/>
      <c r="BK10" s="16"/>
      <c r="BL10" s="16"/>
      <c r="BM10" s="16"/>
      <c r="BN10" s="16"/>
      <c r="BO10" s="16"/>
      <c r="BP10" s="16"/>
      <c r="BQ10" s="16"/>
      <c r="BR10" s="16"/>
      <c r="BS10" s="16"/>
      <c r="BT10" s="16"/>
      <c r="BU10" s="16"/>
      <c r="BV10" s="16"/>
      <c r="BW10" s="16"/>
      <c r="BX10" s="16"/>
      <c r="BY10" s="16"/>
      <c r="BZ10" s="16"/>
      <c r="CA10" s="16"/>
      <c r="CB10" s="16"/>
      <c r="CC10" s="16"/>
      <c r="CD10" s="16"/>
      <c r="CE10" s="16"/>
      <c r="CF10" s="16"/>
    </row>
    <row r="11" spans="1:84"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c r="O11" s="8" t="s">
        <v>16</v>
      </c>
      <c r="P11" s="8" t="s">
        <v>17</v>
      </c>
      <c r="Q11" s="8" t="s">
        <v>16</v>
      </c>
      <c r="R11" s="8" t="s">
        <v>17</v>
      </c>
      <c r="S11" s="8" t="s">
        <v>16</v>
      </c>
      <c r="T11" s="8" t="s">
        <v>17</v>
      </c>
      <c r="U11" s="8" t="s">
        <v>16</v>
      </c>
      <c r="V11" s="8" t="s">
        <v>17</v>
      </c>
      <c r="W11" s="8" t="s">
        <v>16</v>
      </c>
      <c r="X11" s="8" t="s">
        <v>17</v>
      </c>
      <c r="Y11" s="8" t="s">
        <v>16</v>
      </c>
      <c r="Z11" s="8" t="s">
        <v>17</v>
      </c>
      <c r="AA11" s="8" t="s">
        <v>16</v>
      </c>
      <c r="AB11" s="8" t="s">
        <v>17</v>
      </c>
      <c r="AD11" s="6" t="s">
        <v>10</v>
      </c>
      <c r="AE11" s="9" t="s">
        <v>16</v>
      </c>
      <c r="AF11" s="9" t="s">
        <v>17</v>
      </c>
      <c r="AG11" s="9" t="s">
        <v>16</v>
      </c>
      <c r="AH11" s="9" t="s">
        <v>17</v>
      </c>
      <c r="AI11" s="9" t="s">
        <v>16</v>
      </c>
      <c r="AJ11" s="9" t="s">
        <v>17</v>
      </c>
      <c r="AK11" s="9" t="s">
        <v>16</v>
      </c>
      <c r="AL11" s="9" t="s">
        <v>17</v>
      </c>
      <c r="AM11" s="9" t="s">
        <v>16</v>
      </c>
      <c r="AN11" s="9" t="s">
        <v>17</v>
      </c>
      <c r="AO11" s="9" t="s">
        <v>16</v>
      </c>
      <c r="AP11" s="9" t="s">
        <v>17</v>
      </c>
      <c r="AQ11" s="9" t="s">
        <v>16</v>
      </c>
      <c r="AR11" s="9" t="s">
        <v>17</v>
      </c>
      <c r="AS11" s="9" t="s">
        <v>16</v>
      </c>
      <c r="AT11" s="9" t="s">
        <v>17</v>
      </c>
      <c r="AU11" s="9" t="s">
        <v>16</v>
      </c>
      <c r="AV11" s="9" t="s">
        <v>17</v>
      </c>
      <c r="AW11" s="9" t="s">
        <v>16</v>
      </c>
      <c r="AX11" s="9" t="s">
        <v>17</v>
      </c>
      <c r="AY11" s="9" t="s">
        <v>16</v>
      </c>
      <c r="AZ11" s="9" t="s">
        <v>17</v>
      </c>
      <c r="BA11" s="9" t="s">
        <v>16</v>
      </c>
      <c r="BB11" s="9" t="s">
        <v>17</v>
      </c>
      <c r="BC11" s="9" t="s">
        <v>16</v>
      </c>
      <c r="BD11" s="9" t="s">
        <v>17</v>
      </c>
      <c r="BF11" s="4" t="s">
        <v>10</v>
      </c>
      <c r="BG11" s="8" t="s">
        <v>16</v>
      </c>
      <c r="BH11" s="8" t="s">
        <v>17</v>
      </c>
      <c r="BI11" s="8" t="s">
        <v>16</v>
      </c>
      <c r="BJ11" s="8" t="s">
        <v>17</v>
      </c>
      <c r="BK11" s="8" t="s">
        <v>16</v>
      </c>
      <c r="BL11" s="8" t="s">
        <v>17</v>
      </c>
      <c r="BM11" s="8" t="s">
        <v>16</v>
      </c>
      <c r="BN11" s="8" t="s">
        <v>17</v>
      </c>
      <c r="BO11" s="8" t="s">
        <v>16</v>
      </c>
      <c r="BP11" s="8" t="s">
        <v>17</v>
      </c>
      <c r="BQ11" s="8" t="s">
        <v>16</v>
      </c>
      <c r="BR11" s="8" t="s">
        <v>17</v>
      </c>
      <c r="BS11" s="8" t="s">
        <v>16</v>
      </c>
      <c r="BT11" s="8" t="s">
        <v>17</v>
      </c>
      <c r="BU11" s="8" t="s">
        <v>16</v>
      </c>
      <c r="BV11" s="8" t="s">
        <v>17</v>
      </c>
      <c r="BW11" s="8" t="s">
        <v>16</v>
      </c>
      <c r="BX11" s="8" t="s">
        <v>17</v>
      </c>
      <c r="BY11" s="8" t="s">
        <v>16</v>
      </c>
      <c r="BZ11" s="8" t="s">
        <v>17</v>
      </c>
      <c r="CA11" s="8" t="s">
        <v>16</v>
      </c>
      <c r="CB11" s="8" t="s">
        <v>17</v>
      </c>
      <c r="CC11" s="8" t="s">
        <v>16</v>
      </c>
      <c r="CD11" s="8" t="s">
        <v>17</v>
      </c>
      <c r="CE11" s="8" t="s">
        <v>16</v>
      </c>
      <c r="CF11" s="8" t="s">
        <v>17</v>
      </c>
    </row>
    <row r="12" spans="1:84" x14ac:dyDescent="0.4">
      <c r="B12" s="4" t="s">
        <v>18</v>
      </c>
      <c r="C12" s="4">
        <v>29</v>
      </c>
      <c r="D12" s="12">
        <v>100</v>
      </c>
      <c r="E12" s="4">
        <v>29</v>
      </c>
      <c r="F12" s="12">
        <v>30.978899999999999</v>
      </c>
      <c r="G12" s="4">
        <v>29</v>
      </c>
      <c r="H12" s="12">
        <v>3.3717000000000001</v>
      </c>
      <c r="I12" s="4">
        <v>29</v>
      </c>
      <c r="J12" s="12">
        <v>0.89663000000000004</v>
      </c>
      <c r="K12" s="4">
        <v>29</v>
      </c>
      <c r="L12" s="12">
        <v>19.5715</v>
      </c>
      <c r="M12" s="4">
        <v>29</v>
      </c>
      <c r="N12" s="12">
        <v>3.4502999999999999</v>
      </c>
      <c r="O12" s="4">
        <v>29</v>
      </c>
      <c r="P12" s="12">
        <v>15.482799999999999</v>
      </c>
      <c r="Q12" s="4">
        <v>29</v>
      </c>
      <c r="R12" s="12">
        <v>7.3494000000000002</v>
      </c>
      <c r="S12" s="4">
        <v>29</v>
      </c>
      <c r="T12" s="12">
        <v>0</v>
      </c>
      <c r="U12" s="4">
        <v>29</v>
      </c>
      <c r="V12" s="12">
        <v>6.96373</v>
      </c>
      <c r="W12" s="4">
        <v>29</v>
      </c>
      <c r="X12" s="12">
        <v>8.5242599999999999</v>
      </c>
      <c r="Y12" s="4">
        <v>29</v>
      </c>
      <c r="Z12" s="12">
        <v>1.0871999999999999</v>
      </c>
      <c r="AA12" s="4">
        <v>29</v>
      </c>
      <c r="AB12" s="12">
        <v>2.3235999999999999</v>
      </c>
      <c r="AD12" s="6" t="s">
        <v>18</v>
      </c>
      <c r="AE12" s="6">
        <v>14</v>
      </c>
      <c r="AF12" s="13">
        <v>100</v>
      </c>
      <c r="AG12" s="6">
        <v>14</v>
      </c>
      <c r="AH12" s="13">
        <v>27.4099</v>
      </c>
      <c r="AI12" s="6">
        <v>14</v>
      </c>
      <c r="AJ12" s="13">
        <v>2.9159000000000002</v>
      </c>
      <c r="AK12" s="6">
        <v>14</v>
      </c>
      <c r="AL12" s="13">
        <v>0.85260000000000002</v>
      </c>
      <c r="AM12" s="6">
        <v>14</v>
      </c>
      <c r="AN12" s="13">
        <v>19.783300000000001</v>
      </c>
      <c r="AO12" s="6">
        <v>14</v>
      </c>
      <c r="AP12" s="13">
        <v>3.0423</v>
      </c>
      <c r="AQ12" s="6">
        <v>14</v>
      </c>
      <c r="AR12" s="13">
        <v>17.265499999999999</v>
      </c>
      <c r="AS12" s="6">
        <v>14</v>
      </c>
      <c r="AT12" s="13">
        <v>8.2621000000000002</v>
      </c>
      <c r="AU12" s="6">
        <v>14</v>
      </c>
      <c r="AV12" s="13">
        <v>0</v>
      </c>
      <c r="AW12" s="6">
        <v>14</v>
      </c>
      <c r="AX12" s="13">
        <v>8.0689700000000002</v>
      </c>
      <c r="AY12" s="6">
        <v>14</v>
      </c>
      <c r="AZ12" s="13">
        <v>8.4100800000000007</v>
      </c>
      <c r="BA12" s="6">
        <v>14</v>
      </c>
      <c r="BB12" s="13">
        <v>0.97602999999999995</v>
      </c>
      <c r="BC12" s="6">
        <v>14</v>
      </c>
      <c r="BD12" s="13">
        <v>3.0131999999999999</v>
      </c>
      <c r="BF12" s="4" t="s">
        <v>18</v>
      </c>
      <c r="BG12" s="4">
        <v>7</v>
      </c>
      <c r="BH12" s="12">
        <v>100</v>
      </c>
      <c r="BI12" s="4">
        <v>7</v>
      </c>
      <c r="BJ12" s="12">
        <v>28.903199999999998</v>
      </c>
      <c r="BK12" s="4">
        <v>7</v>
      </c>
      <c r="BL12" s="12">
        <v>4.8733000000000004</v>
      </c>
      <c r="BM12" s="4">
        <v>7</v>
      </c>
      <c r="BN12" s="12">
        <v>1.1066</v>
      </c>
      <c r="BO12" s="4">
        <v>7</v>
      </c>
      <c r="BP12" s="12">
        <v>24.6022</v>
      </c>
      <c r="BQ12" s="4">
        <v>7</v>
      </c>
      <c r="BR12" s="12">
        <v>1.0963000000000001</v>
      </c>
      <c r="BS12" s="4">
        <v>7</v>
      </c>
      <c r="BT12" s="12">
        <v>13.2677</v>
      </c>
      <c r="BU12" s="4">
        <v>7</v>
      </c>
      <c r="BV12" s="12">
        <v>4.1577999999999999</v>
      </c>
      <c r="BW12" s="4">
        <v>7</v>
      </c>
      <c r="BX12" s="12">
        <v>0</v>
      </c>
      <c r="BY12" s="4">
        <v>7</v>
      </c>
      <c r="BZ12" s="12">
        <v>3.0478999999999998</v>
      </c>
      <c r="CA12" s="4">
        <v>7</v>
      </c>
      <c r="CB12" s="12">
        <v>6.0888999999999998</v>
      </c>
      <c r="CC12" s="4">
        <v>7</v>
      </c>
      <c r="CD12" s="12">
        <v>12.756</v>
      </c>
      <c r="CE12" s="4">
        <v>7</v>
      </c>
      <c r="CF12" s="12">
        <v>0.10017</v>
      </c>
    </row>
    <row r="13" spans="1:84" x14ac:dyDescent="0.4">
      <c r="B13" s="4" t="s">
        <v>19</v>
      </c>
      <c r="C13" s="4">
        <v>29</v>
      </c>
      <c r="D13" s="12">
        <v>98.592070000000007</v>
      </c>
      <c r="E13" s="4">
        <v>29</v>
      </c>
      <c r="F13" s="12">
        <v>31.354099999999999</v>
      </c>
      <c r="G13" s="4">
        <v>29</v>
      </c>
      <c r="H13" s="12">
        <v>3.2334000000000001</v>
      </c>
      <c r="I13" s="4">
        <v>29</v>
      </c>
      <c r="J13" s="12">
        <v>0.91776999999999997</v>
      </c>
      <c r="K13" s="4">
        <v>29</v>
      </c>
      <c r="L13" s="12">
        <v>19.314499999999999</v>
      </c>
      <c r="M13" s="4">
        <v>29</v>
      </c>
      <c r="N13" s="12">
        <v>3.1456</v>
      </c>
      <c r="O13" s="4">
        <v>29</v>
      </c>
      <c r="P13" s="12">
        <v>14.6302</v>
      </c>
      <c r="Q13" s="4">
        <v>29</v>
      </c>
      <c r="R13" s="12">
        <v>6.2946</v>
      </c>
      <c r="S13" s="4">
        <v>29</v>
      </c>
      <c r="T13" s="12">
        <v>0</v>
      </c>
      <c r="U13" s="4">
        <v>29</v>
      </c>
      <c r="V13" s="12">
        <v>8.2042699999999993</v>
      </c>
      <c r="W13" s="4">
        <v>29</v>
      </c>
      <c r="X13" s="12">
        <v>9.20059</v>
      </c>
      <c r="Y13" s="4">
        <v>29</v>
      </c>
      <c r="Z13" s="12">
        <v>1.2082999999999999</v>
      </c>
      <c r="AA13" s="4">
        <v>29</v>
      </c>
      <c r="AB13" s="12">
        <v>2.4967000000000001</v>
      </c>
      <c r="AD13" s="6" t="s">
        <v>19</v>
      </c>
      <c r="AE13" s="6">
        <v>14</v>
      </c>
      <c r="AF13" s="13">
        <v>97.988950000000003</v>
      </c>
      <c r="AG13" s="6">
        <v>14</v>
      </c>
      <c r="AH13" s="13">
        <v>28.112400000000001</v>
      </c>
      <c r="AI13" s="6">
        <v>14</v>
      </c>
      <c r="AJ13" s="13">
        <v>2.7265999999999999</v>
      </c>
      <c r="AK13" s="6">
        <v>14</v>
      </c>
      <c r="AL13" s="13">
        <v>0.86087000000000002</v>
      </c>
      <c r="AM13" s="6">
        <v>14</v>
      </c>
      <c r="AN13" s="13">
        <v>19.651</v>
      </c>
      <c r="AO13" s="6">
        <v>14</v>
      </c>
      <c r="AP13" s="13">
        <v>2.7650999999999999</v>
      </c>
      <c r="AQ13" s="6">
        <v>14</v>
      </c>
      <c r="AR13" s="13">
        <v>16.4328</v>
      </c>
      <c r="AS13" s="6">
        <v>14</v>
      </c>
      <c r="AT13" s="13">
        <v>6.8807999999999998</v>
      </c>
      <c r="AU13" s="6">
        <v>14</v>
      </c>
      <c r="AV13" s="13">
        <v>0</v>
      </c>
      <c r="AW13" s="6">
        <v>14</v>
      </c>
      <c r="AX13" s="13">
        <v>8.9675700000000003</v>
      </c>
      <c r="AY13" s="6">
        <v>14</v>
      </c>
      <c r="AZ13" s="13">
        <v>9.23109</v>
      </c>
      <c r="BA13" s="6">
        <v>14</v>
      </c>
      <c r="BB13" s="13">
        <v>1.0940000000000001</v>
      </c>
      <c r="BC13" s="6">
        <v>14</v>
      </c>
      <c r="BD13" s="13">
        <v>3.2778999999999998</v>
      </c>
      <c r="BF13" s="4" t="s">
        <v>19</v>
      </c>
      <c r="BG13" s="4">
        <v>7</v>
      </c>
      <c r="BH13" s="12">
        <v>92.777600000000007</v>
      </c>
      <c r="BI13" s="4">
        <v>7</v>
      </c>
      <c r="BJ13" s="12">
        <v>31.323699999999999</v>
      </c>
      <c r="BK13" s="4">
        <v>7</v>
      </c>
      <c r="BL13" s="12">
        <v>5.3186</v>
      </c>
      <c r="BM13" s="4">
        <v>7</v>
      </c>
      <c r="BN13" s="12">
        <v>1.2302</v>
      </c>
      <c r="BO13" s="4">
        <v>7</v>
      </c>
      <c r="BP13" s="12">
        <v>26.826699999999999</v>
      </c>
      <c r="BQ13" s="4">
        <v>7</v>
      </c>
      <c r="BR13" s="12">
        <v>0.82362000000000002</v>
      </c>
      <c r="BS13" s="4">
        <v>7</v>
      </c>
      <c r="BT13" s="12">
        <v>12.3127</v>
      </c>
      <c r="BU13" s="4">
        <v>7</v>
      </c>
      <c r="BV13" s="12">
        <v>4.3860000000000001</v>
      </c>
      <c r="BW13" s="4">
        <v>7</v>
      </c>
      <c r="BX13" s="12">
        <v>0</v>
      </c>
      <c r="BY13" s="4">
        <v>7</v>
      </c>
      <c r="BZ13" s="12">
        <v>3.4401000000000002</v>
      </c>
      <c r="CA13" s="4">
        <v>7</v>
      </c>
      <c r="CB13" s="12">
        <v>6.1295999999999999</v>
      </c>
      <c r="CC13" s="4">
        <v>7</v>
      </c>
      <c r="CD13" s="12">
        <v>8.1473099999999992</v>
      </c>
      <c r="CE13" s="4">
        <v>7</v>
      </c>
      <c r="CF13" s="12">
        <v>6.1578000000000001E-2</v>
      </c>
    </row>
    <row r="14" spans="1:84" x14ac:dyDescent="0.4">
      <c r="B14" s="4" t="s">
        <v>20</v>
      </c>
      <c r="C14" s="4">
        <v>29</v>
      </c>
      <c r="D14" s="12">
        <v>93.555899999999994</v>
      </c>
      <c r="E14" s="4">
        <v>29</v>
      </c>
      <c r="F14" s="12">
        <v>32.534300000000002</v>
      </c>
      <c r="G14" s="4">
        <v>29</v>
      </c>
      <c r="H14" s="12">
        <v>3.4087000000000001</v>
      </c>
      <c r="I14" s="4">
        <v>29</v>
      </c>
      <c r="J14" s="12">
        <v>0.97750000000000004</v>
      </c>
      <c r="K14" s="4">
        <v>29</v>
      </c>
      <c r="L14" s="12">
        <v>19.346800000000002</v>
      </c>
      <c r="M14" s="4">
        <v>29</v>
      </c>
      <c r="N14" s="12">
        <v>3.5339999999999998</v>
      </c>
      <c r="O14" s="4">
        <v>29</v>
      </c>
      <c r="P14" s="12">
        <v>14.0397</v>
      </c>
      <c r="Q14" s="4">
        <v>29</v>
      </c>
      <c r="R14" s="12">
        <v>4.8738000000000001</v>
      </c>
      <c r="S14" s="4">
        <v>29</v>
      </c>
      <c r="T14" s="12">
        <v>0</v>
      </c>
      <c r="U14" s="4">
        <v>29</v>
      </c>
      <c r="V14" s="12">
        <v>8.3832100000000001</v>
      </c>
      <c r="W14" s="4">
        <v>29</v>
      </c>
      <c r="X14" s="12">
        <v>9.5968599999999995</v>
      </c>
      <c r="Y14" s="4">
        <v>29</v>
      </c>
      <c r="Z14" s="12">
        <v>0.67817000000000005</v>
      </c>
      <c r="AA14" s="4">
        <v>29</v>
      </c>
      <c r="AB14" s="12">
        <v>2.6269999999999998</v>
      </c>
      <c r="AD14" s="6" t="s">
        <v>20</v>
      </c>
      <c r="AE14" s="6">
        <v>14</v>
      </c>
      <c r="AF14" s="13">
        <v>92.572029999999998</v>
      </c>
      <c r="AG14" s="6">
        <v>14</v>
      </c>
      <c r="AH14" s="13">
        <v>29.3781</v>
      </c>
      <c r="AI14" s="6">
        <v>14</v>
      </c>
      <c r="AJ14" s="13">
        <v>2.9119999999999999</v>
      </c>
      <c r="AK14" s="6">
        <v>14</v>
      </c>
      <c r="AL14" s="13">
        <v>0.91386999999999996</v>
      </c>
      <c r="AM14" s="6">
        <v>14</v>
      </c>
      <c r="AN14" s="13">
        <v>19.5977</v>
      </c>
      <c r="AO14" s="6">
        <v>14</v>
      </c>
      <c r="AP14" s="13">
        <v>3.0091000000000001</v>
      </c>
      <c r="AQ14" s="6">
        <v>14</v>
      </c>
      <c r="AR14" s="13">
        <v>15.6508</v>
      </c>
      <c r="AS14" s="6">
        <v>14</v>
      </c>
      <c r="AT14" s="13">
        <v>5.2430000000000003</v>
      </c>
      <c r="AU14" s="6">
        <v>14</v>
      </c>
      <c r="AV14" s="13">
        <v>0</v>
      </c>
      <c r="AW14" s="6">
        <v>14</v>
      </c>
      <c r="AX14" s="13">
        <v>9.3396899999999992</v>
      </c>
      <c r="AY14" s="6">
        <v>14</v>
      </c>
      <c r="AZ14" s="13">
        <v>9.6680100000000007</v>
      </c>
      <c r="BA14" s="6">
        <v>14</v>
      </c>
      <c r="BB14" s="13">
        <v>0.78054999999999997</v>
      </c>
      <c r="BC14" s="6">
        <v>14</v>
      </c>
      <c r="BD14" s="13">
        <v>3.5074000000000001</v>
      </c>
      <c r="BF14" s="4" t="s">
        <v>20</v>
      </c>
      <c r="BG14" s="4">
        <v>7</v>
      </c>
      <c r="BH14" s="12">
        <v>90.174400000000006</v>
      </c>
      <c r="BI14" s="4">
        <v>7</v>
      </c>
      <c r="BJ14" s="12">
        <v>30.101099999999999</v>
      </c>
      <c r="BK14" s="4">
        <v>7</v>
      </c>
      <c r="BL14" s="12">
        <v>5.4889000000000001</v>
      </c>
      <c r="BM14" s="4">
        <v>7</v>
      </c>
      <c r="BN14" s="12">
        <v>1.5854999999999999</v>
      </c>
      <c r="BO14" s="4">
        <v>7</v>
      </c>
      <c r="BP14" s="12">
        <v>26.877300000000002</v>
      </c>
      <c r="BQ14" s="4">
        <v>7</v>
      </c>
      <c r="BR14" s="12">
        <v>0.72452000000000005</v>
      </c>
      <c r="BS14" s="4">
        <v>7</v>
      </c>
      <c r="BT14" s="12">
        <v>13.3537</v>
      </c>
      <c r="BU14" s="4">
        <v>7</v>
      </c>
      <c r="BV14" s="12">
        <v>5.0823</v>
      </c>
      <c r="BW14" s="4">
        <v>7</v>
      </c>
      <c r="BX14" s="12">
        <v>0</v>
      </c>
      <c r="BY14" s="4">
        <v>7</v>
      </c>
      <c r="BZ14" s="12">
        <v>3.1067</v>
      </c>
      <c r="CA14" s="4">
        <v>7</v>
      </c>
      <c r="CB14" s="12">
        <v>6.1793899999999997</v>
      </c>
      <c r="CC14" s="4">
        <v>7</v>
      </c>
      <c r="CD14" s="12">
        <v>7.4716100000000001</v>
      </c>
      <c r="CE14" s="4">
        <v>7</v>
      </c>
      <c r="CF14" s="12">
        <v>2.8930000000000001E-2</v>
      </c>
    </row>
    <row r="15" spans="1:84" x14ac:dyDescent="0.4">
      <c r="B15" s="4" t="s">
        <v>21</v>
      </c>
      <c r="C15" s="4">
        <v>29</v>
      </c>
      <c r="D15" s="12">
        <v>90.541210000000007</v>
      </c>
      <c r="E15" s="4">
        <v>29</v>
      </c>
      <c r="F15" s="12">
        <v>31.705400000000001</v>
      </c>
      <c r="G15" s="4">
        <v>29</v>
      </c>
      <c r="H15" s="12">
        <v>3.3803000000000001</v>
      </c>
      <c r="I15" s="4">
        <v>29</v>
      </c>
      <c r="J15" s="12">
        <v>1.0089999999999999</v>
      </c>
      <c r="K15" s="4">
        <v>29</v>
      </c>
      <c r="L15" s="12">
        <v>18.853300000000001</v>
      </c>
      <c r="M15" s="4">
        <v>29</v>
      </c>
      <c r="N15" s="12">
        <v>3.2355999999999998</v>
      </c>
      <c r="O15" s="4">
        <v>29</v>
      </c>
      <c r="P15" s="12">
        <v>12.9702</v>
      </c>
      <c r="Q15" s="4">
        <v>29</v>
      </c>
      <c r="R15" s="12">
        <v>4.7034000000000002</v>
      </c>
      <c r="S15" s="4">
        <v>29</v>
      </c>
      <c r="T15" s="12">
        <v>0</v>
      </c>
      <c r="U15" s="4">
        <v>29</v>
      </c>
      <c r="V15" s="12">
        <v>7.43689</v>
      </c>
      <c r="W15" s="4">
        <v>29</v>
      </c>
      <c r="X15" s="12">
        <v>11.352399999999999</v>
      </c>
      <c r="Y15" s="4">
        <v>29</v>
      </c>
      <c r="Z15" s="12">
        <v>2.4220999999999999</v>
      </c>
      <c r="AA15" s="4">
        <v>29</v>
      </c>
      <c r="AB15" s="12">
        <v>2.9316</v>
      </c>
      <c r="AD15" s="6" t="s">
        <v>21</v>
      </c>
      <c r="AE15" s="6">
        <v>14</v>
      </c>
      <c r="AF15" s="13">
        <v>90.085599999999999</v>
      </c>
      <c r="AG15" s="6">
        <v>14</v>
      </c>
      <c r="AH15" s="13">
        <v>28.560099999999998</v>
      </c>
      <c r="AI15" s="6">
        <v>14</v>
      </c>
      <c r="AJ15" s="13">
        <v>2.7658</v>
      </c>
      <c r="AK15" s="6">
        <v>14</v>
      </c>
      <c r="AL15" s="13">
        <v>0.96618999999999999</v>
      </c>
      <c r="AM15" s="6">
        <v>14</v>
      </c>
      <c r="AN15" s="13">
        <v>18.9727</v>
      </c>
      <c r="AO15" s="6">
        <v>14</v>
      </c>
      <c r="AP15" s="13">
        <v>2.7408000000000001</v>
      </c>
      <c r="AQ15" s="6">
        <v>14</v>
      </c>
      <c r="AR15" s="13">
        <v>14.125999999999999</v>
      </c>
      <c r="AS15" s="6">
        <v>14</v>
      </c>
      <c r="AT15" s="13">
        <v>5.0453000000000001</v>
      </c>
      <c r="AU15" s="6">
        <v>14</v>
      </c>
      <c r="AV15" s="13">
        <v>0</v>
      </c>
      <c r="AW15" s="6">
        <v>14</v>
      </c>
      <c r="AX15" s="13">
        <v>7.9954400000000003</v>
      </c>
      <c r="AY15" s="6">
        <v>14</v>
      </c>
      <c r="AZ15" s="13">
        <v>11.885999999999999</v>
      </c>
      <c r="BA15" s="6">
        <v>14</v>
      </c>
      <c r="BB15" s="13">
        <v>3.1433</v>
      </c>
      <c r="BC15" s="6">
        <v>14</v>
      </c>
      <c r="BD15" s="13">
        <v>3.7984</v>
      </c>
      <c r="BF15" s="4" t="s">
        <v>21</v>
      </c>
      <c r="BG15" s="4">
        <v>7</v>
      </c>
      <c r="BH15" s="12">
        <v>85.251800000000003</v>
      </c>
      <c r="BI15" s="4">
        <v>7</v>
      </c>
      <c r="BJ15" s="12">
        <v>35.8673</v>
      </c>
      <c r="BK15" s="4">
        <v>7</v>
      </c>
      <c r="BL15" s="12">
        <v>5.6173999999999999</v>
      </c>
      <c r="BM15" s="4">
        <v>7</v>
      </c>
      <c r="BN15" s="12">
        <v>1.6113</v>
      </c>
      <c r="BO15" s="4">
        <v>7</v>
      </c>
      <c r="BP15" s="12">
        <v>21.295100000000001</v>
      </c>
      <c r="BQ15" s="4">
        <v>7</v>
      </c>
      <c r="BR15" s="12">
        <v>0.69691000000000003</v>
      </c>
      <c r="BS15" s="4">
        <v>7</v>
      </c>
      <c r="BT15" s="12">
        <v>15.179399999999999</v>
      </c>
      <c r="BU15" s="4">
        <v>7</v>
      </c>
      <c r="BV15" s="12">
        <v>5.41</v>
      </c>
      <c r="BW15" s="4">
        <v>7</v>
      </c>
      <c r="BX15" s="12">
        <v>0</v>
      </c>
      <c r="BY15" s="4">
        <v>7</v>
      </c>
      <c r="BZ15" s="12">
        <v>2.8445999999999998</v>
      </c>
      <c r="CA15" s="4">
        <v>7</v>
      </c>
      <c r="CB15" s="12">
        <v>6.4774900000000004</v>
      </c>
      <c r="CC15" s="4">
        <v>7</v>
      </c>
      <c r="CD15" s="12">
        <v>4.9409900000000002</v>
      </c>
      <c r="CE15" s="4">
        <v>7</v>
      </c>
      <c r="CF15" s="12">
        <v>5.9584999999999999E-2</v>
      </c>
    </row>
    <row r="16" spans="1:84" x14ac:dyDescent="0.4">
      <c r="B16" s="4" t="s">
        <v>22</v>
      </c>
      <c r="C16" s="4">
        <v>29</v>
      </c>
      <c r="D16" s="12">
        <v>95.155050000000003</v>
      </c>
      <c r="E16" s="4">
        <v>29</v>
      </c>
      <c r="F16" s="12">
        <v>30.2651</v>
      </c>
      <c r="G16" s="4">
        <v>29</v>
      </c>
      <c r="H16" s="12">
        <v>3.3214999999999999</v>
      </c>
      <c r="I16" s="4">
        <v>29</v>
      </c>
      <c r="J16" s="12">
        <v>0.96292999999999995</v>
      </c>
      <c r="K16" s="4">
        <v>29</v>
      </c>
      <c r="L16" s="12">
        <v>17.380099999999999</v>
      </c>
      <c r="M16" s="4">
        <v>29</v>
      </c>
      <c r="N16" s="12">
        <v>3.7717999999999998</v>
      </c>
      <c r="O16" s="4">
        <v>29</v>
      </c>
      <c r="P16" s="12">
        <v>12.0116</v>
      </c>
      <c r="Q16" s="4">
        <v>29</v>
      </c>
      <c r="R16" s="12">
        <v>3.9601999999999999</v>
      </c>
      <c r="S16" s="4">
        <v>29</v>
      </c>
      <c r="T16" s="12">
        <v>0</v>
      </c>
      <c r="U16" s="4">
        <v>29</v>
      </c>
      <c r="V16" s="12">
        <v>10.4595</v>
      </c>
      <c r="W16" s="4">
        <v>29</v>
      </c>
      <c r="X16" s="12">
        <v>12.2387</v>
      </c>
      <c r="Y16" s="4">
        <v>29</v>
      </c>
      <c r="Z16" s="12">
        <v>2.2288999999999999</v>
      </c>
      <c r="AA16" s="4">
        <v>29</v>
      </c>
      <c r="AB16" s="12">
        <v>3.3996</v>
      </c>
      <c r="AD16" s="6" t="s">
        <v>22</v>
      </c>
      <c r="AE16" s="6">
        <v>14</v>
      </c>
      <c r="AF16" s="13">
        <v>96.827539999999999</v>
      </c>
      <c r="AG16" s="6">
        <v>14</v>
      </c>
      <c r="AH16" s="13">
        <v>26.956700000000001</v>
      </c>
      <c r="AI16" s="6">
        <v>14</v>
      </c>
      <c r="AJ16" s="13">
        <v>2.5872999999999999</v>
      </c>
      <c r="AK16" s="6">
        <v>14</v>
      </c>
      <c r="AL16" s="13">
        <v>0.88505999999999996</v>
      </c>
      <c r="AM16" s="6">
        <v>14</v>
      </c>
      <c r="AN16" s="13">
        <v>17.099900000000002</v>
      </c>
      <c r="AO16" s="6">
        <v>14</v>
      </c>
      <c r="AP16" s="13">
        <v>4.1679000000000004</v>
      </c>
      <c r="AQ16" s="6">
        <v>14</v>
      </c>
      <c r="AR16" s="13">
        <v>12.6683</v>
      </c>
      <c r="AS16" s="6">
        <v>14</v>
      </c>
      <c r="AT16" s="13">
        <v>4.2142999999999997</v>
      </c>
      <c r="AU16" s="6">
        <v>14</v>
      </c>
      <c r="AV16" s="13">
        <v>0</v>
      </c>
      <c r="AW16" s="6">
        <v>14</v>
      </c>
      <c r="AX16" s="13">
        <v>11.9062</v>
      </c>
      <c r="AY16" s="6">
        <v>14</v>
      </c>
      <c r="AZ16" s="13">
        <v>12.9091</v>
      </c>
      <c r="BA16" s="6">
        <v>14</v>
      </c>
      <c r="BB16" s="13">
        <v>2.6667999999999998</v>
      </c>
      <c r="BC16" s="6">
        <v>14</v>
      </c>
      <c r="BD16" s="13">
        <v>3.9384000000000001</v>
      </c>
      <c r="BF16" s="4" t="s">
        <v>22</v>
      </c>
      <c r="BG16" s="4">
        <v>7</v>
      </c>
      <c r="BH16" s="12">
        <v>81.049800000000005</v>
      </c>
      <c r="BI16" s="4">
        <v>7</v>
      </c>
      <c r="BJ16" s="12">
        <v>34.928100000000001</v>
      </c>
      <c r="BK16" s="4">
        <v>7</v>
      </c>
      <c r="BL16" s="12">
        <v>5.2420999999999998</v>
      </c>
      <c r="BM16" s="4">
        <v>7</v>
      </c>
      <c r="BN16" s="12">
        <v>1.7193000000000001</v>
      </c>
      <c r="BO16" s="4">
        <v>7</v>
      </c>
      <c r="BP16" s="12">
        <v>22.831399999999999</v>
      </c>
      <c r="BQ16" s="4">
        <v>7</v>
      </c>
      <c r="BR16" s="12">
        <v>0.62561999999999995</v>
      </c>
      <c r="BS16" s="4">
        <v>7</v>
      </c>
      <c r="BT16" s="12">
        <v>17.035</v>
      </c>
      <c r="BU16" s="4">
        <v>7</v>
      </c>
      <c r="BV16" s="12">
        <v>6.8159000000000001</v>
      </c>
      <c r="BW16" s="4">
        <v>7</v>
      </c>
      <c r="BX16" s="12">
        <v>0</v>
      </c>
      <c r="BY16" s="4">
        <v>7</v>
      </c>
      <c r="BZ16" s="12">
        <v>2.7322000000000002</v>
      </c>
      <c r="CA16" s="4">
        <v>7</v>
      </c>
      <c r="CB16" s="12">
        <v>7.2594700000000003</v>
      </c>
      <c r="CC16" s="4">
        <v>7</v>
      </c>
      <c r="CD16" s="12">
        <v>1.3486</v>
      </c>
      <c r="CE16" s="4">
        <v>7</v>
      </c>
      <c r="CF16" s="12">
        <v>-0.53771999999999998</v>
      </c>
    </row>
    <row r="17" spans="2:84" x14ac:dyDescent="0.4">
      <c r="B17" s="4" t="s">
        <v>23</v>
      </c>
      <c r="C17" s="4">
        <v>29</v>
      </c>
      <c r="D17" s="12">
        <v>96.584770000000006</v>
      </c>
      <c r="E17" s="4">
        <v>29</v>
      </c>
      <c r="F17" s="12">
        <v>29.318899999999999</v>
      </c>
      <c r="G17" s="4">
        <v>29</v>
      </c>
      <c r="H17" s="12">
        <v>3.1635</v>
      </c>
      <c r="I17" s="4">
        <v>29</v>
      </c>
      <c r="J17" s="12">
        <v>0.90717999999999999</v>
      </c>
      <c r="K17" s="4">
        <v>29</v>
      </c>
      <c r="L17" s="12">
        <v>16.318899999999999</v>
      </c>
      <c r="M17" s="4">
        <v>29</v>
      </c>
      <c r="N17" s="12">
        <v>4.5773000000000001</v>
      </c>
      <c r="O17" s="4">
        <v>29</v>
      </c>
      <c r="P17" s="12">
        <v>11.105</v>
      </c>
      <c r="Q17" s="4">
        <v>29</v>
      </c>
      <c r="R17" s="12">
        <v>4.7054999999999998</v>
      </c>
      <c r="S17" s="4">
        <v>29</v>
      </c>
      <c r="T17" s="12">
        <v>0</v>
      </c>
      <c r="U17" s="4">
        <v>29</v>
      </c>
      <c r="V17" s="12">
        <v>9.4150700000000001</v>
      </c>
      <c r="W17" s="4">
        <v>29</v>
      </c>
      <c r="X17" s="12">
        <v>13.467700000000001</v>
      </c>
      <c r="Y17" s="4">
        <v>29</v>
      </c>
      <c r="Z17" s="12">
        <v>3.4146000000000001</v>
      </c>
      <c r="AA17" s="4">
        <v>29</v>
      </c>
      <c r="AB17" s="12">
        <v>3.6065</v>
      </c>
      <c r="AD17" s="6" t="s">
        <v>23</v>
      </c>
      <c r="AE17" s="6">
        <v>14</v>
      </c>
      <c r="AF17" s="13">
        <v>96.947389999999999</v>
      </c>
      <c r="AG17" s="6">
        <v>14</v>
      </c>
      <c r="AH17" s="13">
        <v>26.786799999999999</v>
      </c>
      <c r="AI17" s="6">
        <v>14</v>
      </c>
      <c r="AJ17" s="13">
        <v>2.5143</v>
      </c>
      <c r="AK17" s="6">
        <v>14</v>
      </c>
      <c r="AL17" s="13">
        <v>0.86353000000000002</v>
      </c>
      <c r="AM17" s="6">
        <v>14</v>
      </c>
      <c r="AN17" s="13">
        <v>16.124700000000001</v>
      </c>
      <c r="AO17" s="6">
        <v>14</v>
      </c>
      <c r="AP17" s="13">
        <v>4.0808999999999997</v>
      </c>
      <c r="AQ17" s="6">
        <v>14</v>
      </c>
      <c r="AR17" s="13">
        <v>12.0593</v>
      </c>
      <c r="AS17" s="6">
        <v>14</v>
      </c>
      <c r="AT17" s="13">
        <v>5.3630000000000004</v>
      </c>
      <c r="AU17" s="6">
        <v>14</v>
      </c>
      <c r="AV17" s="13">
        <v>0</v>
      </c>
      <c r="AW17" s="6">
        <v>14</v>
      </c>
      <c r="AX17" s="13">
        <v>10.874599999999999</v>
      </c>
      <c r="AY17" s="6">
        <v>14</v>
      </c>
      <c r="AZ17" s="13">
        <v>14.7075</v>
      </c>
      <c r="BA17" s="6">
        <v>14</v>
      </c>
      <c r="BB17" s="13">
        <v>3.0196000000000001</v>
      </c>
      <c r="BC17" s="6">
        <v>14</v>
      </c>
      <c r="BD17" s="13">
        <v>3.6057999999999999</v>
      </c>
      <c r="BF17" s="4" t="s">
        <v>23</v>
      </c>
      <c r="BG17" s="4">
        <v>7</v>
      </c>
      <c r="BH17" s="12">
        <v>85.316999999999993</v>
      </c>
      <c r="BI17" s="4">
        <v>7</v>
      </c>
      <c r="BJ17" s="12">
        <v>30.0639</v>
      </c>
      <c r="BK17" s="4">
        <v>7</v>
      </c>
      <c r="BL17" s="12">
        <v>4.3369999999999997</v>
      </c>
      <c r="BM17" s="4">
        <v>7</v>
      </c>
      <c r="BN17" s="12">
        <v>1.502</v>
      </c>
      <c r="BO17" s="4">
        <v>7</v>
      </c>
      <c r="BP17" s="12">
        <v>20.954899999999999</v>
      </c>
      <c r="BQ17" s="4">
        <v>7</v>
      </c>
      <c r="BR17" s="12">
        <v>0.48824000000000001</v>
      </c>
      <c r="BS17" s="4">
        <v>7</v>
      </c>
      <c r="BT17" s="12">
        <v>16.1358</v>
      </c>
      <c r="BU17" s="4">
        <v>7</v>
      </c>
      <c r="BV17" s="12">
        <v>3.6417999999999999</v>
      </c>
      <c r="BW17" s="4">
        <v>7</v>
      </c>
      <c r="BX17" s="12">
        <v>0</v>
      </c>
      <c r="BY17" s="4">
        <v>7</v>
      </c>
      <c r="BZ17" s="12">
        <v>2.9413</v>
      </c>
      <c r="CA17" s="4">
        <v>7</v>
      </c>
      <c r="CB17" s="12">
        <v>6.37765</v>
      </c>
      <c r="CC17" s="4">
        <v>7</v>
      </c>
      <c r="CD17" s="12">
        <v>13.3582</v>
      </c>
      <c r="CE17" s="4">
        <v>7</v>
      </c>
      <c r="CF17" s="12">
        <v>0.1993</v>
      </c>
    </row>
    <row r="18" spans="2:84" x14ac:dyDescent="0.4">
      <c r="B18" s="4" t="s">
        <v>24</v>
      </c>
      <c r="C18" s="4">
        <v>29</v>
      </c>
      <c r="D18" s="12">
        <v>99.08869</v>
      </c>
      <c r="E18" s="4">
        <v>29</v>
      </c>
      <c r="F18" s="12">
        <v>29.820399999999999</v>
      </c>
      <c r="G18" s="4">
        <v>29</v>
      </c>
      <c r="H18" s="12">
        <v>3.3576999999999999</v>
      </c>
      <c r="I18" s="4">
        <v>29</v>
      </c>
      <c r="J18" s="12">
        <v>1.7149000000000001</v>
      </c>
      <c r="K18" s="4">
        <v>29</v>
      </c>
      <c r="L18" s="12">
        <v>15.012700000000001</v>
      </c>
      <c r="M18" s="4">
        <v>29</v>
      </c>
      <c r="N18" s="12">
        <v>4.1487999999999996</v>
      </c>
      <c r="O18" s="4">
        <v>29</v>
      </c>
      <c r="P18" s="12">
        <v>14.1347</v>
      </c>
      <c r="Q18" s="4">
        <v>29</v>
      </c>
      <c r="R18" s="12">
        <v>2.5815000000000001</v>
      </c>
      <c r="S18" s="4">
        <v>29</v>
      </c>
      <c r="T18" s="12">
        <v>3.7130000000000001</v>
      </c>
      <c r="U18" s="4">
        <v>29</v>
      </c>
      <c r="V18" s="12">
        <v>9.26999</v>
      </c>
      <c r="W18" s="4">
        <v>29</v>
      </c>
      <c r="X18" s="12">
        <v>14.890700000000001</v>
      </c>
      <c r="Y18" s="4">
        <v>29</v>
      </c>
      <c r="Z18" s="12">
        <v>1.0369999999999999</v>
      </c>
      <c r="AA18" s="4">
        <v>29</v>
      </c>
      <c r="AB18" s="12">
        <v>0.31859999999999999</v>
      </c>
      <c r="AD18" s="6" t="s">
        <v>24</v>
      </c>
      <c r="AE18" s="6">
        <v>14</v>
      </c>
      <c r="AF18" s="13">
        <v>100.6908</v>
      </c>
      <c r="AG18" s="6">
        <v>14</v>
      </c>
      <c r="AH18" s="13">
        <v>27.389700000000001</v>
      </c>
      <c r="AI18" s="6">
        <v>14</v>
      </c>
      <c r="AJ18" s="13">
        <v>2.6941999999999999</v>
      </c>
      <c r="AK18" s="6">
        <v>14</v>
      </c>
      <c r="AL18" s="13">
        <v>1.4843999999999999</v>
      </c>
      <c r="AM18" s="6">
        <v>14</v>
      </c>
      <c r="AN18" s="13">
        <v>14.5501</v>
      </c>
      <c r="AO18" s="6">
        <v>14</v>
      </c>
      <c r="AP18" s="13">
        <v>3.3601000000000001</v>
      </c>
      <c r="AQ18" s="6">
        <v>14</v>
      </c>
      <c r="AR18" s="13">
        <v>15.3018</v>
      </c>
      <c r="AS18" s="6">
        <v>14</v>
      </c>
      <c r="AT18" s="13">
        <v>2.68</v>
      </c>
      <c r="AU18" s="6">
        <v>14</v>
      </c>
      <c r="AV18" s="13">
        <v>4.2706</v>
      </c>
      <c r="AW18" s="6">
        <v>14</v>
      </c>
      <c r="AX18" s="13">
        <v>10.686199999999999</v>
      </c>
      <c r="AY18" s="6">
        <v>14</v>
      </c>
      <c r="AZ18" s="13">
        <v>16.503499999999999</v>
      </c>
      <c r="BA18" s="6">
        <v>14</v>
      </c>
      <c r="BB18" s="13">
        <v>0.87663999999999997</v>
      </c>
      <c r="BC18" s="6">
        <v>14</v>
      </c>
      <c r="BD18" s="13">
        <v>0.20276</v>
      </c>
      <c r="BF18" s="4" t="s">
        <v>24</v>
      </c>
      <c r="BG18" s="4">
        <v>7</v>
      </c>
      <c r="BH18" s="12">
        <v>89.380300000000005</v>
      </c>
      <c r="BI18" s="4">
        <v>7</v>
      </c>
      <c r="BJ18" s="12">
        <v>25.531500000000001</v>
      </c>
      <c r="BK18" s="4">
        <v>7</v>
      </c>
      <c r="BL18" s="12">
        <v>4.7613000000000003</v>
      </c>
      <c r="BM18" s="4">
        <v>7</v>
      </c>
      <c r="BN18" s="12">
        <v>5.0198</v>
      </c>
      <c r="BO18" s="4">
        <v>7</v>
      </c>
      <c r="BP18" s="12">
        <v>18.189699999999998</v>
      </c>
      <c r="BQ18" s="4">
        <v>7</v>
      </c>
      <c r="BR18" s="12">
        <v>1.8686</v>
      </c>
      <c r="BS18" s="4">
        <v>7</v>
      </c>
      <c r="BT18" s="12">
        <v>14.601100000000001</v>
      </c>
      <c r="BU18" s="4">
        <v>7</v>
      </c>
      <c r="BV18" s="12">
        <v>1.9855</v>
      </c>
      <c r="BW18" s="4">
        <v>7</v>
      </c>
      <c r="BX18" s="12">
        <v>1.6214</v>
      </c>
      <c r="BY18" s="4">
        <v>7</v>
      </c>
      <c r="BZ18" s="12">
        <v>2.6482000000000001</v>
      </c>
      <c r="CA18" s="4">
        <v>7</v>
      </c>
      <c r="CB18" s="12">
        <v>6.5026099999999998</v>
      </c>
      <c r="CC18" s="4">
        <v>7</v>
      </c>
      <c r="CD18" s="12">
        <v>17.221699999999998</v>
      </c>
      <c r="CE18" s="4">
        <v>7</v>
      </c>
      <c r="CF18" s="12">
        <v>4.8655999999999998E-2</v>
      </c>
    </row>
    <row r="19" spans="2:84" x14ac:dyDescent="0.4">
      <c r="B19" s="4" t="s">
        <v>25</v>
      </c>
      <c r="C19" s="4">
        <v>29</v>
      </c>
      <c r="D19" s="12">
        <v>100.1455</v>
      </c>
      <c r="E19" s="4">
        <v>29</v>
      </c>
      <c r="F19" s="12">
        <v>30.0016</v>
      </c>
      <c r="G19" s="4">
        <v>29</v>
      </c>
      <c r="H19" s="12">
        <v>3.1305000000000001</v>
      </c>
      <c r="I19" s="4">
        <v>29</v>
      </c>
      <c r="J19" s="12">
        <v>1.8344</v>
      </c>
      <c r="K19" s="4">
        <v>29</v>
      </c>
      <c r="L19" s="12">
        <v>14.6731</v>
      </c>
      <c r="M19" s="4">
        <v>29</v>
      </c>
      <c r="N19" s="12">
        <v>4.6368999999999998</v>
      </c>
      <c r="O19" s="4">
        <v>29</v>
      </c>
      <c r="P19" s="12">
        <v>13.303000000000001</v>
      </c>
      <c r="Q19" s="4">
        <v>29</v>
      </c>
      <c r="R19" s="12">
        <v>2.3946999999999998</v>
      </c>
      <c r="S19" s="4">
        <v>29</v>
      </c>
      <c r="T19" s="12">
        <v>3.8464</v>
      </c>
      <c r="U19" s="4">
        <v>29</v>
      </c>
      <c r="V19" s="12">
        <v>8.6639999999999997</v>
      </c>
      <c r="W19" s="4">
        <v>29</v>
      </c>
      <c r="X19" s="12">
        <v>15.338699999999999</v>
      </c>
      <c r="Y19" s="4">
        <v>29</v>
      </c>
      <c r="Z19" s="12">
        <v>1.8023</v>
      </c>
      <c r="AA19" s="4">
        <v>29</v>
      </c>
      <c r="AB19" s="12">
        <v>0.37430000000000002</v>
      </c>
      <c r="AD19" s="6" t="s">
        <v>25</v>
      </c>
      <c r="AE19" s="6">
        <v>14</v>
      </c>
      <c r="AF19" s="13">
        <v>101.6576</v>
      </c>
      <c r="AG19" s="6">
        <v>14</v>
      </c>
      <c r="AH19" s="13">
        <v>27.680599999999998</v>
      </c>
      <c r="AI19" s="6">
        <v>14</v>
      </c>
      <c r="AJ19" s="13">
        <v>2.5373999999999999</v>
      </c>
      <c r="AK19" s="6">
        <v>14</v>
      </c>
      <c r="AL19" s="13">
        <v>1.6016999999999999</v>
      </c>
      <c r="AM19" s="6">
        <v>14</v>
      </c>
      <c r="AN19" s="13">
        <v>14.232200000000001</v>
      </c>
      <c r="AO19" s="6">
        <v>14</v>
      </c>
      <c r="AP19" s="13">
        <v>3.8106</v>
      </c>
      <c r="AQ19" s="6">
        <v>14</v>
      </c>
      <c r="AR19" s="13">
        <v>14.2127</v>
      </c>
      <c r="AS19" s="6">
        <v>14</v>
      </c>
      <c r="AT19" s="13">
        <v>2.5032000000000001</v>
      </c>
      <c r="AU19" s="6">
        <v>14</v>
      </c>
      <c r="AV19" s="13">
        <v>4.4901999999999997</v>
      </c>
      <c r="AW19" s="6">
        <v>14</v>
      </c>
      <c r="AX19" s="13">
        <v>10.0001</v>
      </c>
      <c r="AY19" s="6">
        <v>14</v>
      </c>
      <c r="AZ19" s="13">
        <v>17.1356</v>
      </c>
      <c r="BA19" s="6">
        <v>14</v>
      </c>
      <c r="BB19" s="13">
        <v>1.583</v>
      </c>
      <c r="BC19" s="6">
        <v>14</v>
      </c>
      <c r="BD19" s="13">
        <v>0.21285000000000001</v>
      </c>
      <c r="BF19" s="4" t="s">
        <v>25</v>
      </c>
      <c r="BG19" s="4">
        <v>7</v>
      </c>
      <c r="BH19" s="12">
        <v>72.343900000000005</v>
      </c>
      <c r="BI19" s="4">
        <v>7</v>
      </c>
      <c r="BJ19" s="12">
        <v>30.476199999999999</v>
      </c>
      <c r="BK19" s="4">
        <v>7</v>
      </c>
      <c r="BL19" s="12">
        <v>4.9698000000000002</v>
      </c>
      <c r="BM19" s="4">
        <v>7</v>
      </c>
      <c r="BN19" s="12">
        <v>5.1292999999999997</v>
      </c>
      <c r="BO19" s="4">
        <v>7</v>
      </c>
      <c r="BP19" s="12">
        <v>21.909700000000001</v>
      </c>
      <c r="BQ19" s="4">
        <v>7</v>
      </c>
      <c r="BR19" s="12">
        <v>2.3780000000000001</v>
      </c>
      <c r="BS19" s="4">
        <v>7</v>
      </c>
      <c r="BT19" s="12">
        <v>11.207700000000001</v>
      </c>
      <c r="BU19" s="4">
        <v>7</v>
      </c>
      <c r="BV19" s="12">
        <v>1.0386</v>
      </c>
      <c r="BW19" s="4">
        <v>7</v>
      </c>
      <c r="BX19" s="12">
        <v>1.2730999999999999</v>
      </c>
      <c r="BY19" s="4">
        <v>7</v>
      </c>
      <c r="BZ19" s="12">
        <v>1.9685999999999999</v>
      </c>
      <c r="CA19" s="4">
        <v>7</v>
      </c>
      <c r="CB19" s="12">
        <v>8.1414500000000007</v>
      </c>
      <c r="CC19" s="4">
        <v>7</v>
      </c>
      <c r="CD19" s="12">
        <v>11.1341</v>
      </c>
      <c r="CE19" s="4">
        <v>7</v>
      </c>
      <c r="CF19" s="12">
        <v>0.37357000000000001</v>
      </c>
    </row>
    <row r="20" spans="2:84" x14ac:dyDescent="0.4">
      <c r="B20" s="4" t="s">
        <v>26</v>
      </c>
      <c r="C20" s="4">
        <v>29</v>
      </c>
      <c r="D20" s="12">
        <v>102.16030000000001</v>
      </c>
      <c r="E20" s="4">
        <v>29</v>
      </c>
      <c r="F20" s="12">
        <v>30.602599999999999</v>
      </c>
      <c r="G20" s="4">
        <v>29</v>
      </c>
      <c r="H20" s="12">
        <v>2.9655</v>
      </c>
      <c r="I20" s="4">
        <v>29</v>
      </c>
      <c r="J20" s="12">
        <v>1.8635999999999999</v>
      </c>
      <c r="K20" s="4">
        <v>29</v>
      </c>
      <c r="L20" s="12">
        <v>14.2683</v>
      </c>
      <c r="M20" s="4">
        <v>29</v>
      </c>
      <c r="N20" s="12">
        <v>4.8372000000000002</v>
      </c>
      <c r="O20" s="4">
        <v>29</v>
      </c>
      <c r="P20" s="12">
        <v>13.214499999999999</v>
      </c>
      <c r="Q20" s="4">
        <v>29</v>
      </c>
      <c r="R20" s="12">
        <v>2.2936999999999999</v>
      </c>
      <c r="S20" s="4">
        <v>29</v>
      </c>
      <c r="T20" s="12">
        <v>3.4308999999999998</v>
      </c>
      <c r="U20" s="4">
        <v>29</v>
      </c>
      <c r="V20" s="12">
        <v>7.8607500000000003</v>
      </c>
      <c r="W20" s="4">
        <v>29</v>
      </c>
      <c r="X20" s="12">
        <v>15.198499999999999</v>
      </c>
      <c r="Y20" s="4">
        <v>29</v>
      </c>
      <c r="Z20" s="12">
        <v>3.1797</v>
      </c>
      <c r="AA20" s="4">
        <v>29</v>
      </c>
      <c r="AB20" s="12">
        <v>0.28467999999999999</v>
      </c>
      <c r="AD20" s="6" t="s">
        <v>26</v>
      </c>
      <c r="AE20" s="6">
        <v>14</v>
      </c>
      <c r="AF20" s="13">
        <v>103.99420000000001</v>
      </c>
      <c r="AG20" s="6">
        <v>14</v>
      </c>
      <c r="AH20" s="13">
        <v>28.237300000000001</v>
      </c>
      <c r="AI20" s="6">
        <v>14</v>
      </c>
      <c r="AJ20" s="13">
        <v>2.395</v>
      </c>
      <c r="AK20" s="6">
        <v>14</v>
      </c>
      <c r="AL20" s="13">
        <v>1.5964</v>
      </c>
      <c r="AM20" s="6">
        <v>14</v>
      </c>
      <c r="AN20" s="13">
        <v>13.723100000000001</v>
      </c>
      <c r="AO20" s="6">
        <v>14</v>
      </c>
      <c r="AP20" s="13">
        <v>3.9079000000000002</v>
      </c>
      <c r="AQ20" s="6">
        <v>14</v>
      </c>
      <c r="AR20" s="13">
        <v>14.1915</v>
      </c>
      <c r="AS20" s="6">
        <v>14</v>
      </c>
      <c r="AT20" s="13">
        <v>2.391</v>
      </c>
      <c r="AU20" s="6">
        <v>14</v>
      </c>
      <c r="AV20" s="13">
        <v>3.9314</v>
      </c>
      <c r="AW20" s="6">
        <v>14</v>
      </c>
      <c r="AX20" s="13">
        <v>8.9646500000000007</v>
      </c>
      <c r="AY20" s="6">
        <v>14</v>
      </c>
      <c r="AZ20" s="13">
        <v>16.930199999999999</v>
      </c>
      <c r="BA20" s="6">
        <v>14</v>
      </c>
      <c r="BB20" s="13">
        <v>3.55</v>
      </c>
      <c r="BC20" s="6">
        <v>14</v>
      </c>
      <c r="BD20" s="13">
        <v>0.18163000000000001</v>
      </c>
      <c r="BF20" s="4" t="s">
        <v>26</v>
      </c>
      <c r="BG20" s="4">
        <v>7</v>
      </c>
      <c r="BH20" s="12">
        <v>84.494399999999999</v>
      </c>
      <c r="BI20" s="4">
        <v>7</v>
      </c>
      <c r="BJ20" s="12">
        <v>26.587</v>
      </c>
      <c r="BK20" s="4">
        <v>7</v>
      </c>
      <c r="BL20" s="12">
        <v>4.7262000000000004</v>
      </c>
      <c r="BM20" s="4">
        <v>7</v>
      </c>
      <c r="BN20" s="12">
        <v>3.0392999999999999</v>
      </c>
      <c r="BO20" s="4">
        <v>7</v>
      </c>
      <c r="BP20" s="12">
        <v>18.856400000000001</v>
      </c>
      <c r="BQ20" s="4">
        <v>7</v>
      </c>
      <c r="BR20" s="12">
        <v>1.9020999999999999</v>
      </c>
      <c r="BS20" s="4">
        <v>7</v>
      </c>
      <c r="BT20" s="12">
        <v>8.1387499999999999</v>
      </c>
      <c r="BU20" s="4">
        <v>7</v>
      </c>
      <c r="BV20" s="12">
        <v>0.46354000000000001</v>
      </c>
      <c r="BW20" s="4">
        <v>7</v>
      </c>
      <c r="BX20" s="12">
        <v>0.95106000000000002</v>
      </c>
      <c r="BY20" s="4">
        <v>7</v>
      </c>
      <c r="BZ20" s="12">
        <v>1.9166000000000001</v>
      </c>
      <c r="CA20" s="4">
        <v>7</v>
      </c>
      <c r="CB20" s="12">
        <v>7.35914</v>
      </c>
      <c r="CC20" s="4">
        <v>7</v>
      </c>
      <c r="CD20" s="12">
        <v>25.803100000000001</v>
      </c>
      <c r="CE20" s="4">
        <v>7</v>
      </c>
      <c r="CF20" s="12">
        <v>0.25681999999999999</v>
      </c>
    </row>
    <row r="21" spans="2:84" x14ac:dyDescent="0.4">
      <c r="B21" s="4" t="s">
        <v>27</v>
      </c>
      <c r="C21" s="4">
        <v>29</v>
      </c>
      <c r="D21" s="12">
        <v>103.1788</v>
      </c>
      <c r="E21" s="4">
        <v>29</v>
      </c>
      <c r="F21" s="12">
        <v>32.505800000000001</v>
      </c>
      <c r="G21" s="4">
        <v>29</v>
      </c>
      <c r="H21" s="12">
        <v>2.8347000000000002</v>
      </c>
      <c r="I21" s="4">
        <v>29</v>
      </c>
      <c r="J21" s="12">
        <v>1.8769</v>
      </c>
      <c r="K21" s="4">
        <v>29</v>
      </c>
      <c r="L21" s="12">
        <v>13.954700000000001</v>
      </c>
      <c r="M21" s="4">
        <v>29</v>
      </c>
      <c r="N21" s="12">
        <v>4.5056000000000003</v>
      </c>
      <c r="O21" s="4">
        <v>29</v>
      </c>
      <c r="P21" s="12">
        <v>12.6851</v>
      </c>
      <c r="Q21" s="4">
        <v>29</v>
      </c>
      <c r="R21" s="12">
        <v>2.1387</v>
      </c>
      <c r="S21" s="4">
        <v>29</v>
      </c>
      <c r="T21" s="12">
        <v>3.3159999999999998</v>
      </c>
      <c r="U21" s="4">
        <v>29</v>
      </c>
      <c r="V21" s="12">
        <v>6.5686</v>
      </c>
      <c r="W21" s="4">
        <v>29</v>
      </c>
      <c r="X21" s="12">
        <v>17.080500000000001</v>
      </c>
      <c r="Y21" s="4">
        <v>29</v>
      </c>
      <c r="Z21" s="12">
        <v>2.2469000000000001</v>
      </c>
      <c r="AA21" s="4">
        <v>29</v>
      </c>
      <c r="AB21" s="12">
        <v>0.28644999999999998</v>
      </c>
      <c r="AD21" s="6" t="s">
        <v>27</v>
      </c>
      <c r="AE21" s="6">
        <v>14</v>
      </c>
      <c r="AF21" s="13">
        <v>105.14700000000001</v>
      </c>
      <c r="AG21" s="6">
        <v>14</v>
      </c>
      <c r="AH21" s="13">
        <v>30.548300000000001</v>
      </c>
      <c r="AI21" s="6">
        <v>14</v>
      </c>
      <c r="AJ21" s="13">
        <v>2.2458999999999998</v>
      </c>
      <c r="AK21" s="6">
        <v>14</v>
      </c>
      <c r="AL21" s="13">
        <v>1.5682</v>
      </c>
      <c r="AM21" s="6">
        <v>14</v>
      </c>
      <c r="AN21" s="13">
        <v>13.322900000000001</v>
      </c>
      <c r="AO21" s="6">
        <v>14</v>
      </c>
      <c r="AP21" s="13">
        <v>3.6751999999999998</v>
      </c>
      <c r="AQ21" s="6">
        <v>14</v>
      </c>
      <c r="AR21" s="13">
        <v>13.6815</v>
      </c>
      <c r="AS21" s="6">
        <v>14</v>
      </c>
      <c r="AT21" s="13">
        <v>2.2382</v>
      </c>
      <c r="AU21" s="6">
        <v>14</v>
      </c>
      <c r="AV21" s="13">
        <v>3.8174000000000001</v>
      </c>
      <c r="AW21" s="6">
        <v>14</v>
      </c>
      <c r="AX21" s="13">
        <v>7.37643</v>
      </c>
      <c r="AY21" s="6">
        <v>14</v>
      </c>
      <c r="AZ21" s="13">
        <v>19.353300000000001</v>
      </c>
      <c r="BA21" s="6">
        <v>14</v>
      </c>
      <c r="BB21" s="13">
        <v>1.9882</v>
      </c>
      <c r="BC21" s="6">
        <v>14</v>
      </c>
      <c r="BD21" s="13">
        <v>0.18462000000000001</v>
      </c>
      <c r="BF21" s="4" t="s">
        <v>27</v>
      </c>
      <c r="BG21" s="4">
        <v>7</v>
      </c>
      <c r="BH21" s="12">
        <v>83.868099999999998</v>
      </c>
      <c r="BI21" s="4">
        <v>7</v>
      </c>
      <c r="BJ21" s="12">
        <v>25.433800000000002</v>
      </c>
      <c r="BK21" s="4">
        <v>7</v>
      </c>
      <c r="BL21" s="12">
        <v>4.1079999999999997</v>
      </c>
      <c r="BM21" s="4">
        <v>7</v>
      </c>
      <c r="BN21" s="12">
        <v>2.7206999999999999</v>
      </c>
      <c r="BO21" s="4">
        <v>7</v>
      </c>
      <c r="BP21" s="12">
        <v>18.3047</v>
      </c>
      <c r="BQ21" s="4">
        <v>7</v>
      </c>
      <c r="BR21" s="12">
        <v>1.9025000000000001</v>
      </c>
      <c r="BS21" s="4">
        <v>7</v>
      </c>
      <c r="BT21" s="12">
        <v>8.7202300000000008</v>
      </c>
      <c r="BU21" s="4">
        <v>7</v>
      </c>
      <c r="BV21" s="12">
        <v>0.39137</v>
      </c>
      <c r="BW21" s="4">
        <v>7</v>
      </c>
      <c r="BX21" s="12">
        <v>0.99380000000000002</v>
      </c>
      <c r="BY21" s="4">
        <v>7</v>
      </c>
      <c r="BZ21" s="12">
        <v>1.401</v>
      </c>
      <c r="CA21" s="4">
        <v>7</v>
      </c>
      <c r="CB21" s="12">
        <v>7.3731200000000001</v>
      </c>
      <c r="CC21" s="4">
        <v>7</v>
      </c>
      <c r="CD21" s="12">
        <v>28.380199999999999</v>
      </c>
      <c r="CE21" s="4">
        <v>7</v>
      </c>
      <c r="CF21" s="12">
        <v>0.27073999999999998</v>
      </c>
    </row>
    <row r="22" spans="2:84" x14ac:dyDescent="0.4">
      <c r="B22" s="4" t="s">
        <v>28</v>
      </c>
      <c r="C22" s="4">
        <v>29</v>
      </c>
      <c r="D22" s="12">
        <v>103.12179999999999</v>
      </c>
      <c r="E22" s="4">
        <v>29</v>
      </c>
      <c r="F22" s="12">
        <v>33.136899999999997</v>
      </c>
      <c r="G22" s="4">
        <v>29</v>
      </c>
      <c r="H22" s="12">
        <v>2.6602999999999999</v>
      </c>
      <c r="I22" s="4">
        <v>29</v>
      </c>
      <c r="J22" s="12">
        <v>2.0577999999999999</v>
      </c>
      <c r="K22" s="4">
        <v>29</v>
      </c>
      <c r="L22" s="12">
        <v>13.9137</v>
      </c>
      <c r="M22" s="4">
        <v>29</v>
      </c>
      <c r="N22" s="12">
        <v>4.3978000000000002</v>
      </c>
      <c r="O22" s="4">
        <v>29</v>
      </c>
      <c r="P22" s="12">
        <v>12.7514</v>
      </c>
      <c r="Q22" s="4">
        <v>29</v>
      </c>
      <c r="R22" s="12">
        <v>2.0344000000000002</v>
      </c>
      <c r="S22" s="4">
        <v>29</v>
      </c>
      <c r="T22" s="12">
        <v>3.6387</v>
      </c>
      <c r="U22" s="4">
        <v>29</v>
      </c>
      <c r="V22" s="12">
        <v>5.96387</v>
      </c>
      <c r="W22" s="4">
        <v>29</v>
      </c>
      <c r="X22" s="12">
        <v>17.131399999999999</v>
      </c>
      <c r="Y22" s="4">
        <v>29</v>
      </c>
      <c r="Z22" s="12">
        <v>2.0741000000000001</v>
      </c>
      <c r="AA22" s="4">
        <v>29</v>
      </c>
      <c r="AB22" s="12">
        <v>0.23971999999999999</v>
      </c>
      <c r="AD22" s="6" t="s">
        <v>28</v>
      </c>
      <c r="AE22" s="6">
        <v>14</v>
      </c>
      <c r="AF22" s="13">
        <v>104.5534</v>
      </c>
      <c r="AG22" s="6">
        <v>14</v>
      </c>
      <c r="AH22" s="13">
        <v>31.1693</v>
      </c>
      <c r="AI22" s="6">
        <v>14</v>
      </c>
      <c r="AJ22" s="13">
        <v>2.1777000000000002</v>
      </c>
      <c r="AK22" s="6">
        <v>14</v>
      </c>
      <c r="AL22" s="13">
        <v>1.7667999999999999</v>
      </c>
      <c r="AM22" s="6">
        <v>14</v>
      </c>
      <c r="AN22" s="13">
        <v>13.299300000000001</v>
      </c>
      <c r="AO22" s="6">
        <v>14</v>
      </c>
      <c r="AP22" s="13">
        <v>3.4695999999999998</v>
      </c>
      <c r="AQ22" s="6">
        <v>14</v>
      </c>
      <c r="AR22" s="13">
        <v>13.8269</v>
      </c>
      <c r="AS22" s="6">
        <v>14</v>
      </c>
      <c r="AT22" s="13">
        <v>2.1103999999999998</v>
      </c>
      <c r="AU22" s="6">
        <v>14</v>
      </c>
      <c r="AV22" s="13">
        <v>4.2950999999999997</v>
      </c>
      <c r="AW22" s="6">
        <v>14</v>
      </c>
      <c r="AX22" s="13">
        <v>6.5284599999999999</v>
      </c>
      <c r="AY22" s="6">
        <v>14</v>
      </c>
      <c r="AZ22" s="13">
        <v>19.435500000000001</v>
      </c>
      <c r="BA22" s="6">
        <v>14</v>
      </c>
      <c r="BB22" s="13">
        <v>1.7839</v>
      </c>
      <c r="BC22" s="6">
        <v>14</v>
      </c>
      <c r="BD22" s="13">
        <v>0.13696</v>
      </c>
      <c r="BF22" s="4" t="s">
        <v>28</v>
      </c>
      <c r="BG22" s="4">
        <v>7</v>
      </c>
      <c r="BH22" s="12">
        <v>86.455299999999994</v>
      </c>
      <c r="BI22" s="4">
        <v>7</v>
      </c>
      <c r="BJ22" s="12">
        <v>25.052700000000002</v>
      </c>
      <c r="BK22" s="4">
        <v>7</v>
      </c>
      <c r="BL22" s="12">
        <v>4.2312000000000003</v>
      </c>
      <c r="BM22" s="4">
        <v>7</v>
      </c>
      <c r="BN22" s="12">
        <v>2.9333</v>
      </c>
      <c r="BO22" s="4">
        <v>7</v>
      </c>
      <c r="BP22" s="12">
        <v>17.274000000000001</v>
      </c>
      <c r="BQ22" s="4">
        <v>7</v>
      </c>
      <c r="BR22" s="12">
        <v>1.9134</v>
      </c>
      <c r="BS22" s="4">
        <v>7</v>
      </c>
      <c r="BT22" s="12">
        <v>7.8688900000000004</v>
      </c>
      <c r="BU22" s="4">
        <v>7</v>
      </c>
      <c r="BV22" s="12">
        <v>0.32246999999999998</v>
      </c>
      <c r="BW22" s="4">
        <v>7</v>
      </c>
      <c r="BX22" s="12">
        <v>0.99860000000000004</v>
      </c>
      <c r="BY22" s="4">
        <v>7</v>
      </c>
      <c r="BZ22" s="12">
        <v>1.1976</v>
      </c>
      <c r="CA22" s="4">
        <v>7</v>
      </c>
      <c r="CB22" s="12">
        <v>7.3146399999999998</v>
      </c>
      <c r="CC22" s="4">
        <v>7</v>
      </c>
      <c r="CD22" s="12">
        <v>31.012699999999999</v>
      </c>
      <c r="CE22" s="4">
        <v>7</v>
      </c>
      <c r="CF22" s="12">
        <v>-0.11958000000000001</v>
      </c>
    </row>
    <row r="23" spans="2:84" x14ac:dyDescent="0.4">
      <c r="B23" s="4" t="s">
        <v>29</v>
      </c>
      <c r="C23" s="4">
        <v>29</v>
      </c>
      <c r="D23" s="12">
        <v>102.3969</v>
      </c>
      <c r="E23" s="4">
        <v>29</v>
      </c>
      <c r="F23" s="12">
        <v>33.607199999999999</v>
      </c>
      <c r="G23" s="4">
        <v>29</v>
      </c>
      <c r="H23" s="12">
        <v>2.4333999999999998</v>
      </c>
      <c r="I23" s="4">
        <v>29</v>
      </c>
      <c r="J23" s="12">
        <v>2.0078999999999998</v>
      </c>
      <c r="K23" s="4">
        <v>29</v>
      </c>
      <c r="L23" s="12">
        <v>14.178699999999999</v>
      </c>
      <c r="M23" s="4">
        <v>29</v>
      </c>
      <c r="N23" s="12">
        <v>4.3653000000000004</v>
      </c>
      <c r="O23" s="4">
        <v>29</v>
      </c>
      <c r="P23" s="12">
        <v>12.2904</v>
      </c>
      <c r="Q23" s="4">
        <v>29</v>
      </c>
      <c r="R23" s="12">
        <v>1.9613</v>
      </c>
      <c r="S23" s="4">
        <v>29</v>
      </c>
      <c r="T23" s="12">
        <v>3.1597</v>
      </c>
      <c r="U23" s="4">
        <v>29</v>
      </c>
      <c r="V23" s="12">
        <v>5.66275</v>
      </c>
      <c r="W23" s="4">
        <v>29</v>
      </c>
      <c r="X23" s="12">
        <v>17.1599</v>
      </c>
      <c r="Y23" s="4">
        <v>29</v>
      </c>
      <c r="Z23" s="12">
        <v>2.9234</v>
      </c>
      <c r="AA23" s="4">
        <v>29</v>
      </c>
      <c r="AB23" s="12">
        <v>0.25008999999999998</v>
      </c>
      <c r="AD23" s="6" t="s">
        <v>29</v>
      </c>
      <c r="AE23" s="6">
        <v>14</v>
      </c>
      <c r="AF23" s="13">
        <v>103.0064</v>
      </c>
      <c r="AG23" s="6">
        <v>14</v>
      </c>
      <c r="AH23" s="13">
        <v>31.889500000000002</v>
      </c>
      <c r="AI23" s="6">
        <v>14</v>
      </c>
      <c r="AJ23" s="13">
        <v>2.0213999999999999</v>
      </c>
      <c r="AK23" s="6">
        <v>14</v>
      </c>
      <c r="AL23" s="13">
        <v>1.8038000000000001</v>
      </c>
      <c r="AM23" s="6">
        <v>14</v>
      </c>
      <c r="AN23" s="13">
        <v>13.623799999999999</v>
      </c>
      <c r="AO23" s="6">
        <v>14</v>
      </c>
      <c r="AP23" s="13">
        <v>3.4447999999999999</v>
      </c>
      <c r="AQ23" s="6">
        <v>14</v>
      </c>
      <c r="AR23" s="13">
        <v>13.2959</v>
      </c>
      <c r="AS23" s="6">
        <v>14</v>
      </c>
      <c r="AT23" s="13">
        <v>2.0105</v>
      </c>
      <c r="AU23" s="6">
        <v>14</v>
      </c>
      <c r="AV23" s="13">
        <v>3.7273999999999998</v>
      </c>
      <c r="AW23" s="6">
        <v>14</v>
      </c>
      <c r="AX23" s="13">
        <v>6.2969400000000002</v>
      </c>
      <c r="AY23" s="6">
        <v>14</v>
      </c>
      <c r="AZ23" s="13">
        <v>19.604199999999999</v>
      </c>
      <c r="BA23" s="6">
        <v>14</v>
      </c>
      <c r="BB23" s="13">
        <v>2.1484000000000001</v>
      </c>
      <c r="BC23" s="6">
        <v>14</v>
      </c>
      <c r="BD23" s="13">
        <v>0.13327</v>
      </c>
      <c r="BF23" s="4" t="s">
        <v>29</v>
      </c>
      <c r="BG23" s="4">
        <v>7</v>
      </c>
      <c r="BH23" s="12">
        <v>84.716700000000003</v>
      </c>
      <c r="BI23" s="4">
        <v>7</v>
      </c>
      <c r="BJ23" s="12">
        <v>24.284500000000001</v>
      </c>
      <c r="BK23" s="4">
        <v>7</v>
      </c>
      <c r="BL23" s="12">
        <v>4.0330000000000004</v>
      </c>
      <c r="BM23" s="4">
        <v>7</v>
      </c>
      <c r="BN23" s="12">
        <v>3.0832999999999999</v>
      </c>
      <c r="BO23" s="4">
        <v>7</v>
      </c>
      <c r="BP23" s="12">
        <v>17.3186</v>
      </c>
      <c r="BQ23" s="4">
        <v>7</v>
      </c>
      <c r="BR23" s="12">
        <v>1.7816000000000001</v>
      </c>
      <c r="BS23" s="4">
        <v>7</v>
      </c>
      <c r="BT23" s="12">
        <v>7.3409599999999999</v>
      </c>
      <c r="BU23" s="4">
        <v>7</v>
      </c>
      <c r="BV23" s="12">
        <v>0.42480000000000001</v>
      </c>
      <c r="BW23" s="4">
        <v>7</v>
      </c>
      <c r="BX23" s="12">
        <v>0.98816000000000004</v>
      </c>
      <c r="BY23" s="4">
        <v>7</v>
      </c>
      <c r="BZ23" s="12">
        <v>1.1898</v>
      </c>
      <c r="CA23" s="4">
        <v>7</v>
      </c>
      <c r="CB23" s="12">
        <v>7.58066</v>
      </c>
      <c r="CC23" s="4">
        <v>7</v>
      </c>
      <c r="CD23" s="12">
        <v>31.915299999999998</v>
      </c>
      <c r="CE23" s="4">
        <v>7</v>
      </c>
      <c r="CF23" s="12">
        <v>5.9257999999999998E-2</v>
      </c>
    </row>
    <row r="24" spans="2:84" x14ac:dyDescent="0.4">
      <c r="B24" s="4" t="s">
        <v>30</v>
      </c>
      <c r="C24" s="4">
        <v>29</v>
      </c>
      <c r="D24" s="12">
        <v>103.136</v>
      </c>
      <c r="E24" s="4">
        <v>29</v>
      </c>
      <c r="F24" s="12">
        <v>33.796500000000002</v>
      </c>
      <c r="G24" s="4">
        <v>29</v>
      </c>
      <c r="H24" s="12">
        <v>2.4110999999999998</v>
      </c>
      <c r="I24" s="4">
        <v>29</v>
      </c>
      <c r="J24" s="12">
        <v>1.9120999999999999</v>
      </c>
      <c r="K24" s="4">
        <v>29</v>
      </c>
      <c r="L24" s="12">
        <v>14.224399999999999</v>
      </c>
      <c r="M24" s="4">
        <v>29</v>
      </c>
      <c r="N24" s="12">
        <v>4.7079000000000004</v>
      </c>
      <c r="O24" s="4">
        <v>29</v>
      </c>
      <c r="P24" s="12">
        <v>12.4886</v>
      </c>
      <c r="Q24" s="4">
        <v>29</v>
      </c>
      <c r="R24" s="12">
        <v>1.8620000000000001</v>
      </c>
      <c r="S24" s="4">
        <v>29</v>
      </c>
      <c r="T24" s="12">
        <v>2.8098999999999998</v>
      </c>
      <c r="U24" s="4">
        <v>29</v>
      </c>
      <c r="V24" s="12">
        <v>5.9300800000000002</v>
      </c>
      <c r="W24" s="4">
        <v>29</v>
      </c>
      <c r="X24" s="12">
        <v>17.032499999999999</v>
      </c>
      <c r="Y24" s="4">
        <v>29</v>
      </c>
      <c r="Z24" s="12">
        <v>2.9131999999999998</v>
      </c>
      <c r="AA24" s="4">
        <v>29</v>
      </c>
      <c r="AB24" s="12">
        <v>-8.8187000000000001E-2</v>
      </c>
      <c r="AD24" s="6" t="s">
        <v>30</v>
      </c>
      <c r="AE24" s="6">
        <v>14</v>
      </c>
      <c r="AF24" s="13">
        <v>104.24890000000001</v>
      </c>
      <c r="AG24" s="6">
        <v>14</v>
      </c>
      <c r="AH24" s="13">
        <v>32.101100000000002</v>
      </c>
      <c r="AI24" s="6">
        <v>14</v>
      </c>
      <c r="AJ24" s="13">
        <v>1.9607000000000001</v>
      </c>
      <c r="AK24" s="6">
        <v>14</v>
      </c>
      <c r="AL24" s="13">
        <v>1.6951000000000001</v>
      </c>
      <c r="AM24" s="6">
        <v>14</v>
      </c>
      <c r="AN24" s="13">
        <v>13.495100000000001</v>
      </c>
      <c r="AO24" s="6">
        <v>14</v>
      </c>
      <c r="AP24" s="13">
        <v>3.6128</v>
      </c>
      <c r="AQ24" s="6">
        <v>14</v>
      </c>
      <c r="AR24" s="13">
        <v>13.471399999999999</v>
      </c>
      <c r="AS24" s="6">
        <v>14</v>
      </c>
      <c r="AT24" s="13">
        <v>1.9353</v>
      </c>
      <c r="AU24" s="6">
        <v>14</v>
      </c>
      <c r="AV24" s="13">
        <v>3.2812999999999999</v>
      </c>
      <c r="AW24" s="6">
        <v>14</v>
      </c>
      <c r="AX24" s="13">
        <v>6.69808</v>
      </c>
      <c r="AY24" s="6">
        <v>14</v>
      </c>
      <c r="AZ24" s="13">
        <v>19.357600000000001</v>
      </c>
      <c r="BA24" s="6">
        <v>14</v>
      </c>
      <c r="BB24" s="13">
        <v>2.3102</v>
      </c>
      <c r="BC24" s="6">
        <v>14</v>
      </c>
      <c r="BD24" s="13">
        <v>8.1473000000000004E-2</v>
      </c>
      <c r="BF24" s="4" t="s">
        <v>30</v>
      </c>
      <c r="BG24" s="4">
        <v>7</v>
      </c>
      <c r="BH24" s="12">
        <v>84.315100000000001</v>
      </c>
      <c r="BI24" s="4">
        <v>7</v>
      </c>
      <c r="BJ24" s="12">
        <v>23.697500000000002</v>
      </c>
      <c r="BK24" s="4">
        <v>7</v>
      </c>
      <c r="BL24" s="12">
        <v>3.7597999999999998</v>
      </c>
      <c r="BM24" s="4">
        <v>7</v>
      </c>
      <c r="BN24" s="12">
        <v>2.2867000000000002</v>
      </c>
      <c r="BO24" s="4">
        <v>7</v>
      </c>
      <c r="BP24" s="12">
        <v>17.567499999999999</v>
      </c>
      <c r="BQ24" s="4">
        <v>7</v>
      </c>
      <c r="BR24" s="12">
        <v>1.3704000000000001</v>
      </c>
      <c r="BS24" s="4">
        <v>7</v>
      </c>
      <c r="BT24" s="12">
        <v>6.8929799999999997</v>
      </c>
      <c r="BU24" s="4">
        <v>7</v>
      </c>
      <c r="BV24" s="12">
        <v>0.29232000000000002</v>
      </c>
      <c r="BW24" s="4">
        <v>7</v>
      </c>
      <c r="BX24" s="12">
        <v>0.80954999999999999</v>
      </c>
      <c r="BY24" s="4">
        <v>7</v>
      </c>
      <c r="BZ24" s="12">
        <v>1.2170000000000001</v>
      </c>
      <c r="CA24" s="4">
        <v>7</v>
      </c>
      <c r="CB24" s="12">
        <v>7.8233800000000002</v>
      </c>
      <c r="CC24" s="4">
        <v>7</v>
      </c>
      <c r="CD24" s="12">
        <v>34.167999999999999</v>
      </c>
      <c r="CE24" s="4">
        <v>7</v>
      </c>
      <c r="CF24" s="12">
        <v>0.11494</v>
      </c>
    </row>
    <row r="25" spans="2:84" x14ac:dyDescent="0.4">
      <c r="B25" s="4" t="s">
        <v>31</v>
      </c>
      <c r="C25" s="4">
        <v>29</v>
      </c>
      <c r="D25" s="12">
        <v>101.2277</v>
      </c>
      <c r="E25" s="4">
        <v>29</v>
      </c>
      <c r="F25" s="12">
        <v>34.186900000000001</v>
      </c>
      <c r="G25" s="4">
        <v>29</v>
      </c>
      <c r="H25" s="12">
        <v>2.3346</v>
      </c>
      <c r="I25" s="4">
        <v>29</v>
      </c>
      <c r="J25" s="12">
        <v>1.8472</v>
      </c>
      <c r="K25" s="4">
        <v>29</v>
      </c>
      <c r="L25" s="12">
        <v>14.509</v>
      </c>
      <c r="M25" s="4">
        <v>29</v>
      </c>
      <c r="N25" s="12">
        <v>4.8867000000000003</v>
      </c>
      <c r="O25" s="4">
        <v>29</v>
      </c>
      <c r="P25" s="12">
        <v>12.589600000000001</v>
      </c>
      <c r="Q25" s="4">
        <v>29</v>
      </c>
      <c r="R25" s="12">
        <v>1.8594999999999999</v>
      </c>
      <c r="S25" s="4">
        <v>29</v>
      </c>
      <c r="T25" s="12">
        <v>2.5042</v>
      </c>
      <c r="U25" s="4">
        <v>29</v>
      </c>
      <c r="V25" s="12">
        <v>5.77691</v>
      </c>
      <c r="W25" s="4">
        <v>29</v>
      </c>
      <c r="X25" s="12">
        <v>17.295200000000001</v>
      </c>
      <c r="Y25" s="4">
        <v>29</v>
      </c>
      <c r="Z25" s="12">
        <v>2.3546999999999998</v>
      </c>
      <c r="AA25" s="4">
        <v>29</v>
      </c>
      <c r="AB25" s="12">
        <v>-0.14445</v>
      </c>
      <c r="AD25" s="6" t="s">
        <v>31</v>
      </c>
      <c r="AE25" s="6">
        <v>14</v>
      </c>
      <c r="AF25" s="13">
        <v>103.1233</v>
      </c>
      <c r="AG25" s="6">
        <v>14</v>
      </c>
      <c r="AH25" s="13">
        <v>32.237699999999997</v>
      </c>
      <c r="AI25" s="6">
        <v>14</v>
      </c>
      <c r="AJ25" s="13">
        <v>1.9490000000000001</v>
      </c>
      <c r="AK25" s="6">
        <v>14</v>
      </c>
      <c r="AL25" s="13">
        <v>1.6122000000000001</v>
      </c>
      <c r="AM25" s="6">
        <v>14</v>
      </c>
      <c r="AN25" s="13">
        <v>13.59</v>
      </c>
      <c r="AO25" s="6">
        <v>14</v>
      </c>
      <c r="AP25" s="13">
        <v>3.6850000000000001</v>
      </c>
      <c r="AQ25" s="6">
        <v>14</v>
      </c>
      <c r="AR25" s="13">
        <v>13.3894</v>
      </c>
      <c r="AS25" s="6">
        <v>14</v>
      </c>
      <c r="AT25" s="13">
        <v>1.9063000000000001</v>
      </c>
      <c r="AU25" s="6">
        <v>14</v>
      </c>
      <c r="AV25" s="13">
        <v>2.8805999999999998</v>
      </c>
      <c r="AW25" s="6">
        <v>14</v>
      </c>
      <c r="AX25" s="13">
        <v>6.4770899999999996</v>
      </c>
      <c r="AY25" s="6">
        <v>14</v>
      </c>
      <c r="AZ25" s="13">
        <v>19.526299999999999</v>
      </c>
      <c r="BA25" s="6">
        <v>14</v>
      </c>
      <c r="BB25" s="13">
        <v>2.7422</v>
      </c>
      <c r="BC25" s="6">
        <v>14</v>
      </c>
      <c r="BD25" s="13">
        <v>4.0111000000000001E-3</v>
      </c>
      <c r="BF25" s="4" t="s">
        <v>31</v>
      </c>
      <c r="BG25" s="4">
        <v>7</v>
      </c>
      <c r="BH25" s="12">
        <v>55.848700000000001</v>
      </c>
      <c r="BI25" s="4">
        <v>7</v>
      </c>
      <c r="BJ25" s="12">
        <v>35.658999999999999</v>
      </c>
      <c r="BK25" s="4">
        <v>7</v>
      </c>
      <c r="BL25" s="12">
        <v>5.1616</v>
      </c>
      <c r="BM25" s="4">
        <v>7</v>
      </c>
      <c r="BN25" s="12">
        <v>3.8757999999999999</v>
      </c>
      <c r="BO25" s="4">
        <v>7</v>
      </c>
      <c r="BP25" s="12">
        <v>26.6892</v>
      </c>
      <c r="BQ25" s="4">
        <v>7</v>
      </c>
      <c r="BR25" s="12">
        <v>3.0910000000000002</v>
      </c>
      <c r="BS25" s="4">
        <v>7</v>
      </c>
      <c r="BT25" s="12">
        <v>9.45777</v>
      </c>
      <c r="BU25" s="4">
        <v>7</v>
      </c>
      <c r="BV25" s="12">
        <v>0.47342000000000001</v>
      </c>
      <c r="BW25" s="4">
        <v>7</v>
      </c>
      <c r="BX25" s="12">
        <v>1.224</v>
      </c>
      <c r="BY25" s="4">
        <v>7</v>
      </c>
      <c r="BZ25" s="12">
        <v>1.659</v>
      </c>
      <c r="CA25" s="4">
        <v>7</v>
      </c>
      <c r="CB25" s="12">
        <v>12.360799999999999</v>
      </c>
      <c r="CC25" s="4">
        <v>7</v>
      </c>
      <c r="CD25" s="12">
        <v>0</v>
      </c>
      <c r="CE25" s="4">
        <v>7</v>
      </c>
      <c r="CF25" s="12">
        <v>0.34849000000000002</v>
      </c>
    </row>
    <row r="26" spans="2:84" x14ac:dyDescent="0.4">
      <c r="B26" s="4" t="s">
        <v>32</v>
      </c>
      <c r="C26" s="4">
        <v>29</v>
      </c>
      <c r="D26" s="12">
        <v>101.22190000000001</v>
      </c>
      <c r="E26" s="4">
        <v>29</v>
      </c>
      <c r="F26" s="12">
        <v>34.870600000000003</v>
      </c>
      <c r="G26" s="4">
        <v>29</v>
      </c>
      <c r="H26" s="12">
        <v>2.2713000000000001</v>
      </c>
      <c r="I26" s="4">
        <v>29</v>
      </c>
      <c r="J26" s="12">
        <v>1.9248000000000001</v>
      </c>
      <c r="K26" s="4">
        <v>29</v>
      </c>
      <c r="L26" s="12">
        <v>14.0466</v>
      </c>
      <c r="M26" s="4">
        <v>29</v>
      </c>
      <c r="N26" s="12">
        <v>4.7853000000000003</v>
      </c>
      <c r="O26" s="4">
        <v>29</v>
      </c>
      <c r="P26" s="12">
        <v>12.812099999999999</v>
      </c>
      <c r="Q26" s="4">
        <v>29</v>
      </c>
      <c r="R26" s="12">
        <v>1.7507999999999999</v>
      </c>
      <c r="S26" s="4">
        <v>29</v>
      </c>
      <c r="T26" s="12">
        <v>2.4405999999999999</v>
      </c>
      <c r="U26" s="4">
        <v>29</v>
      </c>
      <c r="V26" s="12">
        <v>5.6320199999999998</v>
      </c>
      <c r="W26" s="4">
        <v>29</v>
      </c>
      <c r="X26" s="12">
        <v>17.2424</v>
      </c>
      <c r="Y26" s="4">
        <v>29</v>
      </c>
      <c r="Z26" s="12">
        <v>2.1993</v>
      </c>
      <c r="AA26" s="4">
        <v>29</v>
      </c>
      <c r="AB26" s="12">
        <v>2.4226999999999999E-2</v>
      </c>
      <c r="AD26" s="6" t="s">
        <v>32</v>
      </c>
      <c r="AE26" s="6">
        <v>14</v>
      </c>
      <c r="AF26" s="13">
        <v>103.1996</v>
      </c>
      <c r="AG26" s="6">
        <v>14</v>
      </c>
      <c r="AH26" s="13">
        <v>33.010300000000001</v>
      </c>
      <c r="AI26" s="6">
        <v>14</v>
      </c>
      <c r="AJ26" s="13">
        <v>1.8632</v>
      </c>
      <c r="AK26" s="6">
        <v>14</v>
      </c>
      <c r="AL26" s="13">
        <v>1.6009</v>
      </c>
      <c r="AM26" s="6">
        <v>14</v>
      </c>
      <c r="AN26" s="13">
        <v>13.0905</v>
      </c>
      <c r="AO26" s="6">
        <v>14</v>
      </c>
      <c r="AP26" s="13">
        <v>3.6267999999999998</v>
      </c>
      <c r="AQ26" s="6">
        <v>14</v>
      </c>
      <c r="AR26" s="13">
        <v>13.726100000000001</v>
      </c>
      <c r="AS26" s="6">
        <v>14</v>
      </c>
      <c r="AT26" s="13">
        <v>1.7914000000000001</v>
      </c>
      <c r="AU26" s="6">
        <v>14</v>
      </c>
      <c r="AV26" s="13">
        <v>2.8382999999999998</v>
      </c>
      <c r="AW26" s="6">
        <v>14</v>
      </c>
      <c r="AX26" s="13">
        <v>6.2469299999999999</v>
      </c>
      <c r="AY26" s="6">
        <v>14</v>
      </c>
      <c r="AZ26" s="13">
        <v>19.424499999999998</v>
      </c>
      <c r="BA26" s="6">
        <v>14</v>
      </c>
      <c r="BB26" s="13">
        <v>2.7572999999999999</v>
      </c>
      <c r="BC26" s="6">
        <v>14</v>
      </c>
      <c r="BD26" s="13">
        <v>2.3786999999999999E-2</v>
      </c>
      <c r="BF26" s="4" t="s">
        <v>32</v>
      </c>
      <c r="BG26" s="4">
        <v>7</v>
      </c>
      <c r="BH26" s="12">
        <v>56.185299999999998</v>
      </c>
      <c r="BI26" s="4">
        <v>7</v>
      </c>
      <c r="BJ26" s="12">
        <v>36.340299999999999</v>
      </c>
      <c r="BK26" s="4">
        <v>7</v>
      </c>
      <c r="BL26" s="12">
        <v>4.5564999999999998</v>
      </c>
      <c r="BM26" s="4">
        <v>7</v>
      </c>
      <c r="BN26" s="12">
        <v>3.9603999999999999</v>
      </c>
      <c r="BO26" s="4">
        <v>7</v>
      </c>
      <c r="BP26" s="12">
        <v>26.686</v>
      </c>
      <c r="BQ26" s="4">
        <v>7</v>
      </c>
      <c r="BR26" s="12">
        <v>2.794</v>
      </c>
      <c r="BS26" s="4">
        <v>7</v>
      </c>
      <c r="BT26" s="12">
        <v>8.9068199999999997</v>
      </c>
      <c r="BU26" s="4">
        <v>7</v>
      </c>
      <c r="BV26" s="12">
        <v>0.64556999999999998</v>
      </c>
      <c r="BW26" s="4">
        <v>7</v>
      </c>
      <c r="BX26" s="12">
        <v>1.3702000000000001</v>
      </c>
      <c r="BY26" s="4">
        <v>7</v>
      </c>
      <c r="BZ26" s="12">
        <v>1.9195</v>
      </c>
      <c r="CA26" s="4">
        <v>7</v>
      </c>
      <c r="CB26" s="12">
        <v>12.3085</v>
      </c>
      <c r="CC26" s="4">
        <v>7</v>
      </c>
      <c r="CD26" s="12">
        <v>0</v>
      </c>
      <c r="CE26" s="4">
        <v>7</v>
      </c>
      <c r="CF26" s="12">
        <v>0.51226000000000005</v>
      </c>
    </row>
    <row r="27" spans="2:84" x14ac:dyDescent="0.4">
      <c r="B27" s="4" t="s">
        <v>33</v>
      </c>
      <c r="C27" s="4">
        <v>29</v>
      </c>
      <c r="D27" s="12">
        <v>101.6848</v>
      </c>
      <c r="E27" s="4">
        <v>29</v>
      </c>
      <c r="F27" s="12">
        <v>34.3035</v>
      </c>
      <c r="G27" s="4">
        <v>29</v>
      </c>
      <c r="H27" s="12">
        <v>2.2521</v>
      </c>
      <c r="I27" s="4">
        <v>29</v>
      </c>
      <c r="J27" s="12">
        <v>2.0169000000000001</v>
      </c>
      <c r="K27" s="4">
        <v>29</v>
      </c>
      <c r="L27" s="12">
        <v>13.5695</v>
      </c>
      <c r="M27" s="4">
        <v>29</v>
      </c>
      <c r="N27" s="12">
        <v>6.4722</v>
      </c>
      <c r="O27" s="4">
        <v>29</v>
      </c>
      <c r="P27" s="12">
        <v>11.7323</v>
      </c>
      <c r="Q27" s="4">
        <v>29</v>
      </c>
      <c r="R27" s="12">
        <v>1.8379000000000001</v>
      </c>
      <c r="S27" s="4">
        <v>29</v>
      </c>
      <c r="T27" s="12">
        <v>2.2321</v>
      </c>
      <c r="U27" s="4">
        <v>29</v>
      </c>
      <c r="V27" s="12">
        <v>5.4920900000000001</v>
      </c>
      <c r="W27" s="4">
        <v>29</v>
      </c>
      <c r="X27" s="12">
        <v>17.325800000000001</v>
      </c>
      <c r="Y27" s="4">
        <v>29</v>
      </c>
      <c r="Z27" s="12">
        <v>2.6493000000000002</v>
      </c>
      <c r="AA27" s="4">
        <v>29</v>
      </c>
      <c r="AB27" s="12">
        <v>0.11637</v>
      </c>
      <c r="AD27" s="6" t="s">
        <v>33</v>
      </c>
      <c r="AE27" s="6">
        <v>14</v>
      </c>
      <c r="AF27" s="13">
        <v>102.9144</v>
      </c>
      <c r="AG27" s="6">
        <v>14</v>
      </c>
      <c r="AH27" s="13">
        <v>32.1648</v>
      </c>
      <c r="AI27" s="6">
        <v>14</v>
      </c>
      <c r="AJ27" s="13">
        <v>1.8669</v>
      </c>
      <c r="AK27" s="6">
        <v>14</v>
      </c>
      <c r="AL27" s="13">
        <v>1.7412000000000001</v>
      </c>
      <c r="AM27" s="6">
        <v>14</v>
      </c>
      <c r="AN27" s="13">
        <v>12.4976</v>
      </c>
      <c r="AO27" s="6">
        <v>14</v>
      </c>
      <c r="AP27" s="13">
        <v>5.0115999999999996</v>
      </c>
      <c r="AQ27" s="6">
        <v>14</v>
      </c>
      <c r="AR27" s="13">
        <v>13.0687</v>
      </c>
      <c r="AS27" s="6">
        <v>14</v>
      </c>
      <c r="AT27" s="13">
        <v>1.9036</v>
      </c>
      <c r="AU27" s="6">
        <v>14</v>
      </c>
      <c r="AV27" s="13">
        <v>2.5880000000000001</v>
      </c>
      <c r="AW27" s="6">
        <v>14</v>
      </c>
      <c r="AX27" s="13">
        <v>6.1444000000000001</v>
      </c>
      <c r="AY27" s="6">
        <v>14</v>
      </c>
      <c r="AZ27" s="13">
        <v>19.644300000000001</v>
      </c>
      <c r="BA27" s="6">
        <v>14</v>
      </c>
      <c r="BB27" s="13">
        <v>3.3420000000000001</v>
      </c>
      <c r="BC27" s="6">
        <v>14</v>
      </c>
      <c r="BD27" s="13">
        <v>2.6879E-2</v>
      </c>
      <c r="BF27" s="4" t="s">
        <v>33</v>
      </c>
      <c r="BG27" s="4">
        <v>7</v>
      </c>
      <c r="BH27" s="12">
        <v>55.517299999999999</v>
      </c>
      <c r="BI27" s="4">
        <v>7</v>
      </c>
      <c r="BJ27" s="12">
        <v>34.999899999999997</v>
      </c>
      <c r="BK27" s="4">
        <v>7</v>
      </c>
      <c r="BL27" s="12">
        <v>4.7150999999999996</v>
      </c>
      <c r="BM27" s="4">
        <v>7</v>
      </c>
      <c r="BN27" s="12">
        <v>4.0057</v>
      </c>
      <c r="BO27" s="4">
        <v>7</v>
      </c>
      <c r="BP27" s="12">
        <v>27.198699999999999</v>
      </c>
      <c r="BQ27" s="4">
        <v>7</v>
      </c>
      <c r="BR27" s="12">
        <v>2.5554999999999999</v>
      </c>
      <c r="BS27" s="4">
        <v>7</v>
      </c>
      <c r="BT27" s="12">
        <v>9.2770499999999991</v>
      </c>
      <c r="BU27" s="4">
        <v>7</v>
      </c>
      <c r="BV27" s="12">
        <v>0.56157000000000001</v>
      </c>
      <c r="BW27" s="4">
        <v>7</v>
      </c>
      <c r="BX27" s="12">
        <v>1.2977000000000001</v>
      </c>
      <c r="BY27" s="4">
        <v>7</v>
      </c>
      <c r="BZ27" s="12">
        <v>1.4574</v>
      </c>
      <c r="CA27" s="4">
        <v>7</v>
      </c>
      <c r="CB27" s="12">
        <v>12.2743</v>
      </c>
      <c r="CC27" s="4">
        <v>7</v>
      </c>
      <c r="CD27" s="12">
        <v>0</v>
      </c>
      <c r="CE27" s="4">
        <v>7</v>
      </c>
      <c r="CF27" s="12">
        <v>1.6569</v>
      </c>
    </row>
    <row r="28" spans="2:84" x14ac:dyDescent="0.4">
      <c r="B28" s="4" t="s">
        <v>34</v>
      </c>
      <c r="C28" s="4">
        <v>29</v>
      </c>
      <c r="D28" s="12">
        <v>103.21040000000001</v>
      </c>
      <c r="E28" s="4">
        <v>29</v>
      </c>
      <c r="F28" s="12">
        <v>35.093499999999999</v>
      </c>
      <c r="G28" s="4">
        <v>29</v>
      </c>
      <c r="H28" s="12">
        <v>2.2599999999999998</v>
      </c>
      <c r="I28" s="4">
        <v>29</v>
      </c>
      <c r="J28" s="12">
        <v>2.0323000000000002</v>
      </c>
      <c r="K28" s="4">
        <v>29</v>
      </c>
      <c r="L28" s="12">
        <v>13.4171</v>
      </c>
      <c r="M28" s="4">
        <v>29</v>
      </c>
      <c r="N28" s="12">
        <v>6.3686999999999996</v>
      </c>
      <c r="O28" s="4">
        <v>29</v>
      </c>
      <c r="P28" s="12">
        <v>12.2079</v>
      </c>
      <c r="Q28" s="4">
        <v>29</v>
      </c>
      <c r="R28" s="12">
        <v>2.0167000000000002</v>
      </c>
      <c r="S28" s="4">
        <v>29</v>
      </c>
      <c r="T28" s="12">
        <v>2.3256000000000001</v>
      </c>
      <c r="U28" s="4">
        <v>29</v>
      </c>
      <c r="V28" s="12">
        <v>4.9037499999999996</v>
      </c>
      <c r="W28" s="4">
        <v>29</v>
      </c>
      <c r="X28" s="12">
        <v>16.8796</v>
      </c>
      <c r="Y28" s="4">
        <v>29</v>
      </c>
      <c r="Z28" s="12">
        <v>2.3128000000000002</v>
      </c>
      <c r="AA28" s="4">
        <v>29</v>
      </c>
      <c r="AB28" s="12">
        <v>0.18204000000000001</v>
      </c>
      <c r="AD28" s="6" t="s">
        <v>34</v>
      </c>
      <c r="AE28" s="6">
        <v>14</v>
      </c>
      <c r="AF28" s="13">
        <v>103.62350000000001</v>
      </c>
      <c r="AG28" s="6">
        <v>14</v>
      </c>
      <c r="AH28" s="13">
        <v>33.1584</v>
      </c>
      <c r="AI28" s="6">
        <v>14</v>
      </c>
      <c r="AJ28" s="13">
        <v>1.8573</v>
      </c>
      <c r="AK28" s="6">
        <v>14</v>
      </c>
      <c r="AL28" s="13">
        <v>1.764</v>
      </c>
      <c r="AM28" s="6">
        <v>14</v>
      </c>
      <c r="AN28" s="13">
        <v>12.397</v>
      </c>
      <c r="AO28" s="6">
        <v>14</v>
      </c>
      <c r="AP28" s="13">
        <v>4.8192000000000004</v>
      </c>
      <c r="AQ28" s="6">
        <v>14</v>
      </c>
      <c r="AR28" s="13">
        <v>13.571999999999999</v>
      </c>
      <c r="AS28" s="6">
        <v>14</v>
      </c>
      <c r="AT28" s="13">
        <v>2.0655999999999999</v>
      </c>
      <c r="AU28" s="6">
        <v>14</v>
      </c>
      <c r="AV28" s="13">
        <v>2.7021999999999999</v>
      </c>
      <c r="AW28" s="6">
        <v>14</v>
      </c>
      <c r="AX28" s="13">
        <v>5.45106</v>
      </c>
      <c r="AY28" s="6">
        <v>14</v>
      </c>
      <c r="AZ28" s="13">
        <v>19.207599999999999</v>
      </c>
      <c r="BA28" s="6">
        <v>14</v>
      </c>
      <c r="BB28" s="13">
        <v>2.9264000000000001</v>
      </c>
      <c r="BC28" s="6">
        <v>14</v>
      </c>
      <c r="BD28" s="13">
        <v>7.9265000000000002E-2</v>
      </c>
      <c r="BF28" s="4" t="s">
        <v>34</v>
      </c>
      <c r="BG28" s="4">
        <v>7</v>
      </c>
      <c r="BH28" s="12">
        <v>56.8172</v>
      </c>
      <c r="BI28" s="4">
        <v>7</v>
      </c>
      <c r="BJ28" s="12">
        <v>35.063800000000001</v>
      </c>
      <c r="BK28" s="4">
        <v>7</v>
      </c>
      <c r="BL28" s="12">
        <v>4.9645999999999999</v>
      </c>
      <c r="BM28" s="4">
        <v>7</v>
      </c>
      <c r="BN28" s="12">
        <v>3.9262999999999999</v>
      </c>
      <c r="BO28" s="4">
        <v>7</v>
      </c>
      <c r="BP28" s="12">
        <v>26.963699999999999</v>
      </c>
      <c r="BQ28" s="4">
        <v>7</v>
      </c>
      <c r="BR28" s="12">
        <v>2.5028999999999999</v>
      </c>
      <c r="BS28" s="4">
        <v>7</v>
      </c>
      <c r="BT28" s="12">
        <v>9.4969400000000004</v>
      </c>
      <c r="BU28" s="4">
        <v>7</v>
      </c>
      <c r="BV28" s="12">
        <v>0.35398000000000002</v>
      </c>
      <c r="BW28" s="4">
        <v>7</v>
      </c>
      <c r="BX28" s="12">
        <v>1.5166999999999999</v>
      </c>
      <c r="BY28" s="4">
        <v>7</v>
      </c>
      <c r="BZ28" s="12">
        <v>1.6682999999999999</v>
      </c>
      <c r="CA28" s="4">
        <v>7</v>
      </c>
      <c r="CB28" s="12">
        <v>12.078099999999999</v>
      </c>
      <c r="CC28" s="4">
        <v>7</v>
      </c>
      <c r="CD28" s="12">
        <v>0</v>
      </c>
      <c r="CE28" s="4">
        <v>7</v>
      </c>
      <c r="CF28" s="12">
        <v>1.4645999999999999</v>
      </c>
    </row>
    <row r="29" spans="2:84" x14ac:dyDescent="0.4">
      <c r="B29" s="4" t="s">
        <v>35</v>
      </c>
      <c r="C29" s="4">
        <v>29</v>
      </c>
      <c r="D29" s="12">
        <v>103.2221</v>
      </c>
      <c r="E29" s="4">
        <v>29</v>
      </c>
      <c r="F29" s="12">
        <v>34.4193</v>
      </c>
      <c r="G29" s="4">
        <v>29</v>
      </c>
      <c r="H29" s="12">
        <v>2.1227999999999998</v>
      </c>
      <c r="I29" s="4">
        <v>29</v>
      </c>
      <c r="J29" s="12">
        <v>2.0356999999999998</v>
      </c>
      <c r="K29" s="4">
        <v>29</v>
      </c>
      <c r="L29" s="12">
        <v>13.569000000000001</v>
      </c>
      <c r="M29" s="4">
        <v>29</v>
      </c>
      <c r="N29" s="12">
        <v>6.6612999999999998</v>
      </c>
      <c r="O29" s="4">
        <v>29</v>
      </c>
      <c r="P29" s="12">
        <v>12.1167</v>
      </c>
      <c r="Q29" s="4">
        <v>29</v>
      </c>
      <c r="R29" s="12">
        <v>2.044</v>
      </c>
      <c r="S29" s="4">
        <v>29</v>
      </c>
      <c r="T29" s="12">
        <v>2.3826000000000001</v>
      </c>
      <c r="U29" s="4">
        <v>29</v>
      </c>
      <c r="V29" s="12">
        <v>4.6763199999999996</v>
      </c>
      <c r="W29" s="4">
        <v>29</v>
      </c>
      <c r="X29" s="12">
        <v>16.969200000000001</v>
      </c>
      <c r="Y29" s="4">
        <v>29</v>
      </c>
      <c r="Z29" s="12">
        <v>2.8469000000000002</v>
      </c>
      <c r="AA29" s="4">
        <v>29</v>
      </c>
      <c r="AB29" s="12">
        <v>0.15612999999999999</v>
      </c>
      <c r="AD29" s="6" t="s">
        <v>35</v>
      </c>
      <c r="AE29" s="6">
        <v>14</v>
      </c>
      <c r="AF29" s="13">
        <v>103.3135</v>
      </c>
      <c r="AG29" s="6">
        <v>14</v>
      </c>
      <c r="AH29" s="13">
        <v>32.355800000000002</v>
      </c>
      <c r="AI29" s="6">
        <v>14</v>
      </c>
      <c r="AJ29" s="13">
        <v>1.7685</v>
      </c>
      <c r="AK29" s="6">
        <v>14</v>
      </c>
      <c r="AL29" s="13">
        <v>1.7774000000000001</v>
      </c>
      <c r="AM29" s="6">
        <v>14</v>
      </c>
      <c r="AN29" s="13">
        <v>12.475099999999999</v>
      </c>
      <c r="AO29" s="6">
        <v>14</v>
      </c>
      <c r="AP29" s="13">
        <v>5.0865</v>
      </c>
      <c r="AQ29" s="6">
        <v>14</v>
      </c>
      <c r="AR29" s="13">
        <v>13.4552</v>
      </c>
      <c r="AS29" s="6">
        <v>14</v>
      </c>
      <c r="AT29" s="13">
        <v>2.0825</v>
      </c>
      <c r="AU29" s="6">
        <v>14</v>
      </c>
      <c r="AV29" s="13">
        <v>2.7774000000000001</v>
      </c>
      <c r="AW29" s="6">
        <v>14</v>
      </c>
      <c r="AX29" s="13">
        <v>5.1619900000000003</v>
      </c>
      <c r="AY29" s="6">
        <v>14</v>
      </c>
      <c r="AZ29" s="13">
        <v>19.363700000000001</v>
      </c>
      <c r="BA29" s="6">
        <v>14</v>
      </c>
      <c r="BB29" s="13">
        <v>3.6215000000000002</v>
      </c>
      <c r="BC29" s="6">
        <v>14</v>
      </c>
      <c r="BD29" s="13">
        <v>7.4510999999999994E-2</v>
      </c>
      <c r="BF29" s="4" t="s">
        <v>35</v>
      </c>
      <c r="BG29" s="4">
        <v>7</v>
      </c>
      <c r="BH29" s="12">
        <v>57.331699999999998</v>
      </c>
      <c r="BI29" s="4">
        <v>7</v>
      </c>
      <c r="BJ29" s="12">
        <v>37.529899999999998</v>
      </c>
      <c r="BK29" s="4">
        <v>7</v>
      </c>
      <c r="BL29" s="12">
        <v>3.226</v>
      </c>
      <c r="BM29" s="4">
        <v>7</v>
      </c>
      <c r="BN29" s="12">
        <v>4.0952000000000002</v>
      </c>
      <c r="BO29" s="4">
        <v>7</v>
      </c>
      <c r="BP29" s="12">
        <v>27.720400000000001</v>
      </c>
      <c r="BQ29" s="4">
        <v>7</v>
      </c>
      <c r="BR29" s="12">
        <v>2.294</v>
      </c>
      <c r="BS29" s="4">
        <v>7</v>
      </c>
      <c r="BT29" s="12">
        <v>9.2438000000000002</v>
      </c>
      <c r="BU29" s="4">
        <v>7</v>
      </c>
      <c r="BV29" s="12">
        <v>0.41010000000000002</v>
      </c>
      <c r="BW29" s="4">
        <v>7</v>
      </c>
      <c r="BX29" s="12">
        <v>0.97782000000000002</v>
      </c>
      <c r="BY29" s="4">
        <v>7</v>
      </c>
      <c r="BZ29" s="12">
        <v>1.5603</v>
      </c>
      <c r="CA29" s="4">
        <v>7</v>
      </c>
      <c r="CB29" s="12">
        <v>12.2529</v>
      </c>
      <c r="CC29" s="4">
        <v>7</v>
      </c>
      <c r="CD29" s="12">
        <v>0</v>
      </c>
      <c r="CE29" s="4">
        <v>7</v>
      </c>
      <c r="CF29" s="12">
        <v>0.6895</v>
      </c>
    </row>
    <row r="30" spans="2:84" x14ac:dyDescent="0.4">
      <c r="B30" s="4" t="s">
        <v>36</v>
      </c>
      <c r="C30" s="4">
        <v>29</v>
      </c>
      <c r="D30" s="12">
        <v>105.99250000000001</v>
      </c>
      <c r="E30" s="4">
        <v>29</v>
      </c>
      <c r="F30" s="12">
        <v>35.386800000000001</v>
      </c>
      <c r="G30" s="4">
        <v>29</v>
      </c>
      <c r="H30" s="12">
        <v>2.0789</v>
      </c>
      <c r="I30" s="4">
        <v>29</v>
      </c>
      <c r="J30" s="12">
        <v>2.0709</v>
      </c>
      <c r="K30" s="4">
        <v>29</v>
      </c>
      <c r="L30" s="12">
        <v>12.703099999999999</v>
      </c>
      <c r="M30" s="4">
        <v>29</v>
      </c>
      <c r="N30" s="12">
        <v>5.9657999999999998</v>
      </c>
      <c r="O30" s="4">
        <v>29</v>
      </c>
      <c r="P30" s="12">
        <v>12.185499999999999</v>
      </c>
      <c r="Q30" s="4">
        <v>29</v>
      </c>
      <c r="R30" s="12">
        <v>2.2524999999999999</v>
      </c>
      <c r="S30" s="4">
        <v>29</v>
      </c>
      <c r="T30" s="12">
        <v>3.2799</v>
      </c>
      <c r="U30" s="4">
        <v>29</v>
      </c>
      <c r="V30" s="12">
        <v>5.80436</v>
      </c>
      <c r="W30" s="4">
        <v>29</v>
      </c>
      <c r="X30" s="12">
        <v>16.5991</v>
      </c>
      <c r="Y30" s="4">
        <v>29</v>
      </c>
      <c r="Z30" s="12">
        <v>1.7895000000000001</v>
      </c>
      <c r="AA30" s="4">
        <v>29</v>
      </c>
      <c r="AB30" s="12">
        <v>-0.11648</v>
      </c>
      <c r="AD30" s="6" t="s">
        <v>36</v>
      </c>
      <c r="AE30" s="6">
        <v>14</v>
      </c>
      <c r="AF30" s="13">
        <v>107.194</v>
      </c>
      <c r="AG30" s="6">
        <v>14</v>
      </c>
      <c r="AH30" s="13">
        <v>33.163800000000002</v>
      </c>
      <c r="AI30" s="6">
        <v>14</v>
      </c>
      <c r="AJ30" s="13">
        <v>1.7455000000000001</v>
      </c>
      <c r="AK30" s="6">
        <v>14</v>
      </c>
      <c r="AL30" s="13">
        <v>1.8494999999999999</v>
      </c>
      <c r="AM30" s="6">
        <v>14</v>
      </c>
      <c r="AN30" s="13">
        <v>11.5023</v>
      </c>
      <c r="AO30" s="6">
        <v>14</v>
      </c>
      <c r="AP30" s="13">
        <v>4.6388999999999996</v>
      </c>
      <c r="AQ30" s="6">
        <v>14</v>
      </c>
      <c r="AR30" s="13">
        <v>13.6058</v>
      </c>
      <c r="AS30" s="6">
        <v>14</v>
      </c>
      <c r="AT30" s="13">
        <v>2.2071000000000001</v>
      </c>
      <c r="AU30" s="6">
        <v>14</v>
      </c>
      <c r="AV30" s="13">
        <v>3.8910999999999998</v>
      </c>
      <c r="AW30" s="6">
        <v>14</v>
      </c>
      <c r="AX30" s="13">
        <v>6.5049000000000001</v>
      </c>
      <c r="AY30" s="6">
        <v>14</v>
      </c>
      <c r="AZ30" s="13">
        <v>18.7758</v>
      </c>
      <c r="BA30" s="6">
        <v>14</v>
      </c>
      <c r="BB30" s="13">
        <v>2.2351999999999999</v>
      </c>
      <c r="BC30" s="6">
        <v>14</v>
      </c>
      <c r="BD30" s="13">
        <v>-0.11994</v>
      </c>
      <c r="BF30" s="4" t="s">
        <v>36</v>
      </c>
      <c r="BG30" s="4">
        <v>7</v>
      </c>
      <c r="BH30" s="12">
        <v>56.4514</v>
      </c>
      <c r="BI30" s="4">
        <v>7</v>
      </c>
      <c r="BJ30" s="12">
        <v>38.278700000000001</v>
      </c>
      <c r="BK30" s="4">
        <v>7</v>
      </c>
      <c r="BL30" s="12">
        <v>3.5472000000000001</v>
      </c>
      <c r="BM30" s="4">
        <v>7</v>
      </c>
      <c r="BN30" s="12">
        <v>3.8835999999999999</v>
      </c>
      <c r="BO30" s="4">
        <v>7</v>
      </c>
      <c r="BP30" s="12">
        <v>26.777699999999999</v>
      </c>
      <c r="BQ30" s="4">
        <v>7</v>
      </c>
      <c r="BR30" s="12">
        <v>2.1818</v>
      </c>
      <c r="BS30" s="4">
        <v>7</v>
      </c>
      <c r="BT30" s="12">
        <v>8.9790700000000001</v>
      </c>
      <c r="BU30" s="4">
        <v>7</v>
      </c>
      <c r="BV30" s="12">
        <v>0.41466999999999998</v>
      </c>
      <c r="BW30" s="4">
        <v>7</v>
      </c>
      <c r="BX30" s="12">
        <v>1.0503</v>
      </c>
      <c r="BY30" s="4">
        <v>7</v>
      </c>
      <c r="BZ30" s="12">
        <v>1.5359</v>
      </c>
      <c r="CA30" s="4">
        <v>7</v>
      </c>
      <c r="CB30" s="12">
        <v>12.3287</v>
      </c>
      <c r="CC30" s="4">
        <v>7</v>
      </c>
      <c r="CD30" s="12">
        <v>0</v>
      </c>
      <c r="CE30" s="4">
        <v>7</v>
      </c>
      <c r="CF30" s="12">
        <v>1.0222</v>
      </c>
    </row>
    <row r="31" spans="2:84" x14ac:dyDescent="0.4">
      <c r="B31" s="4" t="s">
        <v>37</v>
      </c>
      <c r="C31" s="4">
        <v>29</v>
      </c>
      <c r="D31" s="12">
        <v>105.6066</v>
      </c>
      <c r="E31" s="4">
        <v>29</v>
      </c>
      <c r="F31" s="12">
        <v>35.309800000000003</v>
      </c>
      <c r="G31" s="4">
        <v>29</v>
      </c>
      <c r="H31" s="12">
        <v>2.0234000000000001</v>
      </c>
      <c r="I31" s="4">
        <v>29</v>
      </c>
      <c r="J31" s="12">
        <v>2.0924999999999998</v>
      </c>
      <c r="K31" s="4">
        <v>29</v>
      </c>
      <c r="L31" s="12">
        <v>12.5733</v>
      </c>
      <c r="M31" s="4">
        <v>29</v>
      </c>
      <c r="N31" s="12">
        <v>6.6951999999999998</v>
      </c>
      <c r="O31" s="4">
        <v>29</v>
      </c>
      <c r="P31" s="12">
        <v>12.8344</v>
      </c>
      <c r="Q31" s="4">
        <v>29</v>
      </c>
      <c r="R31" s="12">
        <v>2.2071999999999998</v>
      </c>
      <c r="S31" s="4">
        <v>29</v>
      </c>
      <c r="T31" s="12">
        <v>3.1145999999999998</v>
      </c>
      <c r="U31" s="4">
        <v>29</v>
      </c>
      <c r="V31" s="12">
        <v>5.2167500000000002</v>
      </c>
      <c r="W31" s="4">
        <v>29</v>
      </c>
      <c r="X31" s="12">
        <v>15.5625</v>
      </c>
      <c r="Y31" s="4">
        <v>29</v>
      </c>
      <c r="Z31" s="12">
        <v>2.5366</v>
      </c>
      <c r="AA31" s="4">
        <v>29</v>
      </c>
      <c r="AB31" s="12">
        <v>-0.16622000000000001</v>
      </c>
      <c r="AD31" s="6" t="s">
        <v>37</v>
      </c>
      <c r="AE31" s="6">
        <v>14</v>
      </c>
      <c r="AF31" s="13">
        <v>106.4312</v>
      </c>
      <c r="AG31" s="6">
        <v>14</v>
      </c>
      <c r="AH31" s="13">
        <v>33.296900000000001</v>
      </c>
      <c r="AI31" s="6">
        <v>14</v>
      </c>
      <c r="AJ31" s="13">
        <v>1.7325999999999999</v>
      </c>
      <c r="AK31" s="6">
        <v>14</v>
      </c>
      <c r="AL31" s="13">
        <v>1.8234999999999999</v>
      </c>
      <c r="AM31" s="6">
        <v>14</v>
      </c>
      <c r="AN31" s="13">
        <v>11.270200000000001</v>
      </c>
      <c r="AO31" s="6">
        <v>14</v>
      </c>
      <c r="AP31" s="13">
        <v>5.3757999999999999</v>
      </c>
      <c r="AQ31" s="6">
        <v>14</v>
      </c>
      <c r="AR31" s="13">
        <v>14.4062</v>
      </c>
      <c r="AS31" s="6">
        <v>14</v>
      </c>
      <c r="AT31" s="13">
        <v>2.2320000000000002</v>
      </c>
      <c r="AU31" s="6">
        <v>14</v>
      </c>
      <c r="AV31" s="13">
        <v>3.7486999999999999</v>
      </c>
      <c r="AW31" s="6">
        <v>14</v>
      </c>
      <c r="AX31" s="13">
        <v>5.7610599999999996</v>
      </c>
      <c r="AY31" s="6">
        <v>14</v>
      </c>
      <c r="AZ31" s="13">
        <v>17.404199999999999</v>
      </c>
      <c r="BA31" s="6">
        <v>14</v>
      </c>
      <c r="BB31" s="13">
        <v>3.2031000000000001</v>
      </c>
      <c r="BC31" s="6">
        <v>14</v>
      </c>
      <c r="BD31" s="13">
        <v>-0.25412000000000001</v>
      </c>
      <c r="BF31" s="4" t="s">
        <v>37</v>
      </c>
      <c r="BG31" s="4">
        <v>7</v>
      </c>
      <c r="BH31" s="12">
        <v>55.238999999999997</v>
      </c>
      <c r="BI31" s="4">
        <v>7</v>
      </c>
      <c r="BJ31" s="12">
        <v>37.468499999999999</v>
      </c>
      <c r="BK31" s="4">
        <v>7</v>
      </c>
      <c r="BL31" s="12">
        <v>3.5234000000000001</v>
      </c>
      <c r="BM31" s="4">
        <v>7</v>
      </c>
      <c r="BN31" s="12">
        <v>3.0745</v>
      </c>
      <c r="BO31" s="4">
        <v>7</v>
      </c>
      <c r="BP31" s="12">
        <v>27.645099999999999</v>
      </c>
      <c r="BQ31" s="4">
        <v>7</v>
      </c>
      <c r="BR31" s="12">
        <v>2.5344000000000002</v>
      </c>
      <c r="BS31" s="4">
        <v>7</v>
      </c>
      <c r="BT31" s="12">
        <v>8.6804500000000004</v>
      </c>
      <c r="BU31" s="4">
        <v>7</v>
      </c>
      <c r="BV31" s="12">
        <v>0.59177999999999997</v>
      </c>
      <c r="BW31" s="4">
        <v>7</v>
      </c>
      <c r="BX31" s="12">
        <v>1.0782</v>
      </c>
      <c r="BY31" s="4">
        <v>7</v>
      </c>
      <c r="BZ31" s="12">
        <v>1.4658</v>
      </c>
      <c r="CA31" s="4">
        <v>7</v>
      </c>
      <c r="CB31" s="12">
        <v>13.231400000000001</v>
      </c>
      <c r="CC31" s="4">
        <v>7</v>
      </c>
      <c r="CD31" s="12">
        <v>0</v>
      </c>
      <c r="CE31" s="4">
        <v>7</v>
      </c>
      <c r="CF31" s="12">
        <v>0.70648</v>
      </c>
    </row>
    <row r="32" spans="2:84" x14ac:dyDescent="0.4">
      <c r="B32" s="4" t="s">
        <v>38</v>
      </c>
      <c r="C32" s="4">
        <v>29</v>
      </c>
      <c r="D32" s="12">
        <v>106.8189</v>
      </c>
      <c r="E32" s="4">
        <v>29</v>
      </c>
      <c r="F32" s="12">
        <v>35.499400000000001</v>
      </c>
      <c r="G32" s="4">
        <v>29</v>
      </c>
      <c r="H32" s="12">
        <v>2.1114999999999999</v>
      </c>
      <c r="I32" s="4">
        <v>29</v>
      </c>
      <c r="J32" s="12">
        <v>2.101</v>
      </c>
      <c r="K32" s="4">
        <v>29</v>
      </c>
      <c r="L32" s="12">
        <v>12.7425</v>
      </c>
      <c r="M32" s="4">
        <v>29</v>
      </c>
      <c r="N32" s="12">
        <v>5.5049000000000001</v>
      </c>
      <c r="O32" s="4">
        <v>29</v>
      </c>
      <c r="P32" s="12">
        <v>14.047800000000001</v>
      </c>
      <c r="Q32" s="4">
        <v>29</v>
      </c>
      <c r="R32" s="12">
        <v>2.1025999999999998</v>
      </c>
      <c r="S32" s="4">
        <v>29</v>
      </c>
      <c r="T32" s="12">
        <v>2.7052</v>
      </c>
      <c r="U32" s="4">
        <v>29</v>
      </c>
      <c r="V32" s="12">
        <v>5.2483000000000004</v>
      </c>
      <c r="W32" s="4">
        <v>29</v>
      </c>
      <c r="X32" s="12">
        <v>15.5006</v>
      </c>
      <c r="Y32" s="4">
        <v>29</v>
      </c>
      <c r="Z32" s="12">
        <v>3.3488000000000002</v>
      </c>
      <c r="AA32" s="4">
        <v>29</v>
      </c>
      <c r="AB32" s="12">
        <v>-0.91252999999999995</v>
      </c>
      <c r="AD32" s="6" t="s">
        <v>38</v>
      </c>
      <c r="AE32" s="6">
        <v>14</v>
      </c>
      <c r="AF32" s="13">
        <v>108.4907</v>
      </c>
      <c r="AG32" s="6">
        <v>14</v>
      </c>
      <c r="AH32" s="13">
        <v>33.643599999999999</v>
      </c>
      <c r="AI32" s="6">
        <v>14</v>
      </c>
      <c r="AJ32" s="13">
        <v>1.7579</v>
      </c>
      <c r="AK32" s="6">
        <v>14</v>
      </c>
      <c r="AL32" s="13">
        <v>1.8706</v>
      </c>
      <c r="AM32" s="6">
        <v>14</v>
      </c>
      <c r="AN32" s="13">
        <v>11.380800000000001</v>
      </c>
      <c r="AO32" s="6">
        <v>14</v>
      </c>
      <c r="AP32" s="13">
        <v>4.3909000000000002</v>
      </c>
      <c r="AQ32" s="6">
        <v>14</v>
      </c>
      <c r="AR32" s="13">
        <v>15.4496</v>
      </c>
      <c r="AS32" s="6">
        <v>14</v>
      </c>
      <c r="AT32" s="13">
        <v>2.2198000000000002</v>
      </c>
      <c r="AU32" s="6">
        <v>14</v>
      </c>
      <c r="AV32" s="13">
        <v>3.2081</v>
      </c>
      <c r="AW32" s="6">
        <v>14</v>
      </c>
      <c r="AX32" s="13">
        <v>5.8359300000000003</v>
      </c>
      <c r="AY32" s="6">
        <v>14</v>
      </c>
      <c r="AZ32" s="13">
        <v>17.1935</v>
      </c>
      <c r="BA32" s="6">
        <v>14</v>
      </c>
      <c r="BB32" s="13">
        <v>4.2378</v>
      </c>
      <c r="BC32" s="6">
        <v>14</v>
      </c>
      <c r="BD32" s="13">
        <v>-1.1883999999999999</v>
      </c>
      <c r="BF32" s="4" t="s">
        <v>38</v>
      </c>
      <c r="BG32" s="4">
        <v>7</v>
      </c>
      <c r="BH32" s="12">
        <v>55.660800000000002</v>
      </c>
      <c r="BI32" s="4">
        <v>7</v>
      </c>
      <c r="BJ32" s="12">
        <v>37.67</v>
      </c>
      <c r="BK32" s="4">
        <v>7</v>
      </c>
      <c r="BL32" s="12">
        <v>3.1265999999999998</v>
      </c>
      <c r="BM32" s="4">
        <v>7</v>
      </c>
      <c r="BN32" s="12">
        <v>3.0282</v>
      </c>
      <c r="BO32" s="4">
        <v>7</v>
      </c>
      <c r="BP32" s="12">
        <v>27.1266</v>
      </c>
      <c r="BQ32" s="4">
        <v>7</v>
      </c>
      <c r="BR32" s="12">
        <v>3.3633000000000002</v>
      </c>
      <c r="BS32" s="4">
        <v>7</v>
      </c>
      <c r="BT32" s="12">
        <v>8.3230599999999999</v>
      </c>
      <c r="BU32" s="4">
        <v>7</v>
      </c>
      <c r="BV32" s="12">
        <v>1.0750999999999999</v>
      </c>
      <c r="BW32" s="4">
        <v>7</v>
      </c>
      <c r="BX32" s="12">
        <v>1.3232999999999999</v>
      </c>
      <c r="BY32" s="4">
        <v>7</v>
      </c>
      <c r="BZ32" s="12">
        <v>1.4939</v>
      </c>
      <c r="CA32" s="4">
        <v>7</v>
      </c>
      <c r="CB32" s="12">
        <v>13.055199999999999</v>
      </c>
      <c r="CC32" s="4">
        <v>7</v>
      </c>
      <c r="CD32" s="12">
        <v>0</v>
      </c>
      <c r="CE32" s="4">
        <v>7</v>
      </c>
      <c r="CF32" s="12">
        <v>0.41482999999999998</v>
      </c>
    </row>
    <row r="33" spans="2:84" x14ac:dyDescent="0.4">
      <c r="B33" s="4" t="s">
        <v>39</v>
      </c>
      <c r="C33" s="4">
        <v>29</v>
      </c>
      <c r="D33" s="12">
        <v>109.42749999999999</v>
      </c>
      <c r="E33" s="4">
        <v>29</v>
      </c>
      <c r="F33" s="12">
        <v>34.872700000000002</v>
      </c>
      <c r="G33" s="4">
        <v>29</v>
      </c>
      <c r="H33" s="12">
        <v>2.0346000000000002</v>
      </c>
      <c r="I33" s="4">
        <v>29</v>
      </c>
      <c r="J33" s="12">
        <v>2.0649999999999999</v>
      </c>
      <c r="K33" s="4">
        <v>29</v>
      </c>
      <c r="L33" s="12">
        <v>12.810700000000001</v>
      </c>
      <c r="M33" s="4">
        <v>29</v>
      </c>
      <c r="N33" s="12">
        <v>5.5251000000000001</v>
      </c>
      <c r="O33" s="4">
        <v>29</v>
      </c>
      <c r="P33" s="12">
        <v>13.6197</v>
      </c>
      <c r="Q33" s="4">
        <v>29</v>
      </c>
      <c r="R33" s="12">
        <v>2.1427</v>
      </c>
      <c r="S33" s="4">
        <v>29</v>
      </c>
      <c r="T33" s="12">
        <v>2.5623999999999998</v>
      </c>
      <c r="U33" s="4">
        <v>29</v>
      </c>
      <c r="V33" s="12">
        <v>5.0754900000000003</v>
      </c>
      <c r="W33" s="4">
        <v>29</v>
      </c>
      <c r="X33" s="12">
        <v>15.2934</v>
      </c>
      <c r="Y33" s="4">
        <v>29</v>
      </c>
      <c r="Z33" s="12">
        <v>3.9302999999999999</v>
      </c>
      <c r="AA33" s="4">
        <v>29</v>
      </c>
      <c r="AB33" s="12">
        <v>6.8014000000000005E-2</v>
      </c>
      <c r="AD33" s="6" t="s">
        <v>39</v>
      </c>
      <c r="AE33" s="6">
        <v>14</v>
      </c>
      <c r="AF33" s="13">
        <v>111.6271</v>
      </c>
      <c r="AG33" s="6">
        <v>14</v>
      </c>
      <c r="AH33" s="13">
        <v>32.902900000000002</v>
      </c>
      <c r="AI33" s="6">
        <v>14</v>
      </c>
      <c r="AJ33" s="13">
        <v>1.7035</v>
      </c>
      <c r="AK33" s="6">
        <v>14</v>
      </c>
      <c r="AL33" s="13">
        <v>1.8492</v>
      </c>
      <c r="AM33" s="6">
        <v>14</v>
      </c>
      <c r="AN33" s="13">
        <v>11.3988</v>
      </c>
      <c r="AO33" s="6">
        <v>14</v>
      </c>
      <c r="AP33" s="13">
        <v>4.4566999999999997</v>
      </c>
      <c r="AQ33" s="6">
        <v>14</v>
      </c>
      <c r="AR33" s="13">
        <v>14.963100000000001</v>
      </c>
      <c r="AS33" s="6">
        <v>14</v>
      </c>
      <c r="AT33" s="13">
        <v>2.2498</v>
      </c>
      <c r="AU33" s="6">
        <v>14</v>
      </c>
      <c r="AV33" s="13">
        <v>3.0306999999999999</v>
      </c>
      <c r="AW33" s="6">
        <v>14</v>
      </c>
      <c r="AX33" s="13">
        <v>5.5716299999999999</v>
      </c>
      <c r="AY33" s="6">
        <v>14</v>
      </c>
      <c r="AZ33" s="13">
        <v>16.896799999999999</v>
      </c>
      <c r="BA33" s="6">
        <v>14</v>
      </c>
      <c r="BB33" s="13">
        <v>4.9542999999999999</v>
      </c>
      <c r="BC33" s="6">
        <v>14</v>
      </c>
      <c r="BD33" s="13">
        <v>2.2442E-2</v>
      </c>
      <c r="BF33" s="4" t="s">
        <v>39</v>
      </c>
      <c r="BG33" s="4">
        <v>7</v>
      </c>
      <c r="BH33" s="12">
        <v>54.741900000000001</v>
      </c>
      <c r="BI33" s="4">
        <v>7</v>
      </c>
      <c r="BJ33" s="12">
        <v>36.347099999999998</v>
      </c>
      <c r="BK33" s="4">
        <v>7</v>
      </c>
      <c r="BL33" s="12">
        <v>2.9977999999999998</v>
      </c>
      <c r="BM33" s="4">
        <v>7</v>
      </c>
      <c r="BN33" s="12">
        <v>3.0600999999999998</v>
      </c>
      <c r="BO33" s="4">
        <v>7</v>
      </c>
      <c r="BP33" s="12">
        <v>28.370999999999999</v>
      </c>
      <c r="BQ33" s="4">
        <v>7</v>
      </c>
      <c r="BR33" s="12">
        <v>3.3996</v>
      </c>
      <c r="BS33" s="4">
        <v>7</v>
      </c>
      <c r="BT33" s="12">
        <v>7.8326799999999999</v>
      </c>
      <c r="BU33" s="4">
        <v>7</v>
      </c>
      <c r="BV33" s="12">
        <v>0.72958999999999996</v>
      </c>
      <c r="BW33" s="4">
        <v>7</v>
      </c>
      <c r="BX33" s="12">
        <v>1.1131</v>
      </c>
      <c r="BY33" s="4">
        <v>7</v>
      </c>
      <c r="BZ33" s="12">
        <v>1.5432999999999999</v>
      </c>
      <c r="CA33" s="4">
        <v>7</v>
      </c>
      <c r="CB33" s="12">
        <v>13.2193</v>
      </c>
      <c r="CC33" s="4">
        <v>7</v>
      </c>
      <c r="CD33" s="12">
        <v>0</v>
      </c>
      <c r="CE33" s="4">
        <v>7</v>
      </c>
      <c r="CF33" s="12">
        <v>1.3863000000000001</v>
      </c>
    </row>
    <row r="34" spans="2:84" x14ac:dyDescent="0.4">
      <c r="B34" s="4" t="s">
        <v>40</v>
      </c>
      <c r="C34" s="4">
        <v>29</v>
      </c>
      <c r="D34" s="12">
        <v>113.3262</v>
      </c>
      <c r="E34" s="4">
        <v>29</v>
      </c>
      <c r="F34" s="12">
        <v>35.1449</v>
      </c>
      <c r="G34" s="4">
        <v>29</v>
      </c>
      <c r="H34" s="12">
        <v>2.1371000000000002</v>
      </c>
      <c r="I34" s="4">
        <v>29</v>
      </c>
      <c r="J34" s="12">
        <v>2.0251000000000001</v>
      </c>
      <c r="K34" s="4">
        <v>29</v>
      </c>
      <c r="L34" s="12">
        <v>12.903700000000001</v>
      </c>
      <c r="M34" s="4">
        <v>29</v>
      </c>
      <c r="N34" s="12">
        <v>4.8099999999999996</v>
      </c>
      <c r="O34" s="4">
        <v>29</v>
      </c>
      <c r="P34" s="12">
        <v>13.331099999999999</v>
      </c>
      <c r="Q34" s="4">
        <v>29</v>
      </c>
      <c r="R34" s="12">
        <v>2.2391000000000001</v>
      </c>
      <c r="S34" s="4">
        <v>29</v>
      </c>
      <c r="T34" s="12">
        <v>2.7509999999999999</v>
      </c>
      <c r="U34" s="4">
        <v>29</v>
      </c>
      <c r="V34" s="12">
        <v>5.4429400000000001</v>
      </c>
      <c r="W34" s="4">
        <v>29</v>
      </c>
      <c r="X34" s="12">
        <v>15.0718</v>
      </c>
      <c r="Y34" s="4">
        <v>29</v>
      </c>
      <c r="Z34" s="12">
        <v>4.0819999999999999</v>
      </c>
      <c r="AA34" s="4">
        <v>29</v>
      </c>
      <c r="AB34" s="12">
        <v>6.1281000000000002E-2</v>
      </c>
      <c r="AD34" s="6" t="s">
        <v>40</v>
      </c>
      <c r="AE34" s="6">
        <v>14</v>
      </c>
      <c r="AF34" s="13">
        <v>115.5949</v>
      </c>
      <c r="AG34" s="6">
        <v>14</v>
      </c>
      <c r="AH34" s="13">
        <v>33.261400000000002</v>
      </c>
      <c r="AI34" s="6">
        <v>14</v>
      </c>
      <c r="AJ34" s="13">
        <v>1.8101</v>
      </c>
      <c r="AK34" s="6">
        <v>14</v>
      </c>
      <c r="AL34" s="13">
        <v>1.8451</v>
      </c>
      <c r="AM34" s="6">
        <v>14</v>
      </c>
      <c r="AN34" s="13">
        <v>11.367900000000001</v>
      </c>
      <c r="AO34" s="6">
        <v>14</v>
      </c>
      <c r="AP34" s="13">
        <v>3.7768999999999999</v>
      </c>
      <c r="AQ34" s="6">
        <v>14</v>
      </c>
      <c r="AR34" s="13">
        <v>14.722300000000001</v>
      </c>
      <c r="AS34" s="6">
        <v>14</v>
      </c>
      <c r="AT34" s="13">
        <v>2.2486000000000002</v>
      </c>
      <c r="AU34" s="6">
        <v>14</v>
      </c>
      <c r="AV34" s="13">
        <v>3.2338</v>
      </c>
      <c r="AW34" s="6">
        <v>14</v>
      </c>
      <c r="AX34" s="13">
        <v>6.0737699999999997</v>
      </c>
      <c r="AY34" s="6">
        <v>14</v>
      </c>
      <c r="AZ34" s="13">
        <v>16.641400000000001</v>
      </c>
      <c r="BA34" s="6">
        <v>14</v>
      </c>
      <c r="BB34" s="13">
        <v>5.0841000000000003</v>
      </c>
      <c r="BC34" s="6">
        <v>14</v>
      </c>
      <c r="BD34" s="13">
        <v>-6.5367999999999996E-2</v>
      </c>
      <c r="BF34" s="4" t="s">
        <v>40</v>
      </c>
      <c r="BG34" s="4">
        <v>7</v>
      </c>
      <c r="BH34" s="12">
        <v>63.325099999999999</v>
      </c>
      <c r="BI34" s="4">
        <v>7</v>
      </c>
      <c r="BJ34" s="12">
        <v>31.689699999999998</v>
      </c>
      <c r="BK34" s="4">
        <v>7</v>
      </c>
      <c r="BL34" s="12">
        <v>2.8452999999999999</v>
      </c>
      <c r="BM34" s="4">
        <v>7</v>
      </c>
      <c r="BN34" s="12">
        <v>2.8677000000000001</v>
      </c>
      <c r="BO34" s="4">
        <v>7</v>
      </c>
      <c r="BP34" s="12">
        <v>38.424500000000002</v>
      </c>
      <c r="BQ34" s="4">
        <v>7</v>
      </c>
      <c r="BR34" s="12">
        <v>2.4573</v>
      </c>
      <c r="BS34" s="4">
        <v>7</v>
      </c>
      <c r="BT34" s="12">
        <v>6.6667899999999998</v>
      </c>
      <c r="BU34" s="4">
        <v>7</v>
      </c>
      <c r="BV34" s="12">
        <v>0.79235</v>
      </c>
      <c r="BW34" s="4">
        <v>7</v>
      </c>
      <c r="BX34" s="12">
        <v>0.82876000000000005</v>
      </c>
      <c r="BY34" s="4">
        <v>7</v>
      </c>
      <c r="BZ34" s="12">
        <v>1.3865000000000001</v>
      </c>
      <c r="CA34" s="4">
        <v>7</v>
      </c>
      <c r="CB34" s="12">
        <v>11.7407</v>
      </c>
      <c r="CC34" s="4">
        <v>7</v>
      </c>
      <c r="CD34" s="12">
        <v>0</v>
      </c>
      <c r="CE34" s="4">
        <v>7</v>
      </c>
      <c r="CF34" s="12">
        <v>0.30032999999999999</v>
      </c>
    </row>
    <row r="35" spans="2:84" x14ac:dyDescent="0.4">
      <c r="B35" s="4" t="s">
        <v>41</v>
      </c>
      <c r="C35" s="4">
        <v>29</v>
      </c>
      <c r="D35" s="12">
        <v>112.791</v>
      </c>
      <c r="E35" s="4">
        <v>29</v>
      </c>
      <c r="F35" s="12">
        <v>35.566299999999998</v>
      </c>
      <c r="G35" s="4">
        <v>29</v>
      </c>
      <c r="H35" s="12">
        <v>2.0844</v>
      </c>
      <c r="I35" s="4">
        <v>29</v>
      </c>
      <c r="J35" s="12">
        <v>2.0674000000000001</v>
      </c>
      <c r="K35" s="4">
        <v>29</v>
      </c>
      <c r="L35" s="12">
        <v>12.8491</v>
      </c>
      <c r="M35" s="4">
        <v>29</v>
      </c>
      <c r="N35" s="12">
        <v>5.9767999999999999</v>
      </c>
      <c r="O35" s="4">
        <v>29</v>
      </c>
      <c r="P35" s="12">
        <v>12.8346</v>
      </c>
      <c r="Q35" s="4">
        <v>29</v>
      </c>
      <c r="R35" s="12">
        <v>2.3872</v>
      </c>
      <c r="S35" s="4">
        <v>29</v>
      </c>
      <c r="T35" s="12">
        <v>2.5863999999999998</v>
      </c>
      <c r="U35" s="4">
        <v>29</v>
      </c>
      <c r="V35" s="12">
        <v>5.0225299999999997</v>
      </c>
      <c r="W35" s="4">
        <v>29</v>
      </c>
      <c r="X35" s="12">
        <v>15.222799999999999</v>
      </c>
      <c r="Y35" s="4">
        <v>29</v>
      </c>
      <c r="Z35" s="12">
        <v>3.2864</v>
      </c>
      <c r="AA35" s="4">
        <v>29</v>
      </c>
      <c r="AB35" s="12">
        <v>0.11602</v>
      </c>
      <c r="AD35" s="6" t="s">
        <v>41</v>
      </c>
      <c r="AE35" s="6">
        <v>14</v>
      </c>
      <c r="AF35" s="13">
        <v>115.09520000000001</v>
      </c>
      <c r="AG35" s="6">
        <v>14</v>
      </c>
      <c r="AH35" s="13">
        <v>33.933</v>
      </c>
      <c r="AI35" s="6">
        <v>14</v>
      </c>
      <c r="AJ35" s="13">
        <v>1.8401000000000001</v>
      </c>
      <c r="AK35" s="6">
        <v>14</v>
      </c>
      <c r="AL35" s="13">
        <v>1.8728</v>
      </c>
      <c r="AM35" s="6">
        <v>14</v>
      </c>
      <c r="AN35" s="13">
        <v>11.257400000000001</v>
      </c>
      <c r="AO35" s="6">
        <v>14</v>
      </c>
      <c r="AP35" s="13">
        <v>4.8266999999999998</v>
      </c>
      <c r="AQ35" s="6">
        <v>14</v>
      </c>
      <c r="AR35" s="13">
        <v>14.368600000000001</v>
      </c>
      <c r="AS35" s="6">
        <v>14</v>
      </c>
      <c r="AT35" s="13">
        <v>2.3862000000000001</v>
      </c>
      <c r="AU35" s="6">
        <v>14</v>
      </c>
      <c r="AV35" s="13">
        <v>3.0558999999999998</v>
      </c>
      <c r="AW35" s="6">
        <v>14</v>
      </c>
      <c r="AX35" s="13">
        <v>5.6187300000000002</v>
      </c>
      <c r="AY35" s="6">
        <v>14</v>
      </c>
      <c r="AZ35" s="13">
        <v>16.843599999999999</v>
      </c>
      <c r="BA35" s="6">
        <v>14</v>
      </c>
      <c r="BB35" s="13">
        <v>4.0183999999999997</v>
      </c>
      <c r="BC35" s="6">
        <v>14</v>
      </c>
      <c r="BD35" s="13">
        <v>-2.1416999999999999E-2</v>
      </c>
      <c r="BF35" s="4" t="s">
        <v>41</v>
      </c>
      <c r="BG35" s="4">
        <v>7</v>
      </c>
      <c r="BH35" s="12">
        <v>59.9726</v>
      </c>
      <c r="BI35" s="4">
        <v>7</v>
      </c>
      <c r="BJ35" s="12">
        <v>29.2425</v>
      </c>
      <c r="BK35" s="4">
        <v>7</v>
      </c>
      <c r="BL35" s="12">
        <v>2.9424000000000001</v>
      </c>
      <c r="BM35" s="4">
        <v>7</v>
      </c>
      <c r="BN35" s="12">
        <v>3.1316000000000002</v>
      </c>
      <c r="BO35" s="4">
        <v>7</v>
      </c>
      <c r="BP35" s="12">
        <v>40.941099999999999</v>
      </c>
      <c r="BQ35" s="4">
        <v>7</v>
      </c>
      <c r="BR35" s="12">
        <v>2.4054000000000002</v>
      </c>
      <c r="BS35" s="4">
        <v>7</v>
      </c>
      <c r="BT35" s="12">
        <v>5.9228399999999999</v>
      </c>
      <c r="BU35" s="4">
        <v>7</v>
      </c>
      <c r="BV35" s="12">
        <v>0.6996</v>
      </c>
      <c r="BW35" s="4">
        <v>7</v>
      </c>
      <c r="BX35" s="12">
        <v>0.92390000000000005</v>
      </c>
      <c r="BY35" s="4">
        <v>7</v>
      </c>
      <c r="BZ35" s="12">
        <v>1.1515</v>
      </c>
      <c r="CA35" s="4">
        <v>7</v>
      </c>
      <c r="CB35" s="12">
        <v>11.9641</v>
      </c>
      <c r="CC35" s="4">
        <v>7</v>
      </c>
      <c r="CD35" s="12">
        <v>3.6194999999999998E-6</v>
      </c>
      <c r="CE35" s="4">
        <v>7</v>
      </c>
      <c r="CF35" s="12">
        <v>0.67496999999999996</v>
      </c>
    </row>
    <row r="36" spans="2:84" x14ac:dyDescent="0.4">
      <c r="B36" s="4" t="s">
        <v>42</v>
      </c>
      <c r="C36" s="4">
        <v>29</v>
      </c>
      <c r="D36" s="12">
        <v>116.16589999999999</v>
      </c>
      <c r="E36" s="4">
        <v>29</v>
      </c>
      <c r="F36" s="12">
        <v>34.235199999999999</v>
      </c>
      <c r="G36" s="4">
        <v>29</v>
      </c>
      <c r="H36" s="12">
        <v>1.9605999999999999</v>
      </c>
      <c r="I36" s="4">
        <v>29</v>
      </c>
      <c r="J36" s="12">
        <v>2.0920000000000001</v>
      </c>
      <c r="K36" s="4">
        <v>29</v>
      </c>
      <c r="L36" s="12">
        <v>13.0448</v>
      </c>
      <c r="M36" s="4">
        <v>29</v>
      </c>
      <c r="N36" s="12">
        <v>7.3318000000000003</v>
      </c>
      <c r="O36" s="4">
        <v>29</v>
      </c>
      <c r="P36" s="12">
        <v>12.607699999999999</v>
      </c>
      <c r="Q36" s="4">
        <v>29</v>
      </c>
      <c r="R36" s="12">
        <v>2.3904999999999998</v>
      </c>
      <c r="S36" s="4">
        <v>29</v>
      </c>
      <c r="T36" s="12">
        <v>2.3563999999999998</v>
      </c>
      <c r="U36" s="4">
        <v>29</v>
      </c>
      <c r="V36" s="12">
        <v>4.4721099999999998</v>
      </c>
      <c r="W36" s="4">
        <v>29</v>
      </c>
      <c r="X36" s="12">
        <v>15.0602</v>
      </c>
      <c r="Y36" s="4">
        <v>29</v>
      </c>
      <c r="Z36" s="12">
        <v>2.9346999999999999</v>
      </c>
      <c r="AA36" s="4">
        <v>29</v>
      </c>
      <c r="AB36" s="12">
        <v>1.5141</v>
      </c>
      <c r="AD36" s="6" t="s">
        <v>42</v>
      </c>
      <c r="AE36" s="6">
        <v>14</v>
      </c>
      <c r="AF36" s="13">
        <v>118.87479999999999</v>
      </c>
      <c r="AG36" s="6">
        <v>14</v>
      </c>
      <c r="AH36" s="13">
        <v>33.299100000000003</v>
      </c>
      <c r="AI36" s="6">
        <v>14</v>
      </c>
      <c r="AJ36" s="13">
        <v>1.6393</v>
      </c>
      <c r="AK36" s="6">
        <v>14</v>
      </c>
      <c r="AL36" s="13">
        <v>1.8591</v>
      </c>
      <c r="AM36" s="6">
        <v>14</v>
      </c>
      <c r="AN36" s="13">
        <v>11.4283</v>
      </c>
      <c r="AO36" s="6">
        <v>14</v>
      </c>
      <c r="AP36" s="13">
        <v>7.2336</v>
      </c>
      <c r="AQ36" s="6">
        <v>14</v>
      </c>
      <c r="AR36" s="13">
        <v>13.299899999999999</v>
      </c>
      <c r="AS36" s="6">
        <v>14</v>
      </c>
      <c r="AT36" s="13">
        <v>2.335</v>
      </c>
      <c r="AU36" s="6">
        <v>14</v>
      </c>
      <c r="AV36" s="13">
        <v>2.8340999999999998</v>
      </c>
      <c r="AW36" s="6">
        <v>14</v>
      </c>
      <c r="AX36" s="13">
        <v>5.1965500000000002</v>
      </c>
      <c r="AY36" s="6">
        <v>14</v>
      </c>
      <c r="AZ36" s="13">
        <v>16.462</v>
      </c>
      <c r="BA36" s="6">
        <v>14</v>
      </c>
      <c r="BB36" s="13">
        <v>3.5943000000000001</v>
      </c>
      <c r="BC36" s="6">
        <v>14</v>
      </c>
      <c r="BD36" s="13">
        <v>0.81867000000000001</v>
      </c>
      <c r="BF36" s="4" t="s">
        <v>42</v>
      </c>
      <c r="BG36" s="4">
        <v>7</v>
      </c>
      <c r="BH36" s="12">
        <v>62.638199999999998</v>
      </c>
      <c r="BI36" s="4">
        <v>7</v>
      </c>
      <c r="BJ36" s="12">
        <v>28.980599999999999</v>
      </c>
      <c r="BK36" s="4">
        <v>7</v>
      </c>
      <c r="BL36" s="12">
        <v>2.0407999999999999</v>
      </c>
      <c r="BM36" s="4">
        <v>7</v>
      </c>
      <c r="BN36" s="12">
        <v>3.0819000000000001</v>
      </c>
      <c r="BO36" s="4">
        <v>7</v>
      </c>
      <c r="BP36" s="12">
        <v>40.218899999999998</v>
      </c>
      <c r="BQ36" s="4">
        <v>7</v>
      </c>
      <c r="BR36" s="12">
        <v>2.7378999999999998</v>
      </c>
      <c r="BS36" s="4">
        <v>7</v>
      </c>
      <c r="BT36" s="12">
        <v>5.7055300000000004</v>
      </c>
      <c r="BU36" s="4">
        <v>7</v>
      </c>
      <c r="BV36" s="12">
        <v>0.62641000000000002</v>
      </c>
      <c r="BW36" s="4">
        <v>7</v>
      </c>
      <c r="BX36" s="12">
        <v>0.73129</v>
      </c>
      <c r="BY36" s="4">
        <v>7</v>
      </c>
      <c r="BZ36" s="12">
        <v>1.2505999999999999</v>
      </c>
      <c r="CA36" s="4">
        <v>7</v>
      </c>
      <c r="CB36" s="12">
        <v>12.0021</v>
      </c>
      <c r="CC36" s="4">
        <v>7</v>
      </c>
      <c r="CD36" s="12">
        <v>0</v>
      </c>
      <c r="CE36" s="4">
        <v>7</v>
      </c>
      <c r="CF36" s="12">
        <v>2.6240999999999999</v>
      </c>
    </row>
    <row r="37" spans="2:84" x14ac:dyDescent="0.4">
      <c r="B37" s="4" t="s">
        <v>43</v>
      </c>
      <c r="C37" s="4">
        <v>29</v>
      </c>
      <c r="D37" s="12">
        <v>117.9093</v>
      </c>
      <c r="E37" s="4">
        <v>29</v>
      </c>
      <c r="F37" s="12">
        <v>33.580500000000001</v>
      </c>
      <c r="G37" s="4">
        <v>29</v>
      </c>
      <c r="H37" s="12">
        <v>2.2753999999999999</v>
      </c>
      <c r="I37" s="4">
        <v>29</v>
      </c>
      <c r="J37" s="12">
        <v>2.0842000000000001</v>
      </c>
      <c r="K37" s="4">
        <v>29</v>
      </c>
      <c r="L37" s="12">
        <v>13.132</v>
      </c>
      <c r="M37" s="4">
        <v>29</v>
      </c>
      <c r="N37" s="12">
        <v>7.7821999999999996</v>
      </c>
      <c r="O37" s="4">
        <v>29</v>
      </c>
      <c r="P37" s="12">
        <v>12.6671</v>
      </c>
      <c r="Q37" s="4">
        <v>29</v>
      </c>
      <c r="R37" s="12">
        <v>2.5981999999999998</v>
      </c>
      <c r="S37" s="4">
        <v>29</v>
      </c>
      <c r="T37" s="12">
        <v>2.145</v>
      </c>
      <c r="U37" s="4">
        <v>29</v>
      </c>
      <c r="V37" s="12">
        <v>4.8547399999999996</v>
      </c>
      <c r="W37" s="4">
        <v>29</v>
      </c>
      <c r="X37" s="12">
        <v>15.0153</v>
      </c>
      <c r="Y37" s="4">
        <v>29</v>
      </c>
      <c r="Z37" s="12">
        <v>3.1515</v>
      </c>
      <c r="AA37" s="4">
        <v>29</v>
      </c>
      <c r="AB37" s="12">
        <v>0.71394999999999997</v>
      </c>
      <c r="AD37" s="6" t="s">
        <v>43</v>
      </c>
      <c r="AE37" s="6">
        <v>14</v>
      </c>
      <c r="AF37" s="13">
        <v>120.9173</v>
      </c>
      <c r="AG37" s="6">
        <v>14</v>
      </c>
      <c r="AH37" s="13">
        <v>32.684899999999999</v>
      </c>
      <c r="AI37" s="6">
        <v>14</v>
      </c>
      <c r="AJ37" s="13">
        <v>2.0270000000000001</v>
      </c>
      <c r="AK37" s="6">
        <v>14</v>
      </c>
      <c r="AL37" s="13">
        <v>1.8908</v>
      </c>
      <c r="AM37" s="6">
        <v>14</v>
      </c>
      <c r="AN37" s="13">
        <v>11.4847</v>
      </c>
      <c r="AO37" s="6">
        <v>14</v>
      </c>
      <c r="AP37" s="13">
        <v>7.6398000000000001</v>
      </c>
      <c r="AQ37" s="6">
        <v>14</v>
      </c>
      <c r="AR37" s="13">
        <v>13.196899999999999</v>
      </c>
      <c r="AS37" s="6">
        <v>14</v>
      </c>
      <c r="AT37" s="13">
        <v>2.6118000000000001</v>
      </c>
      <c r="AU37" s="6">
        <v>14</v>
      </c>
      <c r="AV37" s="13">
        <v>2.5059999999999998</v>
      </c>
      <c r="AW37" s="6">
        <v>14</v>
      </c>
      <c r="AX37" s="13">
        <v>5.38476</v>
      </c>
      <c r="AY37" s="6">
        <v>14</v>
      </c>
      <c r="AZ37" s="13">
        <v>16.286999999999999</v>
      </c>
      <c r="BA37" s="6">
        <v>14</v>
      </c>
      <c r="BB37" s="13">
        <v>3.9401999999999999</v>
      </c>
      <c r="BC37" s="6">
        <v>14</v>
      </c>
      <c r="BD37" s="13">
        <v>0.34611999999999998</v>
      </c>
      <c r="BF37" s="4" t="s">
        <v>43</v>
      </c>
      <c r="BG37" s="4">
        <v>7</v>
      </c>
      <c r="BH37" s="12">
        <v>64.119299999999996</v>
      </c>
      <c r="BI37" s="4">
        <v>7</v>
      </c>
      <c r="BJ37" s="12">
        <v>29.6205</v>
      </c>
      <c r="BK37" s="4">
        <v>7</v>
      </c>
      <c r="BL37" s="12">
        <v>2.7818999999999998</v>
      </c>
      <c r="BM37" s="4">
        <v>7</v>
      </c>
      <c r="BN37" s="12">
        <v>3.0754000000000001</v>
      </c>
      <c r="BO37" s="4">
        <v>7</v>
      </c>
      <c r="BP37" s="12">
        <v>39.253399999999999</v>
      </c>
      <c r="BQ37" s="4">
        <v>7</v>
      </c>
      <c r="BR37" s="12">
        <v>2.7953999999999999</v>
      </c>
      <c r="BS37" s="4">
        <v>7</v>
      </c>
      <c r="BT37" s="12">
        <v>5.4007399999999999</v>
      </c>
      <c r="BU37" s="4">
        <v>7</v>
      </c>
      <c r="BV37" s="12">
        <v>0.54313</v>
      </c>
      <c r="BW37" s="4">
        <v>7</v>
      </c>
      <c r="BX37" s="12">
        <v>0.66971999999999998</v>
      </c>
      <c r="BY37" s="4">
        <v>7</v>
      </c>
      <c r="BZ37" s="12">
        <v>1.0499000000000001</v>
      </c>
      <c r="CA37" s="4">
        <v>7</v>
      </c>
      <c r="CB37" s="12">
        <v>11.619400000000001</v>
      </c>
      <c r="CC37" s="4">
        <v>7</v>
      </c>
      <c r="CD37" s="12">
        <v>0</v>
      </c>
      <c r="CE37" s="4">
        <v>7</v>
      </c>
      <c r="CF37" s="12">
        <v>3.1907000000000001</v>
      </c>
    </row>
    <row r="38" spans="2:84" x14ac:dyDescent="0.4">
      <c r="B38" s="4" t="s">
        <v>44</v>
      </c>
      <c r="C38" s="4">
        <v>29</v>
      </c>
      <c r="D38" s="12">
        <v>118.9757</v>
      </c>
      <c r="E38" s="4">
        <v>29</v>
      </c>
      <c r="F38" s="12">
        <v>33.990099999999998</v>
      </c>
      <c r="G38" s="4">
        <v>29</v>
      </c>
      <c r="H38" s="12">
        <v>2.4923000000000002</v>
      </c>
      <c r="I38" s="4">
        <v>29</v>
      </c>
      <c r="J38" s="12">
        <v>2.1701000000000001</v>
      </c>
      <c r="K38" s="4">
        <v>29</v>
      </c>
      <c r="L38" s="12">
        <v>13.219099999999999</v>
      </c>
      <c r="M38" s="4">
        <v>29</v>
      </c>
      <c r="N38" s="12">
        <v>8.2997999999999994</v>
      </c>
      <c r="O38" s="4">
        <v>29</v>
      </c>
      <c r="P38" s="12">
        <v>13.069599999999999</v>
      </c>
      <c r="Q38" s="4">
        <v>29</v>
      </c>
      <c r="R38" s="12">
        <v>2.6890000000000001</v>
      </c>
      <c r="S38" s="4">
        <v>29</v>
      </c>
      <c r="T38" s="12">
        <v>2.0596000000000001</v>
      </c>
      <c r="U38" s="4">
        <v>29</v>
      </c>
      <c r="V38" s="12">
        <v>4.6979199999999999</v>
      </c>
      <c r="W38" s="4">
        <v>29</v>
      </c>
      <c r="X38" s="12">
        <v>14.991</v>
      </c>
      <c r="Y38" s="4">
        <v>29</v>
      </c>
      <c r="Z38" s="12">
        <v>2.1038000000000001</v>
      </c>
      <c r="AA38" s="4">
        <v>29</v>
      </c>
      <c r="AB38" s="12">
        <v>0.21765000000000001</v>
      </c>
      <c r="AD38" s="6" t="s">
        <v>44</v>
      </c>
      <c r="AE38" s="6">
        <v>14</v>
      </c>
      <c r="AF38" s="13">
        <v>122.4267</v>
      </c>
      <c r="AG38" s="6">
        <v>14</v>
      </c>
      <c r="AH38" s="13">
        <v>33.614199999999997</v>
      </c>
      <c r="AI38" s="6">
        <v>14</v>
      </c>
      <c r="AJ38" s="13">
        <v>2.294</v>
      </c>
      <c r="AK38" s="6">
        <v>14</v>
      </c>
      <c r="AL38" s="13">
        <v>2.0150000000000001</v>
      </c>
      <c r="AM38" s="6">
        <v>14</v>
      </c>
      <c r="AN38" s="13">
        <v>11.507999999999999</v>
      </c>
      <c r="AO38" s="6">
        <v>14</v>
      </c>
      <c r="AP38" s="13">
        <v>7.9142000000000001</v>
      </c>
      <c r="AQ38" s="6">
        <v>14</v>
      </c>
      <c r="AR38" s="13">
        <v>13.749499999999999</v>
      </c>
      <c r="AS38" s="6">
        <v>14</v>
      </c>
      <c r="AT38" s="13">
        <v>2.6867999999999999</v>
      </c>
      <c r="AU38" s="6">
        <v>14</v>
      </c>
      <c r="AV38" s="13">
        <v>2.4297</v>
      </c>
      <c r="AW38" s="6">
        <v>14</v>
      </c>
      <c r="AX38" s="13">
        <v>5.0663999999999998</v>
      </c>
      <c r="AY38" s="6">
        <v>14</v>
      </c>
      <c r="AZ38" s="13">
        <v>16.130400000000002</v>
      </c>
      <c r="BA38" s="6">
        <v>14</v>
      </c>
      <c r="BB38" s="13">
        <v>2.6591</v>
      </c>
      <c r="BC38" s="6">
        <v>14</v>
      </c>
      <c r="BD38" s="13">
        <v>-6.7323999999999995E-2</v>
      </c>
      <c r="BF38" s="4" t="s">
        <v>44</v>
      </c>
      <c r="BG38" s="4">
        <v>7</v>
      </c>
      <c r="BH38" s="12">
        <v>64.504099999999994</v>
      </c>
      <c r="BI38" s="4">
        <v>7</v>
      </c>
      <c r="BJ38" s="12">
        <v>29.305599999999998</v>
      </c>
      <c r="BK38" s="4">
        <v>7</v>
      </c>
      <c r="BL38" s="12">
        <v>2.5575000000000001</v>
      </c>
      <c r="BM38" s="4">
        <v>7</v>
      </c>
      <c r="BN38" s="12">
        <v>2.7765</v>
      </c>
      <c r="BO38" s="4">
        <v>7</v>
      </c>
      <c r="BP38" s="12">
        <v>40.067799999999998</v>
      </c>
      <c r="BQ38" s="4">
        <v>7</v>
      </c>
      <c r="BR38" s="12">
        <v>2.9822000000000002</v>
      </c>
      <c r="BS38" s="4">
        <v>7</v>
      </c>
      <c r="BT38" s="12">
        <v>7.8911600000000002</v>
      </c>
      <c r="BU38" s="4">
        <v>7</v>
      </c>
      <c r="BV38" s="12">
        <v>0.46615000000000001</v>
      </c>
      <c r="BW38" s="4">
        <v>7</v>
      </c>
      <c r="BX38" s="12">
        <v>0.51783000000000001</v>
      </c>
      <c r="BY38" s="4">
        <v>7</v>
      </c>
      <c r="BZ38" s="12">
        <v>1.0395000000000001</v>
      </c>
      <c r="CA38" s="4">
        <v>7</v>
      </c>
      <c r="CB38" s="12">
        <v>12.278499999999999</v>
      </c>
      <c r="CC38" s="4">
        <v>7</v>
      </c>
      <c r="CD38" s="12">
        <v>0</v>
      </c>
      <c r="CE38" s="4">
        <v>7</v>
      </c>
      <c r="CF38" s="12">
        <v>0.11734</v>
      </c>
    </row>
  </sheetData>
  <mergeCells count="51">
    <mergeCell ref="A3:R3"/>
    <mergeCell ref="A4:R4"/>
    <mergeCell ref="A5:C5"/>
    <mergeCell ref="C7:AB7"/>
    <mergeCell ref="B8:B9"/>
    <mergeCell ref="C8:D9"/>
    <mergeCell ref="E8:F9"/>
    <mergeCell ref="G8:H9"/>
    <mergeCell ref="I8:J9"/>
    <mergeCell ref="K8:L9"/>
    <mergeCell ref="M8:N9"/>
    <mergeCell ref="O8:P9"/>
    <mergeCell ref="Q8:R9"/>
    <mergeCell ref="S8:T9"/>
    <mergeCell ref="U8:V9"/>
    <mergeCell ref="W8:X9"/>
    <mergeCell ref="C10:AB10"/>
    <mergeCell ref="AE7:BD7"/>
    <mergeCell ref="AD8:AD9"/>
    <mergeCell ref="AE8:AF9"/>
    <mergeCell ref="AG8:AH9"/>
    <mergeCell ref="AI8:AJ9"/>
    <mergeCell ref="AK8:AL9"/>
    <mergeCell ref="AM8:AN9"/>
    <mergeCell ref="AO8:AP9"/>
    <mergeCell ref="AQ8:AR9"/>
    <mergeCell ref="AS8:AT9"/>
    <mergeCell ref="AU8:AV9"/>
    <mergeCell ref="AW8:AX9"/>
    <mergeCell ref="AY8:AZ9"/>
    <mergeCell ref="CA8:CB9"/>
    <mergeCell ref="CC8:CD9"/>
    <mergeCell ref="CE8:CF9"/>
    <mergeCell ref="Y8:Z9"/>
    <mergeCell ref="AA8:AB9"/>
    <mergeCell ref="BG10:CF10"/>
    <mergeCell ref="BA8:BB9"/>
    <mergeCell ref="BC8:BD9"/>
    <mergeCell ref="AE10:BD10"/>
    <mergeCell ref="BG7:CF7"/>
    <mergeCell ref="BF8:BF9"/>
    <mergeCell ref="BG8:BH9"/>
    <mergeCell ref="BI8:BJ9"/>
    <mergeCell ref="BK8:BL9"/>
    <mergeCell ref="BM8:BN9"/>
    <mergeCell ref="BO8:BP9"/>
    <mergeCell ref="BQ8:BR9"/>
    <mergeCell ref="BS8:BT9"/>
    <mergeCell ref="BU8:BV9"/>
    <mergeCell ref="BW8:BX9"/>
    <mergeCell ref="BY8:BZ9"/>
  </mergeCells>
  <hyperlinks>
    <hyperlink ref="A5" location="'List of contents'!A1" display="Back to 'List of contents'" xr:uid="{00000000-0004-0000-1B00-000000000000}"/>
  </hyperlinks>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Sheet28"/>
  <dimension ref="A1:R14"/>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6.21875" style="14" customWidth="1"/>
    <col min="3" max="100" width="10.77734375" style="14" customWidth="1"/>
    <col min="101" max="16384" width="8.77734375" style="14"/>
  </cols>
  <sheetData>
    <row r="1" spans="1:18" s="15" customFormat="1" ht="20.399999999999999" x14ac:dyDescent="0.45">
      <c r="A1" s="1" t="s">
        <v>226</v>
      </c>
    </row>
    <row r="2" spans="1:18" s="4" customFormat="1" ht="15" x14ac:dyDescent="0.35">
      <c r="A2" s="4" t="s">
        <v>225</v>
      </c>
    </row>
    <row r="3" spans="1:18" s="4" customFormat="1" ht="15" x14ac:dyDescent="0.35">
      <c r="A3" s="24" t="s">
        <v>10</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c r="G7" s="17"/>
      <c r="H7" s="17"/>
    </row>
    <row r="8" spans="1:18" ht="21" customHeight="1" x14ac:dyDescent="0.4">
      <c r="B8" s="18" t="s">
        <v>10</v>
      </c>
      <c r="C8" s="19" t="s">
        <v>227</v>
      </c>
      <c r="D8" s="19"/>
      <c r="E8" s="19" t="s">
        <v>228</v>
      </c>
      <c r="F8" s="19"/>
      <c r="G8" s="19" t="s">
        <v>229</v>
      </c>
      <c r="H8" s="19"/>
    </row>
    <row r="9" spans="1:18" ht="21" customHeight="1" x14ac:dyDescent="0.4">
      <c r="B9" s="18"/>
      <c r="C9" s="19"/>
      <c r="D9" s="19"/>
      <c r="E9" s="19"/>
      <c r="F9" s="19"/>
      <c r="G9" s="19"/>
      <c r="H9" s="19"/>
    </row>
    <row r="10" spans="1:18" x14ac:dyDescent="0.4">
      <c r="B10" s="4" t="s">
        <v>10</v>
      </c>
      <c r="C10" s="16" t="s">
        <v>15</v>
      </c>
      <c r="D10" s="16"/>
      <c r="E10" s="16"/>
      <c r="F10" s="16"/>
      <c r="G10" s="16"/>
      <c r="H10" s="16"/>
    </row>
    <row r="11" spans="1:18" ht="30" x14ac:dyDescent="0.4">
      <c r="B11" s="4" t="s">
        <v>10</v>
      </c>
      <c r="C11" s="8" t="s">
        <v>16</v>
      </c>
      <c r="D11" s="8" t="s">
        <v>17</v>
      </c>
      <c r="E11" s="8" t="s">
        <v>16</v>
      </c>
      <c r="F11" s="8" t="s">
        <v>17</v>
      </c>
      <c r="G11" s="8" t="s">
        <v>16</v>
      </c>
      <c r="H11" s="8" t="s">
        <v>17</v>
      </c>
    </row>
    <row r="12" spans="1:18" x14ac:dyDescent="0.4">
      <c r="B12" s="4" t="s">
        <v>57</v>
      </c>
      <c r="C12" s="4">
        <v>17</v>
      </c>
      <c r="D12" s="12">
        <v>42.860100000000003</v>
      </c>
      <c r="E12" s="4">
        <v>3</v>
      </c>
      <c r="F12" s="12">
        <v>0.51846999999999999</v>
      </c>
      <c r="G12" s="4">
        <v>39</v>
      </c>
      <c r="H12" s="12">
        <v>56.621400000000001</v>
      </c>
    </row>
    <row r="13" spans="1:18" x14ac:dyDescent="0.4">
      <c r="B13" s="4" t="s">
        <v>68</v>
      </c>
      <c r="C13" s="4">
        <v>9</v>
      </c>
      <c r="D13" s="12">
        <v>46.002699999999997</v>
      </c>
      <c r="E13" s="4">
        <v>2</v>
      </c>
      <c r="F13" s="12">
        <v>0.62082999999999999</v>
      </c>
      <c r="G13" s="4">
        <v>13</v>
      </c>
      <c r="H13" s="12">
        <v>53.3765</v>
      </c>
    </row>
    <row r="14" spans="1:18" x14ac:dyDescent="0.4">
      <c r="B14" s="4" t="s">
        <v>69</v>
      </c>
      <c r="C14" s="4">
        <v>0</v>
      </c>
      <c r="D14" s="12" t="s">
        <v>10</v>
      </c>
      <c r="E14" s="4">
        <v>1</v>
      </c>
      <c r="F14" s="12">
        <v>1.1016999999999999</v>
      </c>
      <c r="G14" s="4">
        <v>26</v>
      </c>
      <c r="H14" s="12">
        <v>98.898300000000006</v>
      </c>
    </row>
  </sheetData>
  <mergeCells count="9">
    <mergeCell ref="C10:H10"/>
    <mergeCell ref="A3:R3"/>
    <mergeCell ref="A4:R4"/>
    <mergeCell ref="A5:C5"/>
    <mergeCell ref="C7:H7"/>
    <mergeCell ref="B8:B9"/>
    <mergeCell ref="C8:D9"/>
    <mergeCell ref="E8:F9"/>
    <mergeCell ref="G8:H9"/>
  </mergeCells>
  <hyperlinks>
    <hyperlink ref="A5" location="'List of contents'!A1" display="Back to 'List of contents'" xr:uid="{00000000-0004-0000-1C00-000000000000}"/>
  </hyperlink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29"/>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1" width="10.77734375" style="14" customWidth="1"/>
    <col min="12" max="12" width="18.77734375" style="14" customWidth="1"/>
    <col min="13" max="100" width="10.77734375" style="14" customWidth="1"/>
    <col min="101" max="16384" width="8.77734375" style="14"/>
  </cols>
  <sheetData>
    <row r="1" spans="1:18" s="15" customFormat="1" ht="21.6" x14ac:dyDescent="0.45">
      <c r="A1" s="1" t="s">
        <v>813</v>
      </c>
    </row>
    <row r="2" spans="1:18" s="4" customFormat="1" ht="15" x14ac:dyDescent="0.35">
      <c r="A2" s="4" t="s">
        <v>225</v>
      </c>
    </row>
    <row r="3" spans="1:18" s="4" customFormat="1" ht="15" x14ac:dyDescent="0.35">
      <c r="A3" s="24" t="s">
        <v>792</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232</v>
      </c>
      <c r="D8" s="17"/>
      <c r="E8" s="17"/>
      <c r="G8" s="6" t="s">
        <v>10</v>
      </c>
      <c r="H8" s="20" t="s">
        <v>236</v>
      </c>
      <c r="I8" s="20"/>
      <c r="J8" s="20"/>
      <c r="L8" s="4" t="s">
        <v>10</v>
      </c>
      <c r="M8" s="17" t="s">
        <v>237</v>
      </c>
      <c r="N8" s="17"/>
      <c r="O8" s="17"/>
    </row>
    <row r="9" spans="1:18" ht="21" customHeight="1" x14ac:dyDescent="0.4">
      <c r="B9" s="18" t="s">
        <v>10</v>
      </c>
      <c r="C9" s="19" t="s">
        <v>233</v>
      </c>
      <c r="D9" s="19" t="s">
        <v>234</v>
      </c>
      <c r="E9" s="19" t="s">
        <v>235</v>
      </c>
      <c r="G9" s="21" t="s">
        <v>10</v>
      </c>
      <c r="H9" s="22" t="s">
        <v>233</v>
      </c>
      <c r="I9" s="22" t="s">
        <v>234</v>
      </c>
      <c r="J9" s="22" t="s">
        <v>235</v>
      </c>
      <c r="L9" s="18" t="s">
        <v>10</v>
      </c>
      <c r="M9" s="19" t="s">
        <v>233</v>
      </c>
      <c r="N9" s="19" t="s">
        <v>234</v>
      </c>
      <c r="O9" s="19" t="s">
        <v>235</v>
      </c>
    </row>
    <row r="10" spans="1:18" ht="21" customHeight="1" x14ac:dyDescent="0.4">
      <c r="B10" s="18"/>
      <c r="C10" s="19"/>
      <c r="D10" s="19"/>
      <c r="E10" s="19"/>
      <c r="G10" s="21"/>
      <c r="H10" s="22"/>
      <c r="I10" s="22"/>
      <c r="J10" s="22"/>
      <c r="L10" s="18"/>
      <c r="M10" s="19"/>
      <c r="N10" s="19"/>
      <c r="O10" s="19"/>
    </row>
    <row r="11" spans="1:18" x14ac:dyDescent="0.4">
      <c r="B11" s="4" t="s">
        <v>10</v>
      </c>
      <c r="C11" s="16" t="s">
        <v>15</v>
      </c>
      <c r="D11" s="16"/>
      <c r="E11" s="16"/>
      <c r="G11" s="6" t="s">
        <v>10</v>
      </c>
      <c r="H11" s="23" t="s">
        <v>15</v>
      </c>
      <c r="I11" s="23"/>
      <c r="J11" s="23"/>
      <c r="L11" s="4" t="s">
        <v>10</v>
      </c>
      <c r="M11" s="16" t="s">
        <v>15</v>
      </c>
      <c r="N11" s="16"/>
      <c r="O11" s="16"/>
    </row>
    <row r="12" spans="1:18" x14ac:dyDescent="0.4">
      <c r="B12" s="4" t="s">
        <v>115</v>
      </c>
      <c r="C12" s="12">
        <v>7.4477270000000004</v>
      </c>
      <c r="D12" s="12">
        <v>13.46547</v>
      </c>
      <c r="E12" s="12">
        <v>1.6364300000000001</v>
      </c>
      <c r="G12" s="6" t="s">
        <v>115</v>
      </c>
      <c r="H12" s="13">
        <v>18.235220000000002</v>
      </c>
      <c r="I12" s="13">
        <v>20.460100000000001</v>
      </c>
      <c r="J12" s="13">
        <v>-0.54843529999999996</v>
      </c>
      <c r="L12" s="4" t="s">
        <v>115</v>
      </c>
      <c r="M12" s="12">
        <v>0.80136600000000002</v>
      </c>
      <c r="N12" s="12">
        <v>1.0743100000000001</v>
      </c>
      <c r="O12" s="12">
        <v>-4.9474000000000002E-3</v>
      </c>
    </row>
    <row r="13" spans="1:18" x14ac:dyDescent="0.4">
      <c r="B13" s="4" t="s">
        <v>116</v>
      </c>
      <c r="C13" s="12">
        <v>129.91900000000001</v>
      </c>
      <c r="D13" s="12">
        <v>129.91900000000001</v>
      </c>
      <c r="E13" s="12">
        <v>22.3687</v>
      </c>
      <c r="G13" s="6" t="s">
        <v>116</v>
      </c>
      <c r="H13" s="13">
        <v>287.44189999999998</v>
      </c>
      <c r="I13" s="13">
        <v>221.85720000000001</v>
      </c>
      <c r="J13" s="13">
        <v>455.78100000000001</v>
      </c>
      <c r="L13" s="4" t="s">
        <v>116</v>
      </c>
      <c r="M13" s="12">
        <v>10.8346</v>
      </c>
      <c r="N13" s="12">
        <v>10.8346</v>
      </c>
      <c r="O13" s="12">
        <v>0.69882999999999995</v>
      </c>
    </row>
    <row r="14" spans="1:18" x14ac:dyDescent="0.4">
      <c r="B14" s="4" t="s">
        <v>117</v>
      </c>
      <c r="C14" s="12">
        <v>4.2322939999999996</v>
      </c>
      <c r="D14" s="12">
        <v>10.346629999999999</v>
      </c>
      <c r="E14" s="12">
        <v>1.0136000000000001E-9</v>
      </c>
      <c r="G14" s="6" t="s">
        <v>117</v>
      </c>
      <c r="H14" s="13">
        <v>17.456769999999999</v>
      </c>
      <c r="I14" s="13">
        <v>18.665620000000001</v>
      </c>
      <c r="J14" s="13">
        <v>1.2817190000000001</v>
      </c>
      <c r="L14" s="4" t="s">
        <v>117</v>
      </c>
      <c r="M14" s="12">
        <v>0.55366400000000004</v>
      </c>
      <c r="N14" s="12">
        <v>1.32165</v>
      </c>
      <c r="O14" s="12">
        <v>1.5857E-2</v>
      </c>
    </row>
    <row r="15" spans="1:18" x14ac:dyDescent="0.4">
      <c r="B15" s="4" t="s">
        <v>118</v>
      </c>
      <c r="C15" s="12">
        <v>9.7910479999999996E-5</v>
      </c>
      <c r="D15" s="12">
        <v>4.1489700000000003</v>
      </c>
      <c r="E15" s="12">
        <v>0</v>
      </c>
      <c r="G15" s="6" t="s">
        <v>118</v>
      </c>
      <c r="H15" s="13">
        <v>3.640647</v>
      </c>
      <c r="I15" s="13">
        <v>9.8409619999999993</v>
      </c>
      <c r="J15" s="13">
        <v>-8.5786689999999997</v>
      </c>
      <c r="L15" s="4" t="s">
        <v>118</v>
      </c>
      <c r="M15" s="12">
        <v>0.10892</v>
      </c>
      <c r="N15" s="12">
        <v>0.256166</v>
      </c>
      <c r="O15" s="12">
        <v>-2.3694E-2</v>
      </c>
    </row>
    <row r="16" spans="1:18" x14ac:dyDescent="0.4">
      <c r="B16" s="4" t="s">
        <v>119</v>
      </c>
      <c r="C16" s="12">
        <v>-2.487552</v>
      </c>
      <c r="D16" s="12">
        <v>-2.4619770000000001</v>
      </c>
      <c r="E16" s="12">
        <v>-2.7547499999999999E-2</v>
      </c>
      <c r="G16" s="6" t="s">
        <v>119</v>
      </c>
      <c r="H16" s="13">
        <v>-8.5390119999999996</v>
      </c>
      <c r="I16" s="13">
        <v>-1.561817</v>
      </c>
      <c r="J16" s="13">
        <v>-27.781420000000001</v>
      </c>
      <c r="L16" s="4" t="s">
        <v>119</v>
      </c>
      <c r="M16" s="12">
        <v>-0.13464100000000001</v>
      </c>
      <c r="N16" s="12">
        <v>-3.04946E-2</v>
      </c>
      <c r="O16" s="12">
        <v>-0.21990999999999999</v>
      </c>
    </row>
    <row r="17" spans="2:15" x14ac:dyDescent="0.4">
      <c r="B17" s="4" t="s">
        <v>120</v>
      </c>
      <c r="C17" s="12">
        <v>-44.489040000000003</v>
      </c>
      <c r="D17" s="12">
        <v>-34.000430000000001</v>
      </c>
      <c r="E17" s="12">
        <v>-55.805599999999998</v>
      </c>
      <c r="G17" s="6" t="s">
        <v>120</v>
      </c>
      <c r="H17" s="13">
        <v>-31.94294</v>
      </c>
      <c r="I17" s="13">
        <v>-14.265499999999999</v>
      </c>
      <c r="J17" s="13">
        <v>-54.727919999999997</v>
      </c>
      <c r="L17" s="4" t="s">
        <v>120</v>
      </c>
      <c r="M17" s="12">
        <v>-1.50027</v>
      </c>
      <c r="N17" s="12">
        <v>-1.50027</v>
      </c>
      <c r="O17" s="12">
        <v>-0.82842000000000005</v>
      </c>
    </row>
    <row r="18" spans="2:15" x14ac:dyDescent="0.4">
      <c r="B18" s="4" t="s">
        <v>10</v>
      </c>
      <c r="C18" s="4" t="s">
        <v>10</v>
      </c>
      <c r="D18" s="4" t="s">
        <v>10</v>
      </c>
      <c r="E18" s="4" t="s">
        <v>10</v>
      </c>
      <c r="G18" s="6" t="s">
        <v>10</v>
      </c>
      <c r="H18" s="6" t="s">
        <v>10</v>
      </c>
      <c r="I18" s="6" t="s">
        <v>10</v>
      </c>
      <c r="J18" s="6" t="s">
        <v>10</v>
      </c>
      <c r="L18" s="4" t="s">
        <v>10</v>
      </c>
      <c r="M18" s="4" t="s">
        <v>10</v>
      </c>
      <c r="N18" s="4" t="s">
        <v>10</v>
      </c>
      <c r="O18" s="4" t="s">
        <v>10</v>
      </c>
    </row>
    <row r="19" spans="2:15" x14ac:dyDescent="0.4">
      <c r="B19" s="4" t="s">
        <v>16</v>
      </c>
      <c r="C19" s="4">
        <v>40</v>
      </c>
      <c r="D19" s="4">
        <v>13</v>
      </c>
      <c r="E19" s="4">
        <v>26</v>
      </c>
      <c r="G19" s="6" t="s">
        <v>16</v>
      </c>
      <c r="H19" s="6">
        <v>40</v>
      </c>
      <c r="I19" s="6">
        <v>13</v>
      </c>
      <c r="J19" s="6">
        <v>26</v>
      </c>
      <c r="L19" s="4" t="s">
        <v>16</v>
      </c>
      <c r="M19" s="4">
        <v>40</v>
      </c>
      <c r="N19" s="4">
        <v>13</v>
      </c>
      <c r="O19" s="4">
        <v>26</v>
      </c>
    </row>
  </sheetData>
  <mergeCells count="21">
    <mergeCell ref="A3:R3"/>
    <mergeCell ref="A4:R4"/>
    <mergeCell ref="A5:C5"/>
    <mergeCell ref="C8:E8"/>
    <mergeCell ref="B9:B10"/>
    <mergeCell ref="C9:C10"/>
    <mergeCell ref="D9:D10"/>
    <mergeCell ref="E9:E10"/>
    <mergeCell ref="M8:O8"/>
    <mergeCell ref="L9:L10"/>
    <mergeCell ref="M9:M10"/>
    <mergeCell ref="N9:N10"/>
    <mergeCell ref="O9:O10"/>
    <mergeCell ref="M11:O11"/>
    <mergeCell ref="C11:E11"/>
    <mergeCell ref="H8:J8"/>
    <mergeCell ref="G9:G10"/>
    <mergeCell ref="H9:H10"/>
    <mergeCell ref="I9:I10"/>
    <mergeCell ref="J9:J10"/>
    <mergeCell ref="H11:J11"/>
  </mergeCells>
  <hyperlinks>
    <hyperlink ref="A5" location="'List of contents'!A1" display="Back to 'List of contents'" xr:uid="{00000000-0004-0000-1D00-000000000000}"/>
  </hyperlink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30"/>
  <dimension ref="A1:R24"/>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240</v>
      </c>
    </row>
    <row r="2" spans="1:18" s="4" customFormat="1" ht="15" x14ac:dyDescent="0.35">
      <c r="A2" s="4" t="s">
        <v>178</v>
      </c>
    </row>
    <row r="3" spans="1:18" s="4" customFormat="1" ht="15" x14ac:dyDescent="0.35">
      <c r="A3" s="24" t="s">
        <v>241</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c r="G7" s="17"/>
      <c r="H7" s="17"/>
      <c r="I7" s="17"/>
      <c r="J7" s="17"/>
      <c r="K7" s="17"/>
      <c r="L7" s="17"/>
      <c r="M7" s="17"/>
      <c r="N7" s="17"/>
    </row>
    <row r="8" spans="1:18" ht="21" customHeight="1" x14ac:dyDescent="0.4">
      <c r="B8" s="18" t="s">
        <v>10</v>
      </c>
      <c r="C8" s="19" t="s">
        <v>242</v>
      </c>
      <c r="D8" s="19"/>
      <c r="E8" s="19" t="s">
        <v>243</v>
      </c>
      <c r="F8" s="19"/>
      <c r="G8" s="19" t="s">
        <v>244</v>
      </c>
      <c r="H8" s="19"/>
      <c r="I8" s="19" t="s">
        <v>245</v>
      </c>
      <c r="J8" s="19"/>
      <c r="K8" s="19" t="s">
        <v>246</v>
      </c>
      <c r="L8" s="19"/>
      <c r="M8" s="19" t="s">
        <v>247</v>
      </c>
      <c r="N8" s="19"/>
    </row>
    <row r="9" spans="1:18" ht="21" customHeight="1" x14ac:dyDescent="0.4">
      <c r="B9" s="18"/>
      <c r="C9" s="19"/>
      <c r="D9" s="19"/>
      <c r="E9" s="19"/>
      <c r="F9" s="19"/>
      <c r="G9" s="19"/>
      <c r="H9" s="19"/>
      <c r="I9" s="19"/>
      <c r="J9" s="19"/>
      <c r="K9" s="19"/>
      <c r="L9" s="19"/>
      <c r="M9" s="19"/>
      <c r="N9" s="19"/>
    </row>
    <row r="10" spans="1:18" x14ac:dyDescent="0.4">
      <c r="B10" s="4" t="s">
        <v>10</v>
      </c>
      <c r="C10" s="16" t="s">
        <v>15</v>
      </c>
      <c r="D10" s="16"/>
      <c r="E10" s="16"/>
      <c r="F10" s="16"/>
      <c r="G10" s="16"/>
      <c r="H10" s="16"/>
      <c r="I10" s="16"/>
      <c r="J10" s="16"/>
      <c r="K10" s="16"/>
      <c r="L10" s="16"/>
      <c r="M10" s="16"/>
      <c r="N10" s="16"/>
    </row>
    <row r="11" spans="1:18"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row>
    <row r="12" spans="1:18" x14ac:dyDescent="0.4">
      <c r="B12" s="4" t="s">
        <v>32</v>
      </c>
      <c r="C12" s="4">
        <v>63</v>
      </c>
      <c r="D12" s="12">
        <v>27.026399999999999</v>
      </c>
      <c r="E12" s="4">
        <v>63</v>
      </c>
      <c r="F12" s="12">
        <v>27.853200000000001</v>
      </c>
      <c r="G12" s="4">
        <v>16</v>
      </c>
      <c r="H12" s="12">
        <v>33.823599999999999</v>
      </c>
      <c r="I12" s="4">
        <v>16</v>
      </c>
      <c r="J12" s="12">
        <v>29.008600000000001</v>
      </c>
      <c r="K12" s="4">
        <v>23</v>
      </c>
      <c r="L12" s="12">
        <v>10.0679</v>
      </c>
      <c r="M12" s="4">
        <v>23</v>
      </c>
      <c r="N12" s="12">
        <v>6.4250499999999997</v>
      </c>
    </row>
    <row r="13" spans="1:18" x14ac:dyDescent="0.4">
      <c r="B13" s="4" t="s">
        <v>33</v>
      </c>
      <c r="C13" s="4">
        <v>65</v>
      </c>
      <c r="D13" s="12">
        <v>24.639900000000001</v>
      </c>
      <c r="E13" s="4">
        <v>65</v>
      </c>
      <c r="F13" s="12">
        <v>26.092400000000001</v>
      </c>
      <c r="G13" s="4">
        <v>22</v>
      </c>
      <c r="H13" s="12">
        <v>27.5138</v>
      </c>
      <c r="I13" s="4">
        <v>22</v>
      </c>
      <c r="J13" s="12">
        <v>27.9876</v>
      </c>
      <c r="K13" s="4">
        <v>30</v>
      </c>
      <c r="L13" s="12">
        <v>15.1531</v>
      </c>
      <c r="M13" s="4">
        <v>30</v>
      </c>
      <c r="N13" s="12">
        <v>3.15909</v>
      </c>
    </row>
    <row r="14" spans="1:18" x14ac:dyDescent="0.4">
      <c r="B14" s="4" t="s">
        <v>34</v>
      </c>
      <c r="C14" s="4">
        <v>63</v>
      </c>
      <c r="D14" s="12">
        <v>21.062799999999999</v>
      </c>
      <c r="E14" s="4">
        <v>63</v>
      </c>
      <c r="F14" s="12">
        <v>26.117000000000001</v>
      </c>
      <c r="G14" s="4">
        <v>20</v>
      </c>
      <c r="H14" s="12">
        <v>19.1919</v>
      </c>
      <c r="I14" s="4">
        <v>20</v>
      </c>
      <c r="J14" s="12">
        <v>28.150200000000002</v>
      </c>
      <c r="K14" s="4">
        <v>30</v>
      </c>
      <c r="L14" s="12">
        <v>30.340800000000002</v>
      </c>
      <c r="M14" s="4">
        <v>30</v>
      </c>
      <c r="N14" s="12">
        <v>21.3916</v>
      </c>
    </row>
    <row r="15" spans="1:18" x14ac:dyDescent="0.4">
      <c r="B15" s="4" t="s">
        <v>35</v>
      </c>
      <c r="C15" s="4">
        <v>60</v>
      </c>
      <c r="D15" s="12">
        <v>9.9438700000000004</v>
      </c>
      <c r="E15" s="4">
        <v>60</v>
      </c>
      <c r="F15" s="12">
        <v>18.202999999999999</v>
      </c>
      <c r="G15" s="4">
        <v>17</v>
      </c>
      <c r="H15" s="12">
        <v>18.832899999999999</v>
      </c>
      <c r="I15" s="4">
        <v>17</v>
      </c>
      <c r="J15" s="12">
        <v>20.481999999999999</v>
      </c>
      <c r="K15" s="4">
        <v>31</v>
      </c>
      <c r="L15" s="12">
        <v>30.7242</v>
      </c>
      <c r="M15" s="4">
        <v>31</v>
      </c>
      <c r="N15" s="12">
        <v>16.869299999999999</v>
      </c>
    </row>
    <row r="16" spans="1:18" x14ac:dyDescent="0.4">
      <c r="B16" s="4" t="s">
        <v>36</v>
      </c>
      <c r="C16" s="4">
        <v>60</v>
      </c>
      <c r="D16" s="12">
        <v>9.9438700000000004</v>
      </c>
      <c r="E16" s="4">
        <v>60</v>
      </c>
      <c r="F16" s="12">
        <v>18.202999999999999</v>
      </c>
      <c r="G16" s="4">
        <v>17</v>
      </c>
      <c r="H16" s="12">
        <v>18.832899999999999</v>
      </c>
      <c r="I16" s="4">
        <v>17</v>
      </c>
      <c r="J16" s="12">
        <v>20.481999999999999</v>
      </c>
      <c r="K16" s="4">
        <v>32</v>
      </c>
      <c r="L16" s="12">
        <v>30.648499999999999</v>
      </c>
      <c r="M16" s="4">
        <v>32</v>
      </c>
      <c r="N16" s="12">
        <v>16.525500000000001</v>
      </c>
    </row>
    <row r="17" spans="2:14" x14ac:dyDescent="0.4">
      <c r="B17" s="4" t="s">
        <v>37</v>
      </c>
      <c r="C17" s="4">
        <v>74</v>
      </c>
      <c r="D17" s="12">
        <v>7.8553600000000001</v>
      </c>
      <c r="E17" s="4">
        <v>74</v>
      </c>
      <c r="F17" s="12">
        <v>16.607700000000001</v>
      </c>
      <c r="G17" s="4">
        <v>23</v>
      </c>
      <c r="H17" s="12">
        <v>11.238200000000001</v>
      </c>
      <c r="I17" s="4">
        <v>23</v>
      </c>
      <c r="J17" s="12">
        <v>18.659300000000002</v>
      </c>
      <c r="K17" s="4">
        <v>31</v>
      </c>
      <c r="L17" s="12">
        <v>20.0946</v>
      </c>
      <c r="M17" s="4">
        <v>31</v>
      </c>
      <c r="N17" s="12">
        <v>64.368499999999997</v>
      </c>
    </row>
    <row r="18" spans="2:14" x14ac:dyDescent="0.4">
      <c r="B18" s="4" t="s">
        <v>38</v>
      </c>
      <c r="C18" s="4">
        <v>79</v>
      </c>
      <c r="D18" s="12">
        <v>0</v>
      </c>
      <c r="E18" s="4">
        <v>79</v>
      </c>
      <c r="F18" s="12">
        <v>19.592500000000001</v>
      </c>
      <c r="G18" s="4">
        <v>25</v>
      </c>
      <c r="H18" s="12">
        <v>13.299300000000001</v>
      </c>
      <c r="I18" s="4">
        <v>25</v>
      </c>
      <c r="J18" s="12">
        <v>22.698799999999999</v>
      </c>
      <c r="K18" s="4">
        <v>34</v>
      </c>
      <c r="L18" s="12">
        <v>0</v>
      </c>
      <c r="M18" s="4">
        <v>34</v>
      </c>
      <c r="N18" s="12">
        <v>5.2770400000000004</v>
      </c>
    </row>
    <row r="19" spans="2:14" x14ac:dyDescent="0.4">
      <c r="B19" s="4" t="s">
        <v>39</v>
      </c>
      <c r="C19" s="4">
        <v>74</v>
      </c>
      <c r="D19" s="12">
        <v>0.49396499999999999</v>
      </c>
      <c r="E19" s="4">
        <v>74</v>
      </c>
      <c r="F19" s="12">
        <v>7.4558999999999997</v>
      </c>
      <c r="G19" s="4">
        <v>24</v>
      </c>
      <c r="H19" s="12">
        <v>6.1585599999999996</v>
      </c>
      <c r="I19" s="4">
        <v>24</v>
      </c>
      <c r="J19" s="12">
        <v>8.1176300000000001</v>
      </c>
      <c r="K19" s="4">
        <v>39</v>
      </c>
      <c r="L19" s="12">
        <v>-1.1957899999999999</v>
      </c>
      <c r="M19" s="4">
        <v>39</v>
      </c>
      <c r="N19" s="12">
        <v>-12.5601</v>
      </c>
    </row>
    <row r="20" spans="2:14" x14ac:dyDescent="0.4">
      <c r="B20" s="4" t="s">
        <v>40</v>
      </c>
      <c r="C20" s="4">
        <v>57</v>
      </c>
      <c r="D20" s="12">
        <v>-0.36552600000000002</v>
      </c>
      <c r="E20" s="4">
        <v>57</v>
      </c>
      <c r="F20" s="12">
        <v>2.04522</v>
      </c>
      <c r="G20" s="4">
        <v>18</v>
      </c>
      <c r="H20" s="12">
        <v>-0.18276300000000001</v>
      </c>
      <c r="I20" s="4">
        <v>18</v>
      </c>
      <c r="J20" s="12">
        <v>2.0751200000000001</v>
      </c>
      <c r="K20" s="4">
        <v>27</v>
      </c>
      <c r="L20" s="12">
        <v>9.8597199999999995E-6</v>
      </c>
      <c r="M20" s="4">
        <v>27</v>
      </c>
      <c r="N20" s="12">
        <v>-4.9182899999999998</v>
      </c>
    </row>
    <row r="21" spans="2:14" x14ac:dyDescent="0.4">
      <c r="B21" s="4" t="s">
        <v>41</v>
      </c>
      <c r="C21" s="4">
        <v>65</v>
      </c>
      <c r="D21" s="12">
        <v>0</v>
      </c>
      <c r="E21" s="4">
        <v>65</v>
      </c>
      <c r="F21" s="12">
        <v>3.7475499999999999</v>
      </c>
      <c r="G21" s="4">
        <v>23</v>
      </c>
      <c r="H21" s="12">
        <v>0</v>
      </c>
      <c r="I21" s="4">
        <v>23</v>
      </c>
      <c r="J21" s="12">
        <v>4.7129799999999999</v>
      </c>
      <c r="K21" s="4">
        <v>42</v>
      </c>
      <c r="L21" s="12">
        <v>-0.974858</v>
      </c>
      <c r="M21" s="4">
        <v>42</v>
      </c>
      <c r="N21" s="12">
        <v>-9.6120300000000007</v>
      </c>
    </row>
    <row r="22" spans="2:14" x14ac:dyDescent="0.4">
      <c r="B22" s="4" t="s">
        <v>42</v>
      </c>
      <c r="C22" s="4">
        <v>47</v>
      </c>
      <c r="D22" s="12">
        <v>0.30399199999999998</v>
      </c>
      <c r="E22" s="4">
        <v>47</v>
      </c>
      <c r="F22" s="12">
        <v>8.7085399999999993</v>
      </c>
      <c r="G22" s="4">
        <v>19</v>
      </c>
      <c r="H22" s="12">
        <v>1.1769799999999999</v>
      </c>
      <c r="I22" s="4">
        <v>19</v>
      </c>
      <c r="J22" s="12">
        <v>10.1614</v>
      </c>
      <c r="K22" s="4">
        <v>29</v>
      </c>
      <c r="L22" s="12">
        <v>-1.88497</v>
      </c>
      <c r="M22" s="4">
        <v>29</v>
      </c>
      <c r="N22" s="12">
        <v>-5.9810999999999996</v>
      </c>
    </row>
    <row r="23" spans="2:14" x14ac:dyDescent="0.4">
      <c r="B23" s="4" t="s">
        <v>43</v>
      </c>
      <c r="C23" s="4">
        <v>57</v>
      </c>
      <c r="D23" s="12">
        <v>3.8122199999999999</v>
      </c>
      <c r="E23" s="4">
        <v>57</v>
      </c>
      <c r="F23" s="12">
        <v>16.347000000000001</v>
      </c>
      <c r="G23" s="4">
        <v>17</v>
      </c>
      <c r="H23" s="12">
        <v>7.7400799999999998</v>
      </c>
      <c r="I23" s="4">
        <v>17</v>
      </c>
      <c r="J23" s="12">
        <v>18.322800000000001</v>
      </c>
      <c r="K23" s="4">
        <v>45</v>
      </c>
      <c r="L23" s="12">
        <v>-3.26355</v>
      </c>
      <c r="M23" s="4">
        <v>45</v>
      </c>
      <c r="N23" s="12">
        <v>-5.1269600000000004</v>
      </c>
    </row>
    <row r="24" spans="2:14" x14ac:dyDescent="0.4">
      <c r="B24" s="4" t="s">
        <v>44</v>
      </c>
      <c r="C24" s="4">
        <v>40</v>
      </c>
      <c r="D24" s="12">
        <v>3.6406499999999999</v>
      </c>
      <c r="E24" s="4">
        <v>40</v>
      </c>
      <c r="F24" s="12">
        <v>18.235199999999999</v>
      </c>
      <c r="G24" s="4">
        <v>13</v>
      </c>
      <c r="H24" s="12">
        <v>9.8409600000000008</v>
      </c>
      <c r="I24" s="4">
        <v>13</v>
      </c>
      <c r="J24" s="12">
        <v>20.460100000000001</v>
      </c>
      <c r="K24" s="4">
        <v>26</v>
      </c>
      <c r="L24" s="12">
        <v>-8.5786700000000007</v>
      </c>
      <c r="M24" s="4">
        <v>26</v>
      </c>
      <c r="N24" s="12">
        <v>-0.54843500000000001</v>
      </c>
    </row>
  </sheetData>
  <mergeCells count="12">
    <mergeCell ref="C10:N10"/>
    <mergeCell ref="A3:R3"/>
    <mergeCell ref="A4:R4"/>
    <mergeCell ref="A5:C5"/>
    <mergeCell ref="C7:N7"/>
    <mergeCell ref="B8:B9"/>
    <mergeCell ref="C8:D9"/>
    <mergeCell ref="E8:F9"/>
    <mergeCell ref="G8:H9"/>
    <mergeCell ref="I8:J9"/>
    <mergeCell ref="K8:L9"/>
    <mergeCell ref="M8:N9"/>
  </mergeCells>
  <hyperlinks>
    <hyperlink ref="A5" location="'List of contents'!A1" display="Back to 'List of contents'" xr:uid="{00000000-0004-0000-1E00-000000000000}"/>
  </hyperlink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31"/>
  <dimension ref="A1:R24"/>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100" width="10.77734375" style="14" customWidth="1"/>
    <col min="101" max="16384" width="8.77734375" style="14"/>
  </cols>
  <sheetData>
    <row r="1" spans="1:18" s="15" customFormat="1" ht="20.399999999999999" x14ac:dyDescent="0.45">
      <c r="A1" s="1" t="s">
        <v>250</v>
      </c>
    </row>
    <row r="2" spans="1:18" s="4" customFormat="1" ht="15" x14ac:dyDescent="0.35">
      <c r="A2" s="4" t="s">
        <v>178</v>
      </c>
    </row>
    <row r="3" spans="1:18" s="4" customFormat="1" ht="15" x14ac:dyDescent="0.35">
      <c r="A3" s="24" t="s">
        <v>814</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G7" s="6" t="s">
        <v>10</v>
      </c>
      <c r="H7" s="20" t="s">
        <v>252</v>
      </c>
      <c r="I7" s="20"/>
      <c r="J7" s="20"/>
      <c r="K7" s="20"/>
      <c r="L7" s="20"/>
      <c r="M7" s="20"/>
    </row>
    <row r="8" spans="1:18" ht="21" customHeight="1" x14ac:dyDescent="0.4">
      <c r="B8" s="4" t="s">
        <v>10</v>
      </c>
      <c r="C8" s="17" t="s">
        <v>251</v>
      </c>
      <c r="D8" s="17"/>
      <c r="E8" s="17"/>
      <c r="G8" s="21" t="s">
        <v>10</v>
      </c>
      <c r="H8" s="22" t="s">
        <v>57</v>
      </c>
      <c r="I8" s="22"/>
      <c r="J8" s="22" t="s">
        <v>68</v>
      </c>
      <c r="K8" s="22"/>
      <c r="L8" s="22" t="s">
        <v>69</v>
      </c>
      <c r="M8" s="22"/>
    </row>
    <row r="9" spans="1:18" ht="21" customHeight="1" x14ac:dyDescent="0.4">
      <c r="B9" s="18" t="s">
        <v>10</v>
      </c>
      <c r="C9" s="19" t="s">
        <v>57</v>
      </c>
      <c r="D9" s="19" t="s">
        <v>68</v>
      </c>
      <c r="E9" s="19" t="s">
        <v>69</v>
      </c>
      <c r="G9" s="21"/>
      <c r="H9" s="22"/>
      <c r="I9" s="22"/>
      <c r="J9" s="22"/>
      <c r="K9" s="22"/>
      <c r="L9" s="22"/>
      <c r="M9" s="22"/>
    </row>
    <row r="10" spans="1:18" ht="21" customHeight="1" x14ac:dyDescent="0.4">
      <c r="B10" s="18"/>
      <c r="C10" s="19"/>
      <c r="D10" s="19"/>
      <c r="E10" s="19"/>
      <c r="G10" s="6" t="s">
        <v>10</v>
      </c>
      <c r="H10" s="23" t="s">
        <v>15</v>
      </c>
      <c r="I10" s="23"/>
      <c r="J10" s="23"/>
      <c r="K10" s="23"/>
      <c r="L10" s="23"/>
      <c r="M10" s="23"/>
    </row>
    <row r="11" spans="1:18" ht="30" x14ac:dyDescent="0.4">
      <c r="B11" s="4" t="s">
        <v>10</v>
      </c>
      <c r="C11" s="16" t="s">
        <v>15</v>
      </c>
      <c r="D11" s="16"/>
      <c r="E11" s="16"/>
      <c r="G11" s="6" t="s">
        <v>10</v>
      </c>
      <c r="H11" s="9" t="s">
        <v>16</v>
      </c>
      <c r="I11" s="9" t="s">
        <v>17</v>
      </c>
      <c r="J11" s="9" t="s">
        <v>16</v>
      </c>
      <c r="K11" s="9" t="s">
        <v>17</v>
      </c>
      <c r="L11" s="9" t="s">
        <v>16</v>
      </c>
      <c r="M11" s="9" t="s">
        <v>17</v>
      </c>
    </row>
    <row r="12" spans="1:18" x14ac:dyDescent="0.4">
      <c r="B12" s="4" t="s">
        <v>115</v>
      </c>
      <c r="C12" s="12">
        <v>2.7048999999999999</v>
      </c>
      <c r="D12" s="12">
        <v>3.048</v>
      </c>
      <c r="E12" s="12">
        <v>0.54635</v>
      </c>
      <c r="G12" s="6" t="s">
        <v>32</v>
      </c>
      <c r="H12" s="6">
        <v>65</v>
      </c>
      <c r="I12" s="13">
        <v>2.2444000000000002</v>
      </c>
      <c r="J12" s="6">
        <v>22</v>
      </c>
      <c r="K12" s="13">
        <v>1.9635</v>
      </c>
      <c r="L12" s="6">
        <v>29</v>
      </c>
      <c r="M12" s="13">
        <v>2.1720999999999999</v>
      </c>
    </row>
    <row r="13" spans="1:18" x14ac:dyDescent="0.4">
      <c r="B13" s="4" t="s">
        <v>116</v>
      </c>
      <c r="C13" s="12">
        <v>7.6597999999999997</v>
      </c>
      <c r="D13" s="12">
        <v>6.3277999999999999</v>
      </c>
      <c r="E13" s="12">
        <v>3.8742000000000001</v>
      </c>
      <c r="G13" s="6" t="s">
        <v>33</v>
      </c>
      <c r="H13" s="6">
        <v>52</v>
      </c>
      <c r="I13" s="13">
        <v>2.6362999999999999</v>
      </c>
      <c r="J13" s="6">
        <v>20</v>
      </c>
      <c r="K13" s="13">
        <v>2.5992999999999999</v>
      </c>
      <c r="L13" s="6">
        <v>25</v>
      </c>
      <c r="M13" s="13">
        <v>1.51</v>
      </c>
    </row>
    <row r="14" spans="1:18" x14ac:dyDescent="0.4">
      <c r="B14" s="4" t="s">
        <v>117</v>
      </c>
      <c r="C14" s="12">
        <v>3.1118999999999999</v>
      </c>
      <c r="D14" s="12">
        <v>4.3417000000000003</v>
      </c>
      <c r="E14" s="12">
        <v>1.0169999999999999</v>
      </c>
      <c r="G14" s="6" t="s">
        <v>34</v>
      </c>
      <c r="H14" s="6">
        <v>70</v>
      </c>
      <c r="I14" s="13">
        <v>2.2105000000000001</v>
      </c>
      <c r="J14" s="6">
        <v>23</v>
      </c>
      <c r="K14" s="13">
        <v>1.9819</v>
      </c>
      <c r="L14" s="6">
        <v>23</v>
      </c>
      <c r="M14" s="13">
        <v>2.2172000000000001</v>
      </c>
    </row>
    <row r="15" spans="1:18" x14ac:dyDescent="0.4">
      <c r="B15" s="4" t="s">
        <v>118</v>
      </c>
      <c r="C15" s="12">
        <v>1.7397</v>
      </c>
      <c r="D15" s="12">
        <v>2.7957000000000001</v>
      </c>
      <c r="E15" s="12">
        <v>0.51032</v>
      </c>
      <c r="G15" s="6" t="s">
        <v>35</v>
      </c>
      <c r="H15" s="6">
        <v>59</v>
      </c>
      <c r="I15" s="13">
        <v>2.2511000000000001</v>
      </c>
      <c r="J15" s="6">
        <v>20</v>
      </c>
      <c r="K15" s="13">
        <v>1.9434</v>
      </c>
      <c r="L15" s="6">
        <v>25</v>
      </c>
      <c r="M15" s="13">
        <v>1.1447000000000001</v>
      </c>
    </row>
    <row r="16" spans="1:18" x14ac:dyDescent="0.4">
      <c r="B16" s="4" t="s">
        <v>119</v>
      </c>
      <c r="C16" s="12">
        <v>1.1262000000000001</v>
      </c>
      <c r="D16" s="12">
        <v>1.8504</v>
      </c>
      <c r="E16" s="12">
        <v>0.24030000000000001</v>
      </c>
      <c r="G16" s="6" t="s">
        <v>36</v>
      </c>
      <c r="H16" s="6">
        <v>58</v>
      </c>
      <c r="I16" s="13">
        <v>2.1812999999999998</v>
      </c>
      <c r="J16" s="6">
        <v>20</v>
      </c>
      <c r="K16" s="13">
        <v>1.8819999999999999</v>
      </c>
      <c r="L16" s="6">
        <v>23</v>
      </c>
      <c r="M16" s="13">
        <v>1.1939</v>
      </c>
    </row>
    <row r="17" spans="2:13" x14ac:dyDescent="0.4">
      <c r="B17" s="4" t="s">
        <v>120</v>
      </c>
      <c r="C17" s="12">
        <v>4.1579999999999999E-2</v>
      </c>
      <c r="D17" s="12">
        <v>0.96479999999999999</v>
      </c>
      <c r="E17" s="12">
        <v>2.6245999999999998E-2</v>
      </c>
      <c r="G17" s="6" t="s">
        <v>37</v>
      </c>
      <c r="H17" s="6">
        <v>80</v>
      </c>
      <c r="I17" s="13">
        <v>2.4796999999999998</v>
      </c>
      <c r="J17" s="6">
        <v>26</v>
      </c>
      <c r="K17" s="13">
        <v>2.5122</v>
      </c>
      <c r="L17" s="6">
        <v>24</v>
      </c>
      <c r="M17" s="13">
        <v>0.99175000000000002</v>
      </c>
    </row>
    <row r="18" spans="2:13" x14ac:dyDescent="0.4">
      <c r="B18" s="4" t="s">
        <v>10</v>
      </c>
      <c r="C18" s="4" t="s">
        <v>10</v>
      </c>
      <c r="D18" s="4" t="s">
        <v>10</v>
      </c>
      <c r="E18" s="4" t="s">
        <v>10</v>
      </c>
      <c r="G18" s="6" t="s">
        <v>38</v>
      </c>
      <c r="H18" s="6">
        <v>77</v>
      </c>
      <c r="I18" s="13">
        <v>2.444</v>
      </c>
      <c r="J18" s="6">
        <v>27</v>
      </c>
      <c r="K18" s="13">
        <v>2.1709000000000001</v>
      </c>
      <c r="L18" s="6">
        <v>23</v>
      </c>
      <c r="M18" s="13">
        <v>1.0829</v>
      </c>
    </row>
    <row r="19" spans="2:13" x14ac:dyDescent="0.4">
      <c r="B19" s="4" t="s">
        <v>16</v>
      </c>
      <c r="C19" s="4">
        <v>46</v>
      </c>
      <c r="D19" s="4">
        <v>18</v>
      </c>
      <c r="E19" s="4">
        <v>23</v>
      </c>
      <c r="G19" s="6" t="s">
        <v>39</v>
      </c>
      <c r="H19" s="6">
        <v>78</v>
      </c>
      <c r="I19" s="13">
        <v>2.2347999999999999</v>
      </c>
      <c r="J19" s="6">
        <v>24</v>
      </c>
      <c r="K19" s="13">
        <v>2.2111000000000001</v>
      </c>
      <c r="L19" s="6">
        <v>32</v>
      </c>
      <c r="M19" s="13">
        <v>2.2654999999999998</v>
      </c>
    </row>
    <row r="20" spans="2:13" x14ac:dyDescent="0.4">
      <c r="G20" s="6" t="s">
        <v>40</v>
      </c>
      <c r="H20" s="6">
        <v>64</v>
      </c>
      <c r="I20" s="13">
        <v>1.9844999999999999</v>
      </c>
      <c r="J20" s="6">
        <v>24</v>
      </c>
      <c r="K20" s="13">
        <v>2.1017000000000001</v>
      </c>
      <c r="L20" s="6">
        <v>18</v>
      </c>
      <c r="M20" s="13">
        <v>1.1538999999999999</v>
      </c>
    </row>
    <row r="21" spans="2:13" x14ac:dyDescent="0.4">
      <c r="G21" s="6" t="s">
        <v>41</v>
      </c>
      <c r="H21" s="6">
        <v>75</v>
      </c>
      <c r="I21" s="13">
        <v>2.0434999999999999</v>
      </c>
      <c r="J21" s="6">
        <v>27</v>
      </c>
      <c r="K21" s="13">
        <v>2.0840000000000001</v>
      </c>
      <c r="L21" s="6">
        <v>34</v>
      </c>
      <c r="M21" s="13">
        <v>1.5867</v>
      </c>
    </row>
    <row r="22" spans="2:13" x14ac:dyDescent="0.4">
      <c r="G22" s="6" t="s">
        <v>42</v>
      </c>
      <c r="H22" s="6">
        <v>66</v>
      </c>
      <c r="I22" s="13">
        <v>1.8613999999999999</v>
      </c>
      <c r="J22" s="6">
        <v>26</v>
      </c>
      <c r="K22" s="13">
        <v>1.8965000000000001</v>
      </c>
      <c r="L22" s="6">
        <v>20</v>
      </c>
      <c r="M22" s="13">
        <v>0.95209999999999995</v>
      </c>
    </row>
    <row r="23" spans="2:13" x14ac:dyDescent="0.4">
      <c r="G23" s="6" t="s">
        <v>43</v>
      </c>
      <c r="H23" s="6">
        <v>70</v>
      </c>
      <c r="I23" s="13">
        <v>1.6968000000000001</v>
      </c>
      <c r="J23" s="6">
        <v>25</v>
      </c>
      <c r="K23" s="13">
        <v>1.6445000000000001</v>
      </c>
      <c r="L23" s="6">
        <v>36</v>
      </c>
      <c r="M23" s="13">
        <v>1.2376</v>
      </c>
    </row>
    <row r="24" spans="2:13" x14ac:dyDescent="0.4">
      <c r="G24" s="6" t="s">
        <v>44</v>
      </c>
      <c r="H24" s="6">
        <v>46</v>
      </c>
      <c r="I24" s="13">
        <v>2.7048999999999999</v>
      </c>
      <c r="J24" s="6">
        <v>18</v>
      </c>
      <c r="K24" s="13">
        <v>3.048</v>
      </c>
      <c r="L24" s="6">
        <v>23</v>
      </c>
      <c r="M24" s="13">
        <v>0.54635</v>
      </c>
    </row>
  </sheetData>
  <mergeCells count="15">
    <mergeCell ref="A3:R3"/>
    <mergeCell ref="A4:R4"/>
    <mergeCell ref="A5:C5"/>
    <mergeCell ref="C8:E8"/>
    <mergeCell ref="B9:B10"/>
    <mergeCell ref="C9:C10"/>
    <mergeCell ref="D9:D10"/>
    <mergeCell ref="E9:E10"/>
    <mergeCell ref="C11:E11"/>
    <mergeCell ref="H7:M7"/>
    <mergeCell ref="G8:G9"/>
    <mergeCell ref="H8:I9"/>
    <mergeCell ref="J8:K9"/>
    <mergeCell ref="L8:M9"/>
    <mergeCell ref="H10:M10"/>
  </mergeCells>
  <hyperlinks>
    <hyperlink ref="A5" location="'List of contents'!A1" display="Back to 'List of contents'" xr:uid="{00000000-0004-0000-1F00-000000000000}"/>
  </hyperlink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32"/>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00" width="10.77734375" style="14" customWidth="1"/>
    <col min="101" max="16384" width="8.77734375" style="14"/>
  </cols>
  <sheetData>
    <row r="1" spans="1:18" s="15" customFormat="1" ht="21.6" x14ac:dyDescent="0.45">
      <c r="A1" s="1" t="s">
        <v>815</v>
      </c>
    </row>
    <row r="2" spans="1:18" s="4" customFormat="1" ht="15" x14ac:dyDescent="0.35">
      <c r="A2" s="4" t="s">
        <v>10</v>
      </c>
    </row>
    <row r="3" spans="1:18" s="4" customFormat="1" ht="15" x14ac:dyDescent="0.35">
      <c r="A3" s="24" t="s">
        <v>792</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255</v>
      </c>
      <c r="D8" s="17"/>
      <c r="E8" s="17"/>
      <c r="G8" s="6" t="s">
        <v>10</v>
      </c>
      <c r="H8" s="20" t="s">
        <v>256</v>
      </c>
      <c r="I8" s="20"/>
      <c r="J8" s="20"/>
    </row>
    <row r="9" spans="1:18" ht="21" customHeight="1" x14ac:dyDescent="0.4">
      <c r="B9" s="18" t="s">
        <v>10</v>
      </c>
      <c r="C9" s="19" t="s">
        <v>57</v>
      </c>
      <c r="D9" s="19" t="s">
        <v>68</v>
      </c>
      <c r="E9" s="19" t="s">
        <v>69</v>
      </c>
      <c r="G9" s="21" t="s">
        <v>10</v>
      </c>
      <c r="H9" s="22" t="s">
        <v>57</v>
      </c>
      <c r="I9" s="22" t="s">
        <v>68</v>
      </c>
      <c r="J9" s="22" t="s">
        <v>69</v>
      </c>
    </row>
    <row r="10" spans="1:18" ht="21" customHeight="1" x14ac:dyDescent="0.4">
      <c r="B10" s="18"/>
      <c r="C10" s="19"/>
      <c r="D10" s="19"/>
      <c r="E10" s="19"/>
      <c r="G10" s="21"/>
      <c r="H10" s="22"/>
      <c r="I10" s="22"/>
      <c r="J10" s="22"/>
    </row>
    <row r="11" spans="1:18" x14ac:dyDescent="0.4">
      <c r="B11" s="4" t="s">
        <v>10</v>
      </c>
      <c r="C11" s="16" t="s">
        <v>15</v>
      </c>
      <c r="D11" s="16"/>
      <c r="E11" s="16"/>
      <c r="G11" s="6" t="s">
        <v>10</v>
      </c>
      <c r="H11" s="23" t="s">
        <v>15</v>
      </c>
      <c r="I11" s="23"/>
      <c r="J11" s="23"/>
    </row>
    <row r="12" spans="1:18" x14ac:dyDescent="0.4">
      <c r="B12" s="4" t="s">
        <v>115</v>
      </c>
      <c r="C12" s="12">
        <v>-3.3389449999999998</v>
      </c>
      <c r="D12" s="12">
        <v>-0.2654628</v>
      </c>
      <c r="E12" s="12">
        <v>33.682479999999998</v>
      </c>
      <c r="G12" s="6" t="s">
        <v>115</v>
      </c>
      <c r="H12" s="13">
        <v>-9.0314000000000005E-2</v>
      </c>
      <c r="I12" s="13">
        <v>-8.0914000000000003E-3</v>
      </c>
      <c r="J12" s="13">
        <v>0.18401999999999999</v>
      </c>
    </row>
    <row r="13" spans="1:18" x14ac:dyDescent="0.4">
      <c r="B13" s="4" t="s">
        <v>116</v>
      </c>
      <c r="C13" s="12">
        <v>328.1574</v>
      </c>
      <c r="D13" s="12">
        <v>328.1574</v>
      </c>
      <c r="E13" s="12">
        <v>553.18939999999998</v>
      </c>
      <c r="G13" s="6" t="s">
        <v>116</v>
      </c>
      <c r="H13" s="13">
        <v>6.4702999999999999</v>
      </c>
      <c r="I13" s="13">
        <v>6.4702999999999999</v>
      </c>
      <c r="J13" s="13">
        <v>1.1267</v>
      </c>
    </row>
    <row r="14" spans="1:18" x14ac:dyDescent="0.4">
      <c r="B14" s="4" t="s">
        <v>117</v>
      </c>
      <c r="C14" s="12">
        <v>29.429760000000002</v>
      </c>
      <c r="D14" s="12">
        <v>30.43994</v>
      </c>
      <c r="E14" s="12">
        <v>42.049750000000003</v>
      </c>
      <c r="G14" s="6" t="s">
        <v>117</v>
      </c>
      <c r="H14" s="13">
        <v>0.28937000000000002</v>
      </c>
      <c r="I14" s="13">
        <v>0.46065</v>
      </c>
      <c r="J14" s="13">
        <v>0.34126000000000001</v>
      </c>
    </row>
    <row r="15" spans="1:18" x14ac:dyDescent="0.4">
      <c r="B15" s="4" t="s">
        <v>118</v>
      </c>
      <c r="C15" s="12">
        <v>-7.3217559999999997</v>
      </c>
      <c r="D15" s="12">
        <v>-16.967410000000001</v>
      </c>
      <c r="E15" s="12">
        <v>30.42502</v>
      </c>
      <c r="G15" s="6" t="s">
        <v>118</v>
      </c>
      <c r="H15" s="13">
        <v>-0.12562000000000001</v>
      </c>
      <c r="I15" s="13">
        <v>-0.46912999999999999</v>
      </c>
      <c r="J15" s="13">
        <v>0.11674</v>
      </c>
    </row>
    <row r="16" spans="1:18" x14ac:dyDescent="0.4">
      <c r="B16" s="4" t="s">
        <v>119</v>
      </c>
      <c r="C16" s="12">
        <v>-32.228160000000003</v>
      </c>
      <c r="D16" s="12">
        <v>-31.7624</v>
      </c>
      <c r="E16" s="12">
        <v>9.2356390000000008</v>
      </c>
      <c r="G16" s="6" t="s">
        <v>119</v>
      </c>
      <c r="H16" s="13">
        <v>-0.79615000000000002</v>
      </c>
      <c r="I16" s="13">
        <v>-1.4749000000000001</v>
      </c>
      <c r="J16" s="13">
        <v>2.7562E-2</v>
      </c>
    </row>
    <row r="17" spans="2:10" x14ac:dyDescent="0.4">
      <c r="B17" s="4" t="s">
        <v>120</v>
      </c>
      <c r="C17" s="12">
        <v>-81.315200000000004</v>
      </c>
      <c r="D17" s="12">
        <v>-81.315200000000004</v>
      </c>
      <c r="E17" s="12">
        <v>-60.083710000000004</v>
      </c>
      <c r="G17" s="6" t="s">
        <v>120</v>
      </c>
      <c r="H17" s="13">
        <v>-5.7634999999999996</v>
      </c>
      <c r="I17" s="13">
        <v>-3.5886999999999998</v>
      </c>
      <c r="J17" s="13">
        <v>-2.3277999999999999</v>
      </c>
    </row>
    <row r="18" spans="2:10" x14ac:dyDescent="0.4">
      <c r="B18" s="4" t="s">
        <v>10</v>
      </c>
      <c r="C18" s="4" t="s">
        <v>10</v>
      </c>
      <c r="D18" s="4" t="s">
        <v>10</v>
      </c>
      <c r="E18" s="4" t="s">
        <v>10</v>
      </c>
      <c r="G18" s="6" t="s">
        <v>10</v>
      </c>
      <c r="H18" s="6" t="s">
        <v>10</v>
      </c>
      <c r="I18" s="6" t="s">
        <v>10</v>
      </c>
      <c r="J18" s="6" t="s">
        <v>10</v>
      </c>
    </row>
    <row r="19" spans="2:10" x14ac:dyDescent="0.4">
      <c r="B19" s="4" t="s">
        <v>16</v>
      </c>
      <c r="C19" s="4">
        <v>46</v>
      </c>
      <c r="D19" s="4">
        <v>18</v>
      </c>
      <c r="E19" s="4">
        <v>23</v>
      </c>
      <c r="G19" s="6" t="s">
        <v>16</v>
      </c>
      <c r="H19" s="6">
        <v>46</v>
      </c>
      <c r="I19" s="6">
        <v>18</v>
      </c>
      <c r="J19" s="6">
        <v>23</v>
      </c>
    </row>
  </sheetData>
  <mergeCells count="15">
    <mergeCell ref="A3:R3"/>
    <mergeCell ref="A4:R4"/>
    <mergeCell ref="A5:C5"/>
    <mergeCell ref="C8:E8"/>
    <mergeCell ref="B9:B10"/>
    <mergeCell ref="C9:C10"/>
    <mergeCell ref="D9:D10"/>
    <mergeCell ref="E9:E10"/>
    <mergeCell ref="C11:E11"/>
    <mergeCell ref="H8:J8"/>
    <mergeCell ref="G9:G10"/>
    <mergeCell ref="H9:H10"/>
    <mergeCell ref="I9:I10"/>
    <mergeCell ref="J9:J10"/>
    <mergeCell ref="H11:J11"/>
  </mergeCells>
  <hyperlinks>
    <hyperlink ref="A5" location="'List of contents'!A1" display="Back to 'List of contents'" xr:uid="{00000000-0004-0000-2000-000000000000}"/>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33"/>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00" width="10.77734375" style="14" customWidth="1"/>
    <col min="101" max="16384" width="8.77734375" style="14"/>
  </cols>
  <sheetData>
    <row r="1" spans="1:18" s="15" customFormat="1" ht="21.6" x14ac:dyDescent="0.45">
      <c r="A1" s="1" t="s">
        <v>816</v>
      </c>
    </row>
    <row r="2" spans="1:18" s="4" customFormat="1" ht="15" x14ac:dyDescent="0.35">
      <c r="A2" s="4" t="s">
        <v>78</v>
      </c>
    </row>
    <row r="3" spans="1:18" s="4" customFormat="1" ht="16.2" customHeight="1" x14ac:dyDescent="0.35">
      <c r="A3" s="24" t="s">
        <v>817</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255</v>
      </c>
      <c r="D8" s="17"/>
      <c r="E8" s="17"/>
      <c r="G8" s="6" t="s">
        <v>10</v>
      </c>
      <c r="H8" s="20" t="s">
        <v>256</v>
      </c>
      <c r="I8" s="20"/>
      <c r="J8" s="20"/>
    </row>
    <row r="9" spans="1:18" ht="21" customHeight="1" x14ac:dyDescent="0.4">
      <c r="B9" s="18" t="s">
        <v>10</v>
      </c>
      <c r="C9" s="19" t="s">
        <v>52</v>
      </c>
      <c r="D9" s="19" t="s">
        <v>51</v>
      </c>
      <c r="E9" s="19" t="s">
        <v>50</v>
      </c>
      <c r="G9" s="21" t="s">
        <v>10</v>
      </c>
      <c r="H9" s="22" t="s">
        <v>52</v>
      </c>
      <c r="I9" s="22" t="s">
        <v>51</v>
      </c>
      <c r="J9" s="22" t="s">
        <v>50</v>
      </c>
    </row>
    <row r="10" spans="1:18" ht="21" customHeight="1" x14ac:dyDescent="0.4">
      <c r="B10" s="18"/>
      <c r="C10" s="19"/>
      <c r="D10" s="19"/>
      <c r="E10" s="19"/>
      <c r="G10" s="21"/>
      <c r="H10" s="22"/>
      <c r="I10" s="22"/>
      <c r="J10" s="22"/>
    </row>
    <row r="11" spans="1:18" x14ac:dyDescent="0.4">
      <c r="B11" s="4" t="s">
        <v>10</v>
      </c>
      <c r="C11" s="16" t="s">
        <v>15</v>
      </c>
      <c r="D11" s="16"/>
      <c r="E11" s="16"/>
      <c r="G11" s="6" t="s">
        <v>10</v>
      </c>
      <c r="H11" s="23" t="s">
        <v>15</v>
      </c>
      <c r="I11" s="23"/>
      <c r="J11" s="23"/>
    </row>
    <row r="12" spans="1:18" x14ac:dyDescent="0.4">
      <c r="B12" s="4" t="s">
        <v>115</v>
      </c>
      <c r="C12" s="12">
        <v>4.612673</v>
      </c>
      <c r="D12" s="12">
        <v>-10.050179999999999</v>
      </c>
      <c r="E12" s="12">
        <v>-10.571020000000001</v>
      </c>
      <c r="G12" s="6" t="s">
        <v>115</v>
      </c>
      <c r="H12" s="13">
        <v>0.11575000000000001</v>
      </c>
      <c r="I12" s="13">
        <v>-0.31757999999999997</v>
      </c>
      <c r="J12" s="13">
        <v>-0.15458</v>
      </c>
    </row>
    <row r="13" spans="1:18" x14ac:dyDescent="0.4">
      <c r="B13" s="4" t="s">
        <v>116</v>
      </c>
      <c r="C13" s="12">
        <v>328.1574</v>
      </c>
      <c r="D13" s="12">
        <v>148.3467</v>
      </c>
      <c r="E13" s="12">
        <v>233.47319999999999</v>
      </c>
      <c r="G13" s="6" t="s">
        <v>116</v>
      </c>
      <c r="H13" s="13">
        <v>5.7918000000000003</v>
      </c>
      <c r="I13" s="13">
        <v>6.4702999999999999</v>
      </c>
      <c r="J13" s="13">
        <v>0.33928000000000003</v>
      </c>
    </row>
    <row r="14" spans="1:18" x14ac:dyDescent="0.4">
      <c r="B14" s="4" t="s">
        <v>117</v>
      </c>
      <c r="C14" s="12">
        <v>32.70946</v>
      </c>
      <c r="D14" s="12">
        <v>-22.67137</v>
      </c>
      <c r="E14" s="12">
        <v>15.189410000000001</v>
      </c>
      <c r="G14" s="6" t="s">
        <v>117</v>
      </c>
      <c r="H14" s="13">
        <v>0.50092999999999999</v>
      </c>
      <c r="I14" s="13">
        <v>-0.30318000000000001</v>
      </c>
      <c r="J14" s="13">
        <v>9.0560000000000002E-2</v>
      </c>
    </row>
    <row r="15" spans="1:18" x14ac:dyDescent="0.4">
      <c r="B15" s="4" t="s">
        <v>118</v>
      </c>
      <c r="C15" s="12">
        <v>-13.571289999999999</v>
      </c>
      <c r="D15" s="12">
        <v>-26.774570000000001</v>
      </c>
      <c r="E15" s="12">
        <v>2.9514790000000001E-12</v>
      </c>
      <c r="G15" s="6" t="s">
        <v>118</v>
      </c>
      <c r="H15" s="13">
        <v>-0.22245999999999999</v>
      </c>
      <c r="I15" s="13">
        <v>-0.70984000000000003</v>
      </c>
      <c r="J15" s="13">
        <v>2.3838E-14</v>
      </c>
    </row>
    <row r="16" spans="1:18" x14ac:dyDescent="0.4">
      <c r="B16" s="4" t="s">
        <v>119</v>
      </c>
      <c r="C16" s="12">
        <v>-36.627200000000002</v>
      </c>
      <c r="D16" s="12">
        <v>-41.823610000000002</v>
      </c>
      <c r="E16" s="12">
        <v>-3.2984360000000001</v>
      </c>
      <c r="G16" s="6" t="s">
        <v>119</v>
      </c>
      <c r="H16" s="13">
        <v>-1.0926</v>
      </c>
      <c r="I16" s="13">
        <v>-1.6941999999999999</v>
      </c>
      <c r="J16" s="13">
        <v>-3.2232999999999998E-2</v>
      </c>
    </row>
    <row r="17" spans="2:10" x14ac:dyDescent="0.4">
      <c r="B17" s="4" t="s">
        <v>120</v>
      </c>
      <c r="C17" s="12">
        <v>-79.029970000000006</v>
      </c>
      <c r="D17" s="12">
        <v>-81.315200000000004</v>
      </c>
      <c r="E17" s="12">
        <v>-75.242670000000004</v>
      </c>
      <c r="G17" s="6" t="s">
        <v>120</v>
      </c>
      <c r="H17" s="13">
        <v>-3.5886999999999998</v>
      </c>
      <c r="I17" s="13">
        <v>-2.3672</v>
      </c>
      <c r="J17" s="13">
        <v>-5.7634999999999996</v>
      </c>
    </row>
    <row r="18" spans="2:10" x14ac:dyDescent="0.4">
      <c r="B18" s="4" t="s">
        <v>10</v>
      </c>
      <c r="C18" s="4" t="s">
        <v>10</v>
      </c>
      <c r="D18" s="4" t="s">
        <v>10</v>
      </c>
      <c r="E18" s="4" t="s">
        <v>10</v>
      </c>
      <c r="G18" s="6" t="s">
        <v>10</v>
      </c>
      <c r="H18" s="6" t="s">
        <v>10</v>
      </c>
      <c r="I18" s="6" t="s">
        <v>10</v>
      </c>
      <c r="J18" s="6" t="s">
        <v>10</v>
      </c>
    </row>
    <row r="19" spans="2:10" x14ac:dyDescent="0.4">
      <c r="B19" s="4" t="s">
        <v>16</v>
      </c>
      <c r="C19" s="4">
        <v>26</v>
      </c>
      <c r="D19" s="4">
        <v>9</v>
      </c>
      <c r="E19" s="4">
        <v>11</v>
      </c>
      <c r="G19" s="6" t="s">
        <v>16</v>
      </c>
      <c r="H19" s="6">
        <v>26</v>
      </c>
      <c r="I19" s="6">
        <v>9</v>
      </c>
      <c r="J19" s="6">
        <v>11</v>
      </c>
    </row>
  </sheetData>
  <mergeCells count="15">
    <mergeCell ref="A3:R3"/>
    <mergeCell ref="A4:R4"/>
    <mergeCell ref="A5:C5"/>
    <mergeCell ref="C8:E8"/>
    <mergeCell ref="B9:B10"/>
    <mergeCell ref="C9:C10"/>
    <mergeCell ref="D9:D10"/>
    <mergeCell ref="E9:E10"/>
    <mergeCell ref="C11:E11"/>
    <mergeCell ref="H8:J8"/>
    <mergeCell ref="G9:G10"/>
    <mergeCell ref="H9:H10"/>
    <mergeCell ref="I9:I10"/>
    <mergeCell ref="J9:J10"/>
    <mergeCell ref="H11:J11"/>
  </mergeCells>
  <hyperlinks>
    <hyperlink ref="A5" location="'List of contents'!A1" display="Back to 'List of contents'" xr:uid="{00000000-0004-0000-2100-000000000000}"/>
  </hyperlink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Sheet34"/>
  <dimension ref="A1:R24"/>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261</v>
      </c>
    </row>
    <row r="2" spans="1:18" s="4" customFormat="1" ht="15" x14ac:dyDescent="0.35">
      <c r="A2" s="4" t="s">
        <v>178</v>
      </c>
    </row>
    <row r="3" spans="1:18" s="4" customFormat="1" ht="15" x14ac:dyDescent="0.35">
      <c r="A3" s="24" t="s">
        <v>241</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c r="G7" s="17"/>
      <c r="H7" s="17"/>
    </row>
    <row r="8" spans="1:18" ht="21" customHeight="1" x14ac:dyDescent="0.4">
      <c r="B8" s="18" t="s">
        <v>10</v>
      </c>
      <c r="C8" s="19" t="s">
        <v>57</v>
      </c>
      <c r="D8" s="19"/>
      <c r="E8" s="19" t="s">
        <v>68</v>
      </c>
      <c r="F8" s="19"/>
      <c r="G8" s="19" t="s">
        <v>69</v>
      </c>
      <c r="H8" s="19"/>
    </row>
    <row r="9" spans="1:18" ht="21" customHeight="1" x14ac:dyDescent="0.4">
      <c r="B9" s="18"/>
      <c r="C9" s="19"/>
      <c r="D9" s="19"/>
      <c r="E9" s="19"/>
      <c r="F9" s="19"/>
      <c r="G9" s="19"/>
      <c r="H9" s="19"/>
    </row>
    <row r="10" spans="1:18" x14ac:dyDescent="0.4">
      <c r="B10" s="4" t="s">
        <v>10</v>
      </c>
      <c r="C10" s="16" t="s">
        <v>15</v>
      </c>
      <c r="D10" s="16"/>
      <c r="E10" s="16"/>
      <c r="F10" s="16"/>
      <c r="G10" s="16"/>
      <c r="H10" s="16"/>
    </row>
    <row r="11" spans="1:18" ht="30" x14ac:dyDescent="0.4">
      <c r="B11" s="4" t="s">
        <v>10</v>
      </c>
      <c r="C11" s="8" t="s">
        <v>16</v>
      </c>
      <c r="D11" s="8" t="s">
        <v>17</v>
      </c>
      <c r="E11" s="8" t="s">
        <v>16</v>
      </c>
      <c r="F11" s="8" t="s">
        <v>17</v>
      </c>
      <c r="G11" s="8" t="s">
        <v>16</v>
      </c>
      <c r="H11" s="8" t="s">
        <v>17</v>
      </c>
    </row>
    <row r="12" spans="1:18" x14ac:dyDescent="0.4">
      <c r="B12" s="4" t="s">
        <v>32</v>
      </c>
      <c r="C12" s="4">
        <v>65</v>
      </c>
      <c r="D12" s="12">
        <v>71.131299999999996</v>
      </c>
      <c r="E12" s="4">
        <v>22</v>
      </c>
      <c r="F12" s="12">
        <v>74.897999999999996</v>
      </c>
      <c r="G12" s="4">
        <v>29</v>
      </c>
      <c r="H12" s="12">
        <v>68.804699999999997</v>
      </c>
    </row>
    <row r="13" spans="1:18" x14ac:dyDescent="0.4">
      <c r="B13" s="4" t="s">
        <v>33</v>
      </c>
      <c r="C13" s="4">
        <v>52</v>
      </c>
      <c r="D13" s="12">
        <v>66.2333</v>
      </c>
      <c r="E13" s="4">
        <v>20</v>
      </c>
      <c r="F13" s="12">
        <v>64.391499999999994</v>
      </c>
      <c r="G13" s="4">
        <v>25</v>
      </c>
      <c r="H13" s="12">
        <v>90.294619999999995</v>
      </c>
    </row>
    <row r="14" spans="1:18" x14ac:dyDescent="0.4">
      <c r="B14" s="4" t="s">
        <v>34</v>
      </c>
      <c r="C14" s="4">
        <v>70</v>
      </c>
      <c r="D14" s="12">
        <v>46.790799999999997</v>
      </c>
      <c r="E14" s="4">
        <v>23</v>
      </c>
      <c r="F14" s="12">
        <v>45.405099999999997</v>
      </c>
      <c r="G14" s="4">
        <v>23</v>
      </c>
      <c r="H14" s="12">
        <v>138.80680000000001</v>
      </c>
    </row>
    <row r="15" spans="1:18" x14ac:dyDescent="0.4">
      <c r="B15" s="4" t="s">
        <v>35</v>
      </c>
      <c r="C15" s="4">
        <v>59</v>
      </c>
      <c r="D15" s="12">
        <v>47.061</v>
      </c>
      <c r="E15" s="4">
        <v>20</v>
      </c>
      <c r="F15" s="12">
        <v>52.614600000000003</v>
      </c>
      <c r="G15" s="4">
        <v>25</v>
      </c>
      <c r="H15" s="12">
        <v>169.91849999999999</v>
      </c>
    </row>
    <row r="16" spans="1:18" x14ac:dyDescent="0.4">
      <c r="B16" s="4" t="s">
        <v>36</v>
      </c>
      <c r="C16" s="4">
        <v>58</v>
      </c>
      <c r="D16" s="12">
        <v>45.485199999999999</v>
      </c>
      <c r="E16" s="4">
        <v>20</v>
      </c>
      <c r="F16" s="12">
        <v>52.614600000000003</v>
      </c>
      <c r="G16" s="4">
        <v>23</v>
      </c>
      <c r="H16" s="12">
        <v>176.9504</v>
      </c>
    </row>
    <row r="17" spans="2:8" x14ac:dyDescent="0.4">
      <c r="B17" s="4" t="s">
        <v>37</v>
      </c>
      <c r="C17" s="4">
        <v>80</v>
      </c>
      <c r="D17" s="12">
        <v>-16.4224</v>
      </c>
      <c r="E17" s="4">
        <v>26</v>
      </c>
      <c r="F17" s="12">
        <v>-19.379799999999999</v>
      </c>
      <c r="G17" s="4">
        <v>24</v>
      </c>
      <c r="H17" s="12">
        <v>80.893209999999996</v>
      </c>
    </row>
    <row r="18" spans="2:8" x14ac:dyDescent="0.4">
      <c r="B18" s="4" t="s">
        <v>38</v>
      </c>
      <c r="C18" s="4">
        <v>77</v>
      </c>
      <c r="D18" s="12">
        <v>-4.3177899999999996</v>
      </c>
      <c r="E18" s="4">
        <v>27</v>
      </c>
      <c r="F18" s="12">
        <v>-5.6414099999999996</v>
      </c>
      <c r="G18" s="4">
        <v>23</v>
      </c>
      <c r="H18" s="12">
        <v>27.997769999999999</v>
      </c>
    </row>
    <row r="19" spans="2:8" x14ac:dyDescent="0.4">
      <c r="B19" s="4" t="s">
        <v>39</v>
      </c>
      <c r="C19" s="4">
        <v>78</v>
      </c>
      <c r="D19" s="12">
        <v>-4.0303300000000002</v>
      </c>
      <c r="E19" s="4">
        <v>24</v>
      </c>
      <c r="F19" s="12">
        <v>3.8807</v>
      </c>
      <c r="G19" s="4">
        <v>32</v>
      </c>
      <c r="H19" s="12">
        <v>7.7584960000000001</v>
      </c>
    </row>
    <row r="20" spans="2:8" x14ac:dyDescent="0.4">
      <c r="B20" s="4" t="s">
        <v>40</v>
      </c>
      <c r="C20" s="4">
        <v>64</v>
      </c>
      <c r="D20" s="12">
        <v>-5.81264</v>
      </c>
      <c r="E20" s="4">
        <v>24</v>
      </c>
      <c r="F20" s="12">
        <v>-4.4578499999999996</v>
      </c>
      <c r="G20" s="4">
        <v>18</v>
      </c>
      <c r="H20" s="12">
        <v>34.41621</v>
      </c>
    </row>
    <row r="21" spans="2:8" x14ac:dyDescent="0.4">
      <c r="B21" s="4" t="s">
        <v>41</v>
      </c>
      <c r="C21" s="4">
        <v>75</v>
      </c>
      <c r="D21" s="12">
        <v>-6.7227499999999996</v>
      </c>
      <c r="E21" s="4">
        <v>27</v>
      </c>
      <c r="F21" s="12">
        <v>-8.2177000000000007</v>
      </c>
      <c r="G21" s="4">
        <v>34</v>
      </c>
      <c r="H21" s="12">
        <v>17.474930000000001</v>
      </c>
    </row>
    <row r="22" spans="2:8" x14ac:dyDescent="0.4">
      <c r="B22" s="4" t="s">
        <v>42</v>
      </c>
      <c r="C22" s="4">
        <v>66</v>
      </c>
      <c r="D22" s="12">
        <v>-8.9240999999999993</v>
      </c>
      <c r="E22" s="4">
        <v>26</v>
      </c>
      <c r="F22" s="12">
        <v>-8.2804699999999993</v>
      </c>
      <c r="G22" s="4">
        <v>20</v>
      </c>
      <c r="H22" s="12">
        <v>25.156590000000001</v>
      </c>
    </row>
    <row r="23" spans="2:8" x14ac:dyDescent="0.4">
      <c r="B23" s="4" t="s">
        <v>43</v>
      </c>
      <c r="C23" s="4">
        <v>70</v>
      </c>
      <c r="D23" s="12">
        <v>-10.1366</v>
      </c>
      <c r="E23" s="4">
        <v>25</v>
      </c>
      <c r="F23" s="12">
        <v>-12.597899999999999</v>
      </c>
      <c r="G23" s="4">
        <v>36</v>
      </c>
      <c r="H23" s="12">
        <v>35.605780000000003</v>
      </c>
    </row>
    <row r="24" spans="2:8" x14ac:dyDescent="0.4">
      <c r="B24" s="4" t="s">
        <v>44</v>
      </c>
      <c r="C24" s="4">
        <v>46</v>
      </c>
      <c r="D24" s="12">
        <v>-3.33894</v>
      </c>
      <c r="E24" s="4">
        <v>18</v>
      </c>
      <c r="F24" s="12">
        <v>-0.265463</v>
      </c>
      <c r="G24" s="4">
        <v>23</v>
      </c>
      <c r="H24" s="12">
        <v>33.682479999999998</v>
      </c>
    </row>
  </sheetData>
  <mergeCells count="9">
    <mergeCell ref="C10:H10"/>
    <mergeCell ref="A3:R3"/>
    <mergeCell ref="A4:R4"/>
    <mergeCell ref="A5:C5"/>
    <mergeCell ref="C7:H7"/>
    <mergeCell ref="B8:B9"/>
    <mergeCell ref="C8:D9"/>
    <mergeCell ref="E8:F9"/>
    <mergeCell ref="G8:H9"/>
  </mergeCells>
  <hyperlinks>
    <hyperlink ref="A5" location="'List of contents'!A1" display="Back to 'List of contents'" xr:uid="{00000000-0004-0000-2200-000000000000}"/>
  </hyperlink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5"/>
  <dimension ref="A1:R38"/>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100" width="10.77734375" style="14" customWidth="1"/>
    <col min="101" max="16384" width="8.77734375" style="14"/>
  </cols>
  <sheetData>
    <row r="1" spans="1:18" s="15" customFormat="1" ht="20.399999999999999" x14ac:dyDescent="0.45">
      <c r="A1" s="1" t="s">
        <v>264</v>
      </c>
    </row>
    <row r="2" spans="1:18" s="4" customFormat="1" ht="15" x14ac:dyDescent="0.35">
      <c r="A2" s="4" t="s">
        <v>99</v>
      </c>
    </row>
    <row r="3" spans="1:18" s="4" customFormat="1" ht="15" x14ac:dyDescent="0.35">
      <c r="A3" s="24" t="s">
        <v>792</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G7" s="6" t="s">
        <v>10</v>
      </c>
      <c r="H7" s="20" t="s">
        <v>252</v>
      </c>
      <c r="I7" s="20"/>
      <c r="J7" s="20"/>
      <c r="K7" s="20"/>
      <c r="L7" s="20"/>
      <c r="M7" s="20"/>
    </row>
    <row r="8" spans="1:18" ht="21" customHeight="1" x14ac:dyDescent="0.4">
      <c r="B8" s="4" t="s">
        <v>10</v>
      </c>
      <c r="C8" s="17" t="s">
        <v>265</v>
      </c>
      <c r="D8" s="17"/>
      <c r="E8" s="17"/>
      <c r="G8" s="21" t="s">
        <v>10</v>
      </c>
      <c r="H8" s="22" t="s">
        <v>57</v>
      </c>
      <c r="I8" s="22"/>
      <c r="J8" s="22" t="s">
        <v>68</v>
      </c>
      <c r="K8" s="22"/>
      <c r="L8" s="22" t="s">
        <v>69</v>
      </c>
      <c r="M8" s="22"/>
    </row>
    <row r="9" spans="1:18" ht="21" customHeight="1" x14ac:dyDescent="0.4">
      <c r="B9" s="18" t="s">
        <v>10</v>
      </c>
      <c r="C9" s="19" t="s">
        <v>57</v>
      </c>
      <c r="D9" s="19" t="s">
        <v>68</v>
      </c>
      <c r="E9" s="19" t="s">
        <v>69</v>
      </c>
      <c r="G9" s="21"/>
      <c r="H9" s="22"/>
      <c r="I9" s="22"/>
      <c r="J9" s="22"/>
      <c r="K9" s="22"/>
      <c r="L9" s="22"/>
      <c r="M9" s="22"/>
    </row>
    <row r="10" spans="1:18" ht="21" customHeight="1" x14ac:dyDescent="0.4">
      <c r="B10" s="18"/>
      <c r="C10" s="19"/>
      <c r="D10" s="19"/>
      <c r="E10" s="19"/>
      <c r="G10" s="6" t="s">
        <v>10</v>
      </c>
      <c r="H10" s="23" t="s">
        <v>15</v>
      </c>
      <c r="I10" s="23"/>
      <c r="J10" s="23"/>
      <c r="K10" s="23"/>
      <c r="L10" s="23"/>
      <c r="M10" s="23"/>
    </row>
    <row r="11" spans="1:18" ht="30" x14ac:dyDescent="0.4">
      <c r="B11" s="4" t="s">
        <v>10</v>
      </c>
      <c r="C11" s="16" t="s">
        <v>15</v>
      </c>
      <c r="D11" s="16"/>
      <c r="E11" s="16"/>
      <c r="G11" s="6" t="s">
        <v>10</v>
      </c>
      <c r="H11" s="9" t="s">
        <v>16</v>
      </c>
      <c r="I11" s="9" t="s">
        <v>17</v>
      </c>
      <c r="J11" s="9" t="s">
        <v>16</v>
      </c>
      <c r="K11" s="9" t="s">
        <v>17</v>
      </c>
      <c r="L11" s="9" t="s">
        <v>16</v>
      </c>
      <c r="M11" s="9" t="s">
        <v>17</v>
      </c>
    </row>
    <row r="12" spans="1:18" x14ac:dyDescent="0.4">
      <c r="B12" s="4" t="s">
        <v>115</v>
      </c>
      <c r="C12" s="12">
        <v>3.4253300000000002</v>
      </c>
      <c r="D12" s="12">
        <v>3.49065</v>
      </c>
      <c r="E12" s="12">
        <v>1.84351</v>
      </c>
      <c r="G12" s="6" t="s">
        <v>18</v>
      </c>
      <c r="H12" s="6">
        <v>32</v>
      </c>
      <c r="I12" s="13">
        <v>5.4764999999999997</v>
      </c>
      <c r="J12" s="6">
        <v>15</v>
      </c>
      <c r="K12" s="13">
        <v>6.5326599999999999</v>
      </c>
      <c r="L12" s="6">
        <v>9</v>
      </c>
      <c r="M12" s="13">
        <v>1.9884999999999999</v>
      </c>
    </row>
    <row r="13" spans="1:18" x14ac:dyDescent="0.4">
      <c r="B13" s="4" t="s">
        <v>116</v>
      </c>
      <c r="C13" s="12">
        <v>33.632300000000001</v>
      </c>
      <c r="D13" s="12">
        <v>11.9335</v>
      </c>
      <c r="E13" s="12">
        <v>15.2378</v>
      </c>
      <c r="G13" s="6" t="s">
        <v>19</v>
      </c>
      <c r="H13" s="6">
        <v>32</v>
      </c>
      <c r="I13" s="13">
        <v>6.9516999999999998</v>
      </c>
      <c r="J13" s="6">
        <v>15</v>
      </c>
      <c r="K13" s="13">
        <v>7.8898000000000001</v>
      </c>
      <c r="L13" s="6">
        <v>9</v>
      </c>
      <c r="M13" s="13">
        <v>2.4750000000000001</v>
      </c>
    </row>
    <row r="14" spans="1:18" x14ac:dyDescent="0.4">
      <c r="B14" s="4" t="s">
        <v>117</v>
      </c>
      <c r="C14" s="12">
        <v>4.1368499999999999</v>
      </c>
      <c r="D14" s="12">
        <v>4.6660199999999996</v>
      </c>
      <c r="E14" s="12">
        <v>1.6813</v>
      </c>
      <c r="G14" s="6" t="s">
        <v>20</v>
      </c>
      <c r="H14" s="6">
        <v>32</v>
      </c>
      <c r="I14" s="13">
        <v>7.7241</v>
      </c>
      <c r="J14" s="6">
        <v>15</v>
      </c>
      <c r="K14" s="13">
        <v>9.0884199999999993</v>
      </c>
      <c r="L14" s="6">
        <v>9</v>
      </c>
      <c r="M14" s="13">
        <v>2.2463000000000002</v>
      </c>
    </row>
    <row r="15" spans="1:18" x14ac:dyDescent="0.4">
      <c r="B15" s="4" t="s">
        <v>118</v>
      </c>
      <c r="C15" s="12">
        <v>2.7000700000000002</v>
      </c>
      <c r="D15" s="12">
        <v>3.7588499999999998</v>
      </c>
      <c r="E15" s="12">
        <v>0.37609700000000001</v>
      </c>
      <c r="G15" s="6" t="s">
        <v>21</v>
      </c>
      <c r="H15" s="6">
        <v>32</v>
      </c>
      <c r="I15" s="13">
        <v>6.1684000000000001</v>
      </c>
      <c r="J15" s="6">
        <v>15</v>
      </c>
      <c r="K15" s="13">
        <v>6.8099699999999999</v>
      </c>
      <c r="L15" s="6">
        <v>9</v>
      </c>
      <c r="M15" s="13">
        <v>1.8822000000000001</v>
      </c>
    </row>
    <row r="16" spans="1:18" x14ac:dyDescent="0.4">
      <c r="B16" s="4" t="s">
        <v>119</v>
      </c>
      <c r="C16" s="12">
        <v>1.6149100000000001</v>
      </c>
      <c r="D16" s="12">
        <v>2.47539</v>
      </c>
      <c r="E16" s="12">
        <v>0</v>
      </c>
      <c r="G16" s="6" t="s">
        <v>22</v>
      </c>
      <c r="H16" s="6">
        <v>32</v>
      </c>
      <c r="I16" s="13">
        <v>8.7807999999999993</v>
      </c>
      <c r="J16" s="6">
        <v>15</v>
      </c>
      <c r="K16" s="13">
        <v>10.2743</v>
      </c>
      <c r="L16" s="6">
        <v>9</v>
      </c>
      <c r="M16" s="13">
        <v>2.1461999999999999</v>
      </c>
    </row>
    <row r="17" spans="2:13" x14ac:dyDescent="0.4">
      <c r="B17" s="4" t="s">
        <v>120</v>
      </c>
      <c r="C17" s="12">
        <v>0</v>
      </c>
      <c r="D17" s="12">
        <v>0.67110400000000003</v>
      </c>
      <c r="E17" s="12">
        <v>0</v>
      </c>
      <c r="G17" s="6" t="s">
        <v>23</v>
      </c>
      <c r="H17" s="6">
        <v>32</v>
      </c>
      <c r="I17" s="13">
        <v>8.0675000000000008</v>
      </c>
      <c r="J17" s="6">
        <v>15</v>
      </c>
      <c r="K17" s="13">
        <v>9.4599100000000007</v>
      </c>
      <c r="L17" s="6">
        <v>9</v>
      </c>
      <c r="M17" s="13">
        <v>2.5230000000000001</v>
      </c>
    </row>
    <row r="18" spans="2:13" x14ac:dyDescent="0.4">
      <c r="B18" s="4" t="s">
        <v>10</v>
      </c>
      <c r="C18" s="4" t="s">
        <v>10</v>
      </c>
      <c r="D18" s="4" t="s">
        <v>10</v>
      </c>
      <c r="E18" s="4" t="s">
        <v>10</v>
      </c>
      <c r="G18" s="6" t="s">
        <v>24</v>
      </c>
      <c r="H18" s="6">
        <v>32</v>
      </c>
      <c r="I18" s="13">
        <v>8.2725000000000009</v>
      </c>
      <c r="J18" s="6">
        <v>15</v>
      </c>
      <c r="K18" s="13">
        <v>9.62575</v>
      </c>
      <c r="L18" s="6">
        <v>9</v>
      </c>
      <c r="M18" s="13">
        <v>2.9403999999999999</v>
      </c>
    </row>
    <row r="19" spans="2:13" x14ac:dyDescent="0.4">
      <c r="B19" s="4" t="s">
        <v>16</v>
      </c>
      <c r="C19" s="4">
        <v>115</v>
      </c>
      <c r="D19" s="4">
        <v>29</v>
      </c>
      <c r="E19" s="4">
        <v>58</v>
      </c>
      <c r="G19" s="6" t="s">
        <v>25</v>
      </c>
      <c r="H19" s="6">
        <v>32</v>
      </c>
      <c r="I19" s="13">
        <v>7.6458000000000004</v>
      </c>
      <c r="J19" s="6">
        <v>15</v>
      </c>
      <c r="K19" s="13">
        <v>8.8783600000000007</v>
      </c>
      <c r="L19" s="6">
        <v>9</v>
      </c>
      <c r="M19" s="13">
        <v>2.2252000000000001</v>
      </c>
    </row>
    <row r="20" spans="2:13" x14ac:dyDescent="0.4">
      <c r="G20" s="6" t="s">
        <v>26</v>
      </c>
      <c r="H20" s="6">
        <v>32</v>
      </c>
      <c r="I20" s="13">
        <v>7.0007999999999999</v>
      </c>
      <c r="J20" s="6">
        <v>15</v>
      </c>
      <c r="K20" s="13">
        <v>8.0046400000000002</v>
      </c>
      <c r="L20" s="6">
        <v>9</v>
      </c>
      <c r="M20" s="13">
        <v>2.2077</v>
      </c>
    </row>
    <row r="21" spans="2:13" x14ac:dyDescent="0.4">
      <c r="G21" s="6" t="s">
        <v>27</v>
      </c>
      <c r="H21" s="6">
        <v>32</v>
      </c>
      <c r="I21" s="13">
        <v>5.8639999999999999</v>
      </c>
      <c r="J21" s="6">
        <v>15</v>
      </c>
      <c r="K21" s="13">
        <v>6.6160800000000002</v>
      </c>
      <c r="L21" s="6">
        <v>9</v>
      </c>
      <c r="M21" s="13">
        <v>1.9388000000000001</v>
      </c>
    </row>
    <row r="22" spans="2:13" x14ac:dyDescent="0.4">
      <c r="G22" s="6" t="s">
        <v>28</v>
      </c>
      <c r="H22" s="6">
        <v>32</v>
      </c>
      <c r="I22" s="13">
        <v>5.44</v>
      </c>
      <c r="J22" s="6">
        <v>15</v>
      </c>
      <c r="K22" s="13">
        <v>5.9306700000000001</v>
      </c>
      <c r="L22" s="6">
        <v>9</v>
      </c>
      <c r="M22" s="13">
        <v>1.6788000000000001</v>
      </c>
    </row>
    <row r="23" spans="2:13" x14ac:dyDescent="0.4">
      <c r="G23" s="6" t="s">
        <v>29</v>
      </c>
      <c r="H23" s="6">
        <v>32</v>
      </c>
      <c r="I23" s="13">
        <v>5.1021999999999998</v>
      </c>
      <c r="J23" s="6">
        <v>15</v>
      </c>
      <c r="K23" s="13">
        <v>5.64018</v>
      </c>
      <c r="L23" s="6">
        <v>9</v>
      </c>
      <c r="M23" s="13">
        <v>1.6889000000000001</v>
      </c>
    </row>
    <row r="24" spans="2:13" x14ac:dyDescent="0.4">
      <c r="G24" s="6" t="s">
        <v>30</v>
      </c>
      <c r="H24" s="6">
        <v>32</v>
      </c>
      <c r="I24" s="13">
        <v>5.3292000000000002</v>
      </c>
      <c r="J24" s="6">
        <v>15</v>
      </c>
      <c r="K24" s="13">
        <v>5.98759</v>
      </c>
      <c r="L24" s="6">
        <v>9</v>
      </c>
      <c r="M24" s="13">
        <v>2.2848999999999999</v>
      </c>
    </row>
    <row r="25" spans="2:13" x14ac:dyDescent="0.4">
      <c r="G25" s="6" t="s">
        <v>31</v>
      </c>
      <c r="H25" s="6">
        <v>32</v>
      </c>
      <c r="I25" s="13">
        <v>5.1803999999999997</v>
      </c>
      <c r="J25" s="6">
        <v>15</v>
      </c>
      <c r="K25" s="13">
        <v>5.76478</v>
      </c>
      <c r="L25" s="6">
        <v>9</v>
      </c>
      <c r="M25" s="13">
        <v>1.6075999999999999</v>
      </c>
    </row>
    <row r="26" spans="2:13" x14ac:dyDescent="0.4">
      <c r="G26" s="6" t="s">
        <v>32</v>
      </c>
      <c r="H26" s="6">
        <v>32</v>
      </c>
      <c r="I26" s="13">
        <v>5.0580999999999996</v>
      </c>
      <c r="J26" s="6">
        <v>15</v>
      </c>
      <c r="K26" s="13">
        <v>5.5972200000000001</v>
      </c>
      <c r="L26" s="6">
        <v>9</v>
      </c>
      <c r="M26" s="13">
        <v>1.7072000000000001</v>
      </c>
    </row>
    <row r="27" spans="2:13" x14ac:dyDescent="0.4">
      <c r="G27" s="6" t="s">
        <v>33</v>
      </c>
      <c r="H27" s="6">
        <v>32</v>
      </c>
      <c r="I27" s="13">
        <v>5.0331999999999999</v>
      </c>
      <c r="J27" s="6">
        <v>15</v>
      </c>
      <c r="K27" s="13">
        <v>5.6214000000000004</v>
      </c>
      <c r="L27" s="6">
        <v>9</v>
      </c>
      <c r="M27" s="13">
        <v>1.4474</v>
      </c>
    </row>
    <row r="28" spans="2:13" x14ac:dyDescent="0.4">
      <c r="G28" s="6" t="s">
        <v>34</v>
      </c>
      <c r="H28" s="6">
        <v>32</v>
      </c>
      <c r="I28" s="13">
        <v>4.5274000000000001</v>
      </c>
      <c r="J28" s="6">
        <v>15</v>
      </c>
      <c r="K28" s="13">
        <v>5.0227300000000001</v>
      </c>
      <c r="L28" s="6">
        <v>9</v>
      </c>
      <c r="M28" s="13">
        <v>1.6865000000000001</v>
      </c>
    </row>
    <row r="29" spans="2:13" x14ac:dyDescent="0.4">
      <c r="G29" s="6" t="s">
        <v>35</v>
      </c>
      <c r="H29" s="6">
        <v>32</v>
      </c>
      <c r="I29" s="13">
        <v>4.3395000000000001</v>
      </c>
      <c r="J29" s="6">
        <v>15</v>
      </c>
      <c r="K29" s="13">
        <v>4.7307399999999999</v>
      </c>
      <c r="L29" s="6">
        <v>9</v>
      </c>
      <c r="M29" s="13">
        <v>1.5486</v>
      </c>
    </row>
    <row r="30" spans="2:13" x14ac:dyDescent="0.4">
      <c r="G30" s="6" t="s">
        <v>36</v>
      </c>
      <c r="H30" s="6">
        <v>32</v>
      </c>
      <c r="I30" s="13">
        <v>5.4397000000000002</v>
      </c>
      <c r="J30" s="6">
        <v>15</v>
      </c>
      <c r="K30" s="13">
        <v>6.0275400000000001</v>
      </c>
      <c r="L30" s="6">
        <v>9</v>
      </c>
      <c r="M30" s="13">
        <v>1.5158</v>
      </c>
    </row>
    <row r="31" spans="2:13" x14ac:dyDescent="0.4">
      <c r="G31" s="6" t="s">
        <v>37</v>
      </c>
      <c r="H31" s="6">
        <v>32</v>
      </c>
      <c r="I31" s="13">
        <v>4.8876999999999997</v>
      </c>
      <c r="J31" s="6">
        <v>15</v>
      </c>
      <c r="K31" s="13">
        <v>5.3207800000000001</v>
      </c>
      <c r="L31" s="6">
        <v>9</v>
      </c>
      <c r="M31" s="13">
        <v>1.5385</v>
      </c>
    </row>
    <row r="32" spans="2:13" x14ac:dyDescent="0.4">
      <c r="G32" s="6" t="s">
        <v>38</v>
      </c>
      <c r="H32" s="6">
        <v>32</v>
      </c>
      <c r="I32" s="13">
        <v>4.9093</v>
      </c>
      <c r="J32" s="6">
        <v>15</v>
      </c>
      <c r="K32" s="13">
        <v>5.3844500000000002</v>
      </c>
      <c r="L32" s="6">
        <v>9</v>
      </c>
      <c r="M32" s="13">
        <v>1.2645999999999999</v>
      </c>
    </row>
    <row r="33" spans="7:13" x14ac:dyDescent="0.4">
      <c r="G33" s="6" t="s">
        <v>39</v>
      </c>
      <c r="H33" s="6">
        <v>32</v>
      </c>
      <c r="I33" s="13">
        <v>4.7541000000000002</v>
      </c>
      <c r="J33" s="6">
        <v>15</v>
      </c>
      <c r="K33" s="13">
        <v>5.13713</v>
      </c>
      <c r="L33" s="6">
        <v>9</v>
      </c>
      <c r="M33" s="13">
        <v>1.2128000000000001</v>
      </c>
    </row>
    <row r="34" spans="7:13" x14ac:dyDescent="0.4">
      <c r="G34" s="6" t="s">
        <v>40</v>
      </c>
      <c r="H34" s="6">
        <v>32</v>
      </c>
      <c r="I34" s="13">
        <v>5.0541999999999998</v>
      </c>
      <c r="J34" s="6">
        <v>15</v>
      </c>
      <c r="K34" s="13">
        <v>5.5751299999999997</v>
      </c>
      <c r="L34" s="6">
        <v>9</v>
      </c>
      <c r="M34" s="13">
        <v>1.0632999999999999</v>
      </c>
    </row>
    <row r="35" spans="7:13" x14ac:dyDescent="0.4">
      <c r="G35" s="6" t="s">
        <v>41</v>
      </c>
      <c r="H35" s="6">
        <v>32</v>
      </c>
      <c r="I35" s="13">
        <v>4.6688999999999998</v>
      </c>
      <c r="J35" s="6">
        <v>15</v>
      </c>
      <c r="K35" s="13">
        <v>5.2081999999999997</v>
      </c>
      <c r="L35" s="6">
        <v>9</v>
      </c>
      <c r="M35" s="13">
        <v>0.86987999999999999</v>
      </c>
    </row>
    <row r="36" spans="7:13" x14ac:dyDescent="0.4">
      <c r="G36" s="6" t="s">
        <v>42</v>
      </c>
      <c r="H36" s="6">
        <v>32</v>
      </c>
      <c r="I36" s="13">
        <v>4.2191000000000001</v>
      </c>
      <c r="J36" s="6">
        <v>15</v>
      </c>
      <c r="K36" s="13">
        <v>4.8567400000000003</v>
      </c>
      <c r="L36" s="6">
        <v>9</v>
      </c>
      <c r="M36" s="13">
        <v>1.0348999999999999</v>
      </c>
    </row>
    <row r="37" spans="7:13" x14ac:dyDescent="0.4">
      <c r="G37" s="6" t="s">
        <v>43</v>
      </c>
      <c r="H37" s="6">
        <v>32</v>
      </c>
      <c r="I37" s="13">
        <v>4.8974000000000002</v>
      </c>
      <c r="J37" s="6">
        <v>15</v>
      </c>
      <c r="K37" s="13">
        <v>5.3852900000000004</v>
      </c>
      <c r="L37" s="6">
        <v>9</v>
      </c>
      <c r="M37" s="13">
        <v>0.77198</v>
      </c>
    </row>
    <row r="38" spans="7:13" x14ac:dyDescent="0.4">
      <c r="G38" s="6" t="s">
        <v>44</v>
      </c>
      <c r="H38" s="6">
        <v>32</v>
      </c>
      <c r="I38" s="13">
        <v>4.6116999999999999</v>
      </c>
      <c r="J38" s="6">
        <v>15</v>
      </c>
      <c r="K38" s="13">
        <v>4.9688600000000003</v>
      </c>
      <c r="L38" s="6">
        <v>9</v>
      </c>
      <c r="M38" s="13">
        <v>0.55969000000000002</v>
      </c>
    </row>
  </sheetData>
  <mergeCells count="15">
    <mergeCell ref="A3:R3"/>
    <mergeCell ref="A4:R4"/>
    <mergeCell ref="A5:C5"/>
    <mergeCell ref="C8:E8"/>
    <mergeCell ref="B9:B10"/>
    <mergeCell ref="C9:C10"/>
    <mergeCell ref="D9:D10"/>
    <mergeCell ref="E9:E10"/>
    <mergeCell ref="C11:E11"/>
    <mergeCell ref="H7:M7"/>
    <mergeCell ref="G8:G9"/>
    <mergeCell ref="H8:I9"/>
    <mergeCell ref="J8:K9"/>
    <mergeCell ref="L8:M9"/>
    <mergeCell ref="H10:M10"/>
  </mergeCells>
  <hyperlinks>
    <hyperlink ref="A5" location="'List of contents'!A1" display="Back to 'List of contents'" xr:uid="{00000000-0004-0000-2300-000000000000}"/>
  </hyperlink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Sheet36"/>
  <dimension ref="A1:BH30"/>
  <sheetViews>
    <sheetView workbookViewId="0">
      <pane ySplit="11" topLeftCell="A12" activePane="bottomLeft" state="frozen"/>
      <selection pane="bottomLeft" activeCell="A5" sqref="A5:C5"/>
    </sheetView>
  </sheetViews>
  <sheetFormatPr defaultColWidth="8.77734375" defaultRowHeight="16.8" x14ac:dyDescent="0.4"/>
  <cols>
    <col min="1" max="100" width="10.77734375" style="14" customWidth="1"/>
    <col min="101" max="16384" width="8.77734375" style="14"/>
  </cols>
  <sheetData>
    <row r="1" spans="1:60" s="15" customFormat="1" ht="20.399999999999999" x14ac:dyDescent="0.45">
      <c r="A1" s="1" t="s">
        <v>269</v>
      </c>
    </row>
    <row r="2" spans="1:60" s="4" customFormat="1" ht="15" x14ac:dyDescent="0.35">
      <c r="A2" s="4" t="s">
        <v>268</v>
      </c>
    </row>
    <row r="3" spans="1:60" s="4" customFormat="1" ht="15" x14ac:dyDescent="0.35">
      <c r="A3" s="24" t="s">
        <v>10</v>
      </c>
      <c r="B3" s="24"/>
      <c r="C3" s="24"/>
      <c r="D3" s="24"/>
      <c r="E3" s="24"/>
      <c r="F3" s="24"/>
      <c r="G3" s="24"/>
      <c r="H3" s="24"/>
      <c r="I3" s="24"/>
      <c r="J3" s="24"/>
      <c r="K3" s="24"/>
      <c r="L3" s="24"/>
      <c r="M3" s="24"/>
      <c r="N3" s="24"/>
      <c r="O3" s="24"/>
      <c r="P3" s="24"/>
      <c r="Q3" s="24"/>
      <c r="R3" s="24"/>
    </row>
    <row r="4" spans="1:60" s="4" customFormat="1" ht="15" x14ac:dyDescent="0.35">
      <c r="A4" s="18" t="s">
        <v>8</v>
      </c>
      <c r="B4" s="24"/>
      <c r="C4" s="24"/>
      <c r="D4" s="24"/>
      <c r="E4" s="24"/>
      <c r="F4" s="24"/>
      <c r="G4" s="24"/>
      <c r="H4" s="24"/>
      <c r="I4" s="24"/>
      <c r="J4" s="24"/>
      <c r="K4" s="24"/>
      <c r="L4" s="24"/>
      <c r="M4" s="24"/>
      <c r="N4" s="24"/>
      <c r="O4" s="24"/>
      <c r="P4" s="24"/>
      <c r="Q4" s="24"/>
      <c r="R4" s="24"/>
    </row>
    <row r="5" spans="1:60" x14ac:dyDescent="0.4">
      <c r="A5" s="25" t="s">
        <v>9</v>
      </c>
      <c r="B5" s="25"/>
      <c r="C5" s="25"/>
    </row>
    <row r="6" spans="1:60" x14ac:dyDescent="0.4">
      <c r="B6" s="4" t="s">
        <v>10</v>
      </c>
      <c r="C6" s="17" t="s">
        <v>57</v>
      </c>
      <c r="D6" s="17"/>
      <c r="E6" s="17"/>
      <c r="F6" s="17"/>
      <c r="G6" s="17"/>
      <c r="H6" s="17"/>
      <c r="I6" s="17"/>
      <c r="J6" s="17"/>
      <c r="K6" s="17"/>
      <c r="L6" s="17"/>
      <c r="M6" s="17"/>
      <c r="N6" s="17"/>
      <c r="O6" s="17"/>
      <c r="P6" s="17"/>
      <c r="Q6" s="17"/>
      <c r="R6" s="17"/>
      <c r="S6" s="17"/>
      <c r="T6" s="17"/>
      <c r="V6" s="6" t="s">
        <v>10</v>
      </c>
      <c r="W6" s="20" t="s">
        <v>68</v>
      </c>
      <c r="X6" s="20"/>
      <c r="Y6" s="20"/>
      <c r="Z6" s="20"/>
      <c r="AA6" s="20"/>
      <c r="AB6" s="20"/>
      <c r="AC6" s="20"/>
      <c r="AD6" s="20"/>
      <c r="AE6" s="20"/>
      <c r="AF6" s="20"/>
      <c r="AG6" s="20"/>
      <c r="AH6" s="20"/>
      <c r="AI6" s="20"/>
      <c r="AJ6" s="20"/>
      <c r="AK6" s="20"/>
      <c r="AL6" s="20"/>
      <c r="AM6" s="20"/>
      <c r="AN6" s="20"/>
    </row>
    <row r="7" spans="1:60" ht="21" customHeight="1" x14ac:dyDescent="0.4">
      <c r="B7" s="18" t="s">
        <v>10</v>
      </c>
      <c r="C7" s="19" t="s">
        <v>270</v>
      </c>
      <c r="D7" s="19"/>
      <c r="E7" s="19" t="s">
        <v>271</v>
      </c>
      <c r="F7" s="19"/>
      <c r="G7" s="19" t="s">
        <v>272</v>
      </c>
      <c r="H7" s="19"/>
      <c r="I7" s="19" t="s">
        <v>273</v>
      </c>
      <c r="J7" s="19"/>
      <c r="K7" s="19" t="s">
        <v>274</v>
      </c>
      <c r="L7" s="19"/>
      <c r="M7" s="19" t="s">
        <v>275</v>
      </c>
      <c r="N7" s="19"/>
      <c r="O7" s="19" t="s">
        <v>273</v>
      </c>
      <c r="P7" s="19"/>
      <c r="Q7" s="19" t="s">
        <v>276</v>
      </c>
      <c r="R7" s="19"/>
      <c r="S7" s="19" t="s">
        <v>277</v>
      </c>
      <c r="T7" s="19"/>
      <c r="V7" s="21" t="s">
        <v>10</v>
      </c>
      <c r="W7" s="22" t="s">
        <v>270</v>
      </c>
      <c r="X7" s="22"/>
      <c r="Y7" s="22" t="s">
        <v>271</v>
      </c>
      <c r="Z7" s="22"/>
      <c r="AA7" s="22" t="s">
        <v>272</v>
      </c>
      <c r="AB7" s="22"/>
      <c r="AC7" s="22" t="s">
        <v>273</v>
      </c>
      <c r="AD7" s="22"/>
      <c r="AE7" s="22" t="s">
        <v>278</v>
      </c>
      <c r="AF7" s="22"/>
      <c r="AG7" s="22" t="s">
        <v>275</v>
      </c>
      <c r="AH7" s="22"/>
      <c r="AI7" s="22" t="s">
        <v>273</v>
      </c>
      <c r="AJ7" s="22"/>
      <c r="AK7" s="22" t="s">
        <v>276</v>
      </c>
      <c r="AL7" s="22"/>
      <c r="AM7" s="22" t="s">
        <v>277</v>
      </c>
      <c r="AN7" s="22"/>
      <c r="AP7" s="4" t="s">
        <v>10</v>
      </c>
      <c r="AQ7" s="17" t="s">
        <v>69</v>
      </c>
      <c r="AR7" s="17"/>
      <c r="AS7" s="17"/>
      <c r="AT7" s="17"/>
      <c r="AU7" s="17"/>
      <c r="AV7" s="17"/>
      <c r="AW7" s="17"/>
      <c r="AX7" s="17"/>
      <c r="AY7" s="17"/>
      <c r="AZ7" s="17"/>
      <c r="BA7" s="17"/>
      <c r="BB7" s="17"/>
      <c r="BC7" s="17"/>
      <c r="BD7" s="17"/>
      <c r="BE7" s="17"/>
      <c r="BF7" s="17"/>
      <c r="BG7" s="17"/>
      <c r="BH7" s="17"/>
    </row>
    <row r="8" spans="1:60" ht="21" customHeight="1" x14ac:dyDescent="0.4">
      <c r="B8" s="18"/>
      <c r="C8" s="19"/>
      <c r="D8" s="19"/>
      <c r="E8" s="19"/>
      <c r="F8" s="19"/>
      <c r="G8" s="19"/>
      <c r="H8" s="19"/>
      <c r="I8" s="19"/>
      <c r="J8" s="19"/>
      <c r="K8" s="19"/>
      <c r="L8" s="19"/>
      <c r="M8" s="19"/>
      <c r="N8" s="19"/>
      <c r="O8" s="19"/>
      <c r="P8" s="19"/>
      <c r="Q8" s="19"/>
      <c r="R8" s="19"/>
      <c r="S8" s="19"/>
      <c r="T8" s="19"/>
      <c r="V8" s="21"/>
      <c r="W8" s="22"/>
      <c r="X8" s="22"/>
      <c r="Y8" s="22"/>
      <c r="Z8" s="22"/>
      <c r="AA8" s="22"/>
      <c r="AB8" s="22"/>
      <c r="AC8" s="22"/>
      <c r="AD8" s="22"/>
      <c r="AE8" s="22"/>
      <c r="AF8" s="22"/>
      <c r="AG8" s="22"/>
      <c r="AH8" s="22"/>
      <c r="AI8" s="22"/>
      <c r="AJ8" s="22"/>
      <c r="AK8" s="22"/>
      <c r="AL8" s="22"/>
      <c r="AM8" s="22"/>
      <c r="AN8" s="22"/>
      <c r="AP8" s="18" t="s">
        <v>10</v>
      </c>
      <c r="AQ8" s="19" t="s">
        <v>270</v>
      </c>
      <c r="AR8" s="19"/>
      <c r="AS8" s="19" t="s">
        <v>271</v>
      </c>
      <c r="AT8" s="19"/>
      <c r="AU8" s="19" t="s">
        <v>272</v>
      </c>
      <c r="AV8" s="19"/>
      <c r="AW8" s="19" t="s">
        <v>273</v>
      </c>
      <c r="AX8" s="19"/>
      <c r="AY8" s="19" t="s">
        <v>274</v>
      </c>
      <c r="AZ8" s="19"/>
      <c r="BA8" s="19" t="s">
        <v>275</v>
      </c>
      <c r="BB8" s="19"/>
      <c r="BC8" s="19" t="s">
        <v>273</v>
      </c>
      <c r="BD8" s="19"/>
      <c r="BE8" s="19" t="s">
        <v>276</v>
      </c>
      <c r="BF8" s="19"/>
      <c r="BG8" s="19" t="s">
        <v>277</v>
      </c>
      <c r="BH8" s="19"/>
    </row>
    <row r="9" spans="1:60" ht="21" customHeight="1" x14ac:dyDescent="0.4">
      <c r="B9" s="4" t="s">
        <v>10</v>
      </c>
      <c r="C9" s="19" t="s">
        <v>15</v>
      </c>
      <c r="D9" s="19"/>
      <c r="E9" s="19"/>
      <c r="F9" s="19"/>
      <c r="G9" s="19"/>
      <c r="H9" s="19"/>
      <c r="I9" s="19"/>
      <c r="J9" s="19"/>
      <c r="K9" s="19"/>
      <c r="L9" s="19"/>
      <c r="M9" s="19"/>
      <c r="N9" s="19"/>
      <c r="O9" s="19"/>
      <c r="P9" s="19"/>
      <c r="Q9" s="19"/>
      <c r="R9" s="19"/>
      <c r="S9" s="19"/>
      <c r="T9" s="19"/>
      <c r="V9" s="6" t="s">
        <v>10</v>
      </c>
      <c r="W9" s="23" t="s">
        <v>15</v>
      </c>
      <c r="X9" s="23"/>
      <c r="Y9" s="23"/>
      <c r="Z9" s="23"/>
      <c r="AA9" s="23"/>
      <c r="AB9" s="23"/>
      <c r="AC9" s="23"/>
      <c r="AD9" s="23"/>
      <c r="AE9" s="23"/>
      <c r="AF9" s="23"/>
      <c r="AG9" s="23"/>
      <c r="AH9" s="23"/>
      <c r="AI9" s="23"/>
      <c r="AJ9" s="23"/>
      <c r="AK9" s="23"/>
      <c r="AL9" s="23"/>
      <c r="AM9" s="23"/>
      <c r="AN9" s="23"/>
      <c r="AP9" s="18"/>
      <c r="AQ9" s="19"/>
      <c r="AR9" s="19"/>
      <c r="AS9" s="19"/>
      <c r="AT9" s="19"/>
      <c r="AU9" s="19"/>
      <c r="AV9" s="19"/>
      <c r="AW9" s="19"/>
      <c r="AX9" s="19"/>
      <c r="AY9" s="19"/>
      <c r="AZ9" s="19"/>
      <c r="BA9" s="19"/>
      <c r="BB9" s="19"/>
      <c r="BC9" s="19"/>
      <c r="BD9" s="19"/>
      <c r="BE9" s="19"/>
      <c r="BF9" s="19"/>
      <c r="BG9" s="19"/>
      <c r="BH9" s="19"/>
    </row>
    <row r="10" spans="1:60" ht="21" customHeight="1" x14ac:dyDescent="0.4">
      <c r="B10" s="4" t="s">
        <v>10</v>
      </c>
      <c r="C10" s="5" t="s">
        <v>10</v>
      </c>
      <c r="D10" s="5" t="s">
        <v>10</v>
      </c>
      <c r="E10" s="5" t="s">
        <v>10</v>
      </c>
      <c r="F10" s="5" t="s">
        <v>10</v>
      </c>
      <c r="G10" s="5" t="s">
        <v>10</v>
      </c>
      <c r="H10" s="5" t="s">
        <v>10</v>
      </c>
      <c r="I10" s="5" t="s">
        <v>10</v>
      </c>
      <c r="J10" s="5" t="s">
        <v>10</v>
      </c>
      <c r="K10" s="17" t="s">
        <v>10</v>
      </c>
      <c r="L10" s="17"/>
      <c r="V10" s="6" t="s">
        <v>10</v>
      </c>
      <c r="W10" s="9" t="s">
        <v>10</v>
      </c>
      <c r="X10" s="9" t="s">
        <v>10</v>
      </c>
      <c r="Y10" s="9" t="s">
        <v>10</v>
      </c>
      <c r="Z10" s="9" t="s">
        <v>10</v>
      </c>
      <c r="AA10" s="9" t="s">
        <v>10</v>
      </c>
      <c r="AB10" s="9" t="s">
        <v>10</v>
      </c>
      <c r="AC10" s="9" t="s">
        <v>10</v>
      </c>
      <c r="AD10" s="9" t="s">
        <v>10</v>
      </c>
      <c r="AE10" s="22" t="s">
        <v>10</v>
      </c>
      <c r="AF10" s="22"/>
      <c r="AG10" s="22"/>
      <c r="AH10" s="22"/>
      <c r="AI10" s="22"/>
      <c r="AJ10" s="22"/>
      <c r="AK10" s="22"/>
      <c r="AL10" s="22"/>
      <c r="AM10" s="22"/>
      <c r="AN10" s="22"/>
      <c r="AP10" s="4" t="s">
        <v>10</v>
      </c>
      <c r="AQ10" s="16" t="s">
        <v>15</v>
      </c>
      <c r="AR10" s="16"/>
      <c r="AS10" s="16"/>
      <c r="AT10" s="16"/>
      <c r="AU10" s="16"/>
      <c r="AV10" s="16"/>
      <c r="AW10" s="16"/>
      <c r="AX10" s="16"/>
      <c r="AY10" s="16"/>
      <c r="AZ10" s="16"/>
      <c r="BA10" s="16"/>
      <c r="BB10" s="16"/>
      <c r="BC10" s="16"/>
      <c r="BD10" s="16"/>
      <c r="BE10" s="16"/>
      <c r="BF10" s="16"/>
      <c r="BG10" s="16"/>
      <c r="BH10" s="16"/>
    </row>
    <row r="11" spans="1:60"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c r="O11" s="8" t="s">
        <v>16</v>
      </c>
      <c r="P11" s="8" t="s">
        <v>17</v>
      </c>
      <c r="Q11" s="8" t="s">
        <v>16</v>
      </c>
      <c r="R11" s="8" t="s">
        <v>17</v>
      </c>
      <c r="S11" s="8" t="s">
        <v>16</v>
      </c>
      <c r="T11" s="8" t="s">
        <v>17</v>
      </c>
      <c r="V11" s="6" t="s">
        <v>10</v>
      </c>
      <c r="W11" s="9" t="s">
        <v>16</v>
      </c>
      <c r="X11" s="9" t="s">
        <v>17</v>
      </c>
      <c r="Y11" s="9" t="s">
        <v>16</v>
      </c>
      <c r="Z11" s="9" t="s">
        <v>17</v>
      </c>
      <c r="AA11" s="9" t="s">
        <v>16</v>
      </c>
      <c r="AB11" s="9" t="s">
        <v>17</v>
      </c>
      <c r="AC11" s="9" t="s">
        <v>16</v>
      </c>
      <c r="AD11" s="9" t="s">
        <v>17</v>
      </c>
      <c r="AE11" s="9" t="s">
        <v>16</v>
      </c>
      <c r="AF11" s="9" t="s">
        <v>17</v>
      </c>
      <c r="AG11" s="9" t="s">
        <v>16</v>
      </c>
      <c r="AH11" s="9" t="s">
        <v>17</v>
      </c>
      <c r="AI11" s="9" t="s">
        <v>16</v>
      </c>
      <c r="AJ11" s="9" t="s">
        <v>17</v>
      </c>
      <c r="AK11" s="9" t="s">
        <v>16</v>
      </c>
      <c r="AL11" s="9" t="s">
        <v>17</v>
      </c>
      <c r="AM11" s="9" t="s">
        <v>16</v>
      </c>
      <c r="AN11" s="9" t="s">
        <v>17</v>
      </c>
      <c r="AP11" s="4" t="s">
        <v>10</v>
      </c>
      <c r="AQ11" s="8" t="s">
        <v>16</v>
      </c>
      <c r="AR11" s="8" t="s">
        <v>17</v>
      </c>
      <c r="AS11" s="8" t="s">
        <v>16</v>
      </c>
      <c r="AT11" s="8" t="s">
        <v>17</v>
      </c>
      <c r="AU11" s="8" t="s">
        <v>16</v>
      </c>
      <c r="AV11" s="8" t="s">
        <v>17</v>
      </c>
      <c r="AW11" s="8" t="s">
        <v>16</v>
      </c>
      <c r="AX11" s="8" t="s">
        <v>17</v>
      </c>
      <c r="AY11" s="8" t="s">
        <v>16</v>
      </c>
      <c r="AZ11" s="8" t="s">
        <v>17</v>
      </c>
      <c r="BA11" s="8" t="s">
        <v>16</v>
      </c>
      <c r="BB11" s="8" t="s">
        <v>17</v>
      </c>
      <c r="BC11" s="8" t="s">
        <v>16</v>
      </c>
      <c r="BD11" s="8" t="s">
        <v>17</v>
      </c>
      <c r="BE11" s="8" t="s">
        <v>16</v>
      </c>
      <c r="BF11" s="8" t="s">
        <v>17</v>
      </c>
      <c r="BG11" s="8" t="s">
        <v>16</v>
      </c>
      <c r="BH11" s="8" t="s">
        <v>17</v>
      </c>
    </row>
    <row r="12" spans="1:60" x14ac:dyDescent="0.4">
      <c r="B12" s="4" t="s">
        <v>26</v>
      </c>
      <c r="C12" s="4">
        <v>72</v>
      </c>
      <c r="D12" s="12">
        <v>5.4827000000000004</v>
      </c>
      <c r="E12" s="4">
        <v>73</v>
      </c>
      <c r="F12" s="12">
        <v>6.3564999999999996</v>
      </c>
      <c r="G12" s="4">
        <v>71</v>
      </c>
      <c r="H12" s="12">
        <v>6.9393000000000002</v>
      </c>
      <c r="I12" s="4">
        <v>70</v>
      </c>
      <c r="J12" s="12">
        <v>0.35986000000000001</v>
      </c>
      <c r="K12" s="4">
        <v>74</v>
      </c>
      <c r="L12" s="12">
        <v>49.35</v>
      </c>
      <c r="M12" s="4">
        <v>73</v>
      </c>
      <c r="N12" s="12">
        <v>10.9025</v>
      </c>
      <c r="O12" s="4">
        <v>55</v>
      </c>
      <c r="P12" s="12">
        <v>1.8943000000000001</v>
      </c>
      <c r="Q12" s="4">
        <v>70</v>
      </c>
      <c r="R12" s="12">
        <v>16.172899999999998</v>
      </c>
      <c r="S12" s="4">
        <v>63</v>
      </c>
      <c r="T12" s="12">
        <v>2.5417999999999998</v>
      </c>
      <c r="V12" s="6" t="s">
        <v>26</v>
      </c>
      <c r="W12" s="6">
        <v>27</v>
      </c>
      <c r="X12" s="13">
        <v>3.2222</v>
      </c>
      <c r="Y12" s="6">
        <v>27</v>
      </c>
      <c r="Z12" s="13">
        <v>4.3403999999999998</v>
      </c>
      <c r="AA12" s="6">
        <v>26</v>
      </c>
      <c r="AB12" s="13">
        <v>3.7244000000000002</v>
      </c>
      <c r="AC12" s="6">
        <v>26</v>
      </c>
      <c r="AD12" s="13">
        <v>0.29926000000000003</v>
      </c>
      <c r="AE12" s="6">
        <v>26</v>
      </c>
      <c r="AF12" s="13">
        <v>54.579799999999999</v>
      </c>
      <c r="AG12" s="6">
        <v>27</v>
      </c>
      <c r="AH12" s="13">
        <v>10.878</v>
      </c>
      <c r="AI12" s="6">
        <v>22</v>
      </c>
      <c r="AJ12" s="13">
        <v>0.72060999999999997</v>
      </c>
      <c r="AK12" s="6">
        <v>25</v>
      </c>
      <c r="AL12" s="13">
        <v>18.879799999999999</v>
      </c>
      <c r="AM12" s="6">
        <v>24</v>
      </c>
      <c r="AN12" s="13">
        <v>3.3555000000000001</v>
      </c>
      <c r="AP12" s="4" t="s">
        <v>26</v>
      </c>
      <c r="AQ12" s="4">
        <v>26</v>
      </c>
      <c r="AR12" s="12">
        <v>36.5214</v>
      </c>
      <c r="AS12" s="4">
        <v>26</v>
      </c>
      <c r="AT12" s="12">
        <v>18.466799999999999</v>
      </c>
      <c r="AU12" s="4">
        <v>24</v>
      </c>
      <c r="AV12" s="12">
        <v>19.604099999999999</v>
      </c>
      <c r="AW12" s="4">
        <v>26</v>
      </c>
      <c r="AX12" s="12">
        <v>7.9725299999999999</v>
      </c>
      <c r="AY12" s="4">
        <v>21</v>
      </c>
      <c r="AZ12" s="12">
        <v>14.870100000000001</v>
      </c>
      <c r="BA12" s="4">
        <v>19</v>
      </c>
      <c r="BB12" s="12">
        <v>2.3992</v>
      </c>
      <c r="BC12" s="4">
        <v>4</v>
      </c>
      <c r="BD12" s="12">
        <v>0</v>
      </c>
      <c r="BE12" s="4">
        <v>23</v>
      </c>
      <c r="BF12" s="12">
        <v>0.16586999999999999</v>
      </c>
      <c r="BG12" s="4">
        <v>21</v>
      </c>
      <c r="BH12" s="12">
        <v>0</v>
      </c>
    </row>
    <row r="13" spans="1:60" x14ac:dyDescent="0.4">
      <c r="B13" s="4" t="s">
        <v>27</v>
      </c>
      <c r="C13" s="4">
        <v>75</v>
      </c>
      <c r="D13" s="12">
        <v>6.0975000000000001</v>
      </c>
      <c r="E13" s="4">
        <v>76</v>
      </c>
      <c r="F13" s="12">
        <v>6.2529000000000003</v>
      </c>
      <c r="G13" s="4">
        <v>74</v>
      </c>
      <c r="H13" s="12">
        <v>7.1422999999999996</v>
      </c>
      <c r="I13" s="4">
        <v>76</v>
      </c>
      <c r="J13" s="12">
        <v>1.179</v>
      </c>
      <c r="K13" s="4">
        <v>76</v>
      </c>
      <c r="L13" s="12">
        <v>50.688299999999998</v>
      </c>
      <c r="M13" s="4">
        <v>75</v>
      </c>
      <c r="N13" s="12">
        <v>9.7875700000000005</v>
      </c>
      <c r="O13" s="4">
        <v>53</v>
      </c>
      <c r="P13" s="12">
        <v>2.0095999999999998</v>
      </c>
      <c r="Q13" s="4">
        <v>73</v>
      </c>
      <c r="R13" s="12">
        <v>13.797599999999999</v>
      </c>
      <c r="S13" s="4">
        <v>67</v>
      </c>
      <c r="T13" s="12">
        <v>3.0451999999999999</v>
      </c>
      <c r="V13" s="6" t="s">
        <v>27</v>
      </c>
      <c r="W13" s="6">
        <v>28</v>
      </c>
      <c r="X13" s="13">
        <v>3.7359</v>
      </c>
      <c r="Y13" s="6">
        <v>28</v>
      </c>
      <c r="Z13" s="13">
        <v>4.2149000000000001</v>
      </c>
      <c r="AA13" s="6">
        <v>27</v>
      </c>
      <c r="AB13" s="13">
        <v>4.3259999999999996</v>
      </c>
      <c r="AC13" s="6">
        <v>27</v>
      </c>
      <c r="AD13" s="13">
        <v>0.40203</v>
      </c>
      <c r="AE13" s="6">
        <v>27</v>
      </c>
      <c r="AF13" s="13">
        <v>56.263399999999997</v>
      </c>
      <c r="AG13" s="6">
        <v>28</v>
      </c>
      <c r="AH13" s="13">
        <v>9.8259500000000006</v>
      </c>
      <c r="AI13" s="6">
        <v>21</v>
      </c>
      <c r="AJ13" s="13">
        <v>0.78103999999999996</v>
      </c>
      <c r="AK13" s="6">
        <v>27</v>
      </c>
      <c r="AL13" s="13">
        <v>16.454899999999999</v>
      </c>
      <c r="AM13" s="6">
        <v>25</v>
      </c>
      <c r="AN13" s="13">
        <v>3.9958999999999998</v>
      </c>
      <c r="AP13" s="4" t="s">
        <v>27</v>
      </c>
      <c r="AQ13" s="4">
        <v>29</v>
      </c>
      <c r="AR13" s="12">
        <v>36.824800000000003</v>
      </c>
      <c r="AS13" s="4">
        <v>29</v>
      </c>
      <c r="AT13" s="12">
        <v>22.883299999999998</v>
      </c>
      <c r="AU13" s="4">
        <v>27</v>
      </c>
      <c r="AV13" s="12">
        <v>12.2568</v>
      </c>
      <c r="AW13" s="4">
        <v>33</v>
      </c>
      <c r="AX13" s="12">
        <v>10.444800000000001</v>
      </c>
      <c r="AY13" s="4">
        <v>22</v>
      </c>
      <c r="AZ13" s="12">
        <v>15.2088</v>
      </c>
      <c r="BA13" s="4">
        <v>21</v>
      </c>
      <c r="BB13" s="12">
        <v>2.2057000000000002</v>
      </c>
      <c r="BC13" s="4">
        <v>4</v>
      </c>
      <c r="BD13" s="12">
        <v>0</v>
      </c>
      <c r="BE13" s="4">
        <v>27</v>
      </c>
      <c r="BF13" s="12">
        <v>0.17580999999999999</v>
      </c>
      <c r="BG13" s="4">
        <v>28</v>
      </c>
      <c r="BH13" s="12">
        <v>0</v>
      </c>
    </row>
    <row r="14" spans="1:60" x14ac:dyDescent="0.4">
      <c r="B14" s="4" t="s">
        <v>28</v>
      </c>
      <c r="C14" s="4">
        <v>72</v>
      </c>
      <c r="D14" s="12">
        <v>5.8851000000000004</v>
      </c>
      <c r="E14" s="4">
        <v>73</v>
      </c>
      <c r="F14" s="12">
        <v>5.9082999999999997</v>
      </c>
      <c r="G14" s="4">
        <v>71</v>
      </c>
      <c r="H14" s="12">
        <v>8.1005000000000003</v>
      </c>
      <c r="I14" s="4">
        <v>73</v>
      </c>
      <c r="J14" s="12">
        <v>1.2134</v>
      </c>
      <c r="K14" s="4">
        <v>73</v>
      </c>
      <c r="L14" s="12">
        <v>53.887300000000003</v>
      </c>
      <c r="M14" s="4">
        <v>72</v>
      </c>
      <c r="N14" s="12">
        <v>9.8716100000000004</v>
      </c>
      <c r="O14" s="4">
        <v>51</v>
      </c>
      <c r="P14" s="12">
        <v>1.6783999999999999</v>
      </c>
      <c r="Q14" s="4">
        <v>72</v>
      </c>
      <c r="R14" s="12">
        <v>10.2759</v>
      </c>
      <c r="S14" s="4">
        <v>64</v>
      </c>
      <c r="T14" s="12">
        <v>3.1795</v>
      </c>
      <c r="V14" s="6" t="s">
        <v>28</v>
      </c>
      <c r="W14" s="6">
        <v>28</v>
      </c>
      <c r="X14" s="13">
        <v>3.4819</v>
      </c>
      <c r="Y14" s="6">
        <v>28</v>
      </c>
      <c r="Z14" s="13">
        <v>4.4306999999999999</v>
      </c>
      <c r="AA14" s="6">
        <v>27</v>
      </c>
      <c r="AB14" s="13">
        <v>4.9912000000000001</v>
      </c>
      <c r="AC14" s="6">
        <v>27</v>
      </c>
      <c r="AD14" s="13">
        <v>0.42520000000000002</v>
      </c>
      <c r="AE14" s="6">
        <v>28</v>
      </c>
      <c r="AF14" s="13">
        <v>58.641100000000002</v>
      </c>
      <c r="AG14" s="6">
        <v>28</v>
      </c>
      <c r="AH14" s="13">
        <v>9.8803000000000001</v>
      </c>
      <c r="AI14" s="6">
        <v>21</v>
      </c>
      <c r="AJ14" s="13">
        <v>0.87444</v>
      </c>
      <c r="AK14" s="6">
        <v>27</v>
      </c>
      <c r="AL14" s="13">
        <v>12.850899999999999</v>
      </c>
      <c r="AM14" s="6">
        <v>24</v>
      </c>
      <c r="AN14" s="13">
        <v>4.4241000000000001</v>
      </c>
      <c r="AP14" s="4" t="s">
        <v>28</v>
      </c>
      <c r="AQ14" s="4">
        <v>28</v>
      </c>
      <c r="AR14" s="12">
        <v>35.762799999999999</v>
      </c>
      <c r="AS14" s="4">
        <v>28</v>
      </c>
      <c r="AT14" s="12">
        <v>25.321100000000001</v>
      </c>
      <c r="AU14" s="4">
        <v>28</v>
      </c>
      <c r="AV14" s="12">
        <v>14.032400000000001</v>
      </c>
      <c r="AW14" s="4">
        <v>32</v>
      </c>
      <c r="AX14" s="12">
        <v>11.8185</v>
      </c>
      <c r="AY14" s="4">
        <v>26</v>
      </c>
      <c r="AZ14" s="12">
        <v>11.404299999999999</v>
      </c>
      <c r="BA14" s="4">
        <v>25</v>
      </c>
      <c r="BB14" s="12">
        <v>1.4350000000000001</v>
      </c>
      <c r="BC14" s="4">
        <v>9</v>
      </c>
      <c r="BD14" s="12">
        <v>0</v>
      </c>
      <c r="BE14" s="4">
        <v>28</v>
      </c>
      <c r="BF14" s="12">
        <v>0.22589000000000001</v>
      </c>
      <c r="BG14" s="4">
        <v>28</v>
      </c>
      <c r="BH14" s="12">
        <v>0</v>
      </c>
    </row>
    <row r="15" spans="1:60" x14ac:dyDescent="0.4">
      <c r="B15" s="4" t="s">
        <v>29</v>
      </c>
      <c r="C15" s="4">
        <v>75</v>
      </c>
      <c r="D15" s="12">
        <v>5.7968000000000002</v>
      </c>
      <c r="E15" s="4">
        <v>76</v>
      </c>
      <c r="F15" s="12">
        <v>6.2088999999999999</v>
      </c>
      <c r="G15" s="4">
        <v>74</v>
      </c>
      <c r="H15" s="12">
        <v>8.5533999999999999</v>
      </c>
      <c r="I15" s="4">
        <v>75</v>
      </c>
      <c r="J15" s="12">
        <v>1.0097</v>
      </c>
      <c r="K15" s="4">
        <v>77</v>
      </c>
      <c r="L15" s="12">
        <v>54.563600000000001</v>
      </c>
      <c r="M15" s="4">
        <v>72</v>
      </c>
      <c r="N15" s="12">
        <v>9.0850500000000007</v>
      </c>
      <c r="O15" s="4">
        <v>54</v>
      </c>
      <c r="P15" s="12">
        <v>2.2197</v>
      </c>
      <c r="Q15" s="4">
        <v>70</v>
      </c>
      <c r="R15" s="12">
        <v>9.5963499999999993</v>
      </c>
      <c r="S15" s="4">
        <v>61</v>
      </c>
      <c r="T15" s="12">
        <v>2.9666000000000001</v>
      </c>
      <c r="V15" s="6" t="s">
        <v>29</v>
      </c>
      <c r="W15" s="6">
        <v>28</v>
      </c>
      <c r="X15" s="13">
        <v>3.0222000000000002</v>
      </c>
      <c r="Y15" s="6">
        <v>28</v>
      </c>
      <c r="Z15" s="13">
        <v>4.6295999999999999</v>
      </c>
      <c r="AA15" s="6">
        <v>27</v>
      </c>
      <c r="AB15" s="13">
        <v>5.7786999999999997</v>
      </c>
      <c r="AC15" s="6">
        <v>27</v>
      </c>
      <c r="AD15" s="13">
        <v>0.23058000000000001</v>
      </c>
      <c r="AE15" s="6">
        <v>28</v>
      </c>
      <c r="AF15" s="13">
        <v>60.448500000000003</v>
      </c>
      <c r="AG15" s="6">
        <v>28</v>
      </c>
      <c r="AH15" s="13">
        <v>8.8038100000000004</v>
      </c>
      <c r="AI15" s="6">
        <v>22</v>
      </c>
      <c r="AJ15" s="13">
        <v>1.3124</v>
      </c>
      <c r="AK15" s="6">
        <v>27</v>
      </c>
      <c r="AL15" s="13">
        <v>11.6997</v>
      </c>
      <c r="AM15" s="6">
        <v>24</v>
      </c>
      <c r="AN15" s="13">
        <v>4.0747</v>
      </c>
      <c r="AP15" s="4" t="s">
        <v>29</v>
      </c>
      <c r="AQ15" s="4">
        <v>29</v>
      </c>
      <c r="AR15" s="12">
        <v>20.056799999999999</v>
      </c>
      <c r="AS15" s="4">
        <v>29</v>
      </c>
      <c r="AT15" s="12">
        <v>25.596299999999999</v>
      </c>
      <c r="AU15" s="4">
        <v>27</v>
      </c>
      <c r="AV15" s="12">
        <v>19.2133</v>
      </c>
      <c r="AW15" s="4">
        <v>33</v>
      </c>
      <c r="AX15" s="12">
        <v>7.9762500000000003</v>
      </c>
      <c r="AY15" s="4">
        <v>23</v>
      </c>
      <c r="AZ15" s="12">
        <v>25.251200000000001</v>
      </c>
      <c r="BA15" s="4">
        <v>21</v>
      </c>
      <c r="BB15" s="12">
        <v>1.6256999999999999</v>
      </c>
      <c r="BC15" s="4">
        <v>4</v>
      </c>
      <c r="BD15" s="12">
        <v>0</v>
      </c>
      <c r="BE15" s="4">
        <v>26</v>
      </c>
      <c r="BF15" s="12">
        <v>0.28045999999999999</v>
      </c>
      <c r="BG15" s="4">
        <v>24</v>
      </c>
      <c r="BH15" s="12">
        <v>0</v>
      </c>
    </row>
    <row r="16" spans="1:60" x14ac:dyDescent="0.4">
      <c r="B16" s="4" t="s">
        <v>30</v>
      </c>
      <c r="C16" s="4">
        <v>75</v>
      </c>
      <c r="D16" s="12">
        <v>4.8327999999999998</v>
      </c>
      <c r="E16" s="4">
        <v>76</v>
      </c>
      <c r="F16" s="12">
        <v>7.0728999999999997</v>
      </c>
      <c r="G16" s="4">
        <v>74</v>
      </c>
      <c r="H16" s="12">
        <v>7.3777999999999997</v>
      </c>
      <c r="I16" s="4">
        <v>75</v>
      </c>
      <c r="J16" s="12">
        <v>1.0282</v>
      </c>
      <c r="K16" s="4">
        <v>77</v>
      </c>
      <c r="L16" s="12">
        <v>54.787300000000002</v>
      </c>
      <c r="M16" s="4">
        <v>73</v>
      </c>
      <c r="N16" s="12">
        <v>9.7404899999999994</v>
      </c>
      <c r="O16" s="4">
        <v>54</v>
      </c>
      <c r="P16" s="12">
        <v>1.7013</v>
      </c>
      <c r="Q16" s="4">
        <v>70</v>
      </c>
      <c r="R16" s="12">
        <v>10.2402</v>
      </c>
      <c r="S16" s="4">
        <v>60</v>
      </c>
      <c r="T16" s="12">
        <v>3.2189999999999999</v>
      </c>
      <c r="V16" s="6" t="s">
        <v>30</v>
      </c>
      <c r="W16" s="6">
        <v>28</v>
      </c>
      <c r="X16" s="13">
        <v>2.4729999999999999</v>
      </c>
      <c r="Y16" s="6">
        <v>28</v>
      </c>
      <c r="Z16" s="13">
        <v>5.7586000000000004</v>
      </c>
      <c r="AA16" s="6">
        <v>27</v>
      </c>
      <c r="AB16" s="13">
        <v>3.8919000000000001</v>
      </c>
      <c r="AC16" s="6">
        <v>27</v>
      </c>
      <c r="AD16" s="13">
        <v>0.26036999999999999</v>
      </c>
      <c r="AE16" s="6">
        <v>28</v>
      </c>
      <c r="AF16" s="13">
        <v>60.12</v>
      </c>
      <c r="AG16" s="6">
        <v>28</v>
      </c>
      <c r="AH16" s="13">
        <v>9.5907300000000006</v>
      </c>
      <c r="AI16" s="6">
        <v>22</v>
      </c>
      <c r="AJ16" s="13">
        <v>1.2293000000000001</v>
      </c>
      <c r="AK16" s="6">
        <v>27</v>
      </c>
      <c r="AL16" s="13">
        <v>12.339499999999999</v>
      </c>
      <c r="AM16" s="6">
        <v>24</v>
      </c>
      <c r="AN16" s="13">
        <v>4.3365999999999998</v>
      </c>
      <c r="AP16" s="4" t="s">
        <v>30</v>
      </c>
      <c r="AQ16" s="4">
        <v>29</v>
      </c>
      <c r="AR16" s="12">
        <v>17.820900000000002</v>
      </c>
      <c r="AS16" s="4">
        <v>29</v>
      </c>
      <c r="AT16" s="12">
        <v>26.179400000000001</v>
      </c>
      <c r="AU16" s="4">
        <v>27</v>
      </c>
      <c r="AV16" s="12">
        <v>18.609400000000001</v>
      </c>
      <c r="AW16" s="4">
        <v>32</v>
      </c>
      <c r="AX16" s="12">
        <v>5.6494900000000001</v>
      </c>
      <c r="AY16" s="4">
        <v>22</v>
      </c>
      <c r="AZ16" s="12">
        <v>29.616099999999999</v>
      </c>
      <c r="BA16" s="4">
        <v>21</v>
      </c>
      <c r="BB16" s="12">
        <v>1.7908999999999999</v>
      </c>
      <c r="BC16" s="4">
        <v>4</v>
      </c>
      <c r="BD16" s="12">
        <v>0</v>
      </c>
      <c r="BE16" s="4">
        <v>26</v>
      </c>
      <c r="BF16" s="12">
        <v>0.33376</v>
      </c>
      <c r="BG16" s="4">
        <v>24</v>
      </c>
      <c r="BH16" s="12">
        <v>0</v>
      </c>
    </row>
    <row r="17" spans="2:60" x14ac:dyDescent="0.4">
      <c r="B17" s="4" t="s">
        <v>31</v>
      </c>
      <c r="C17" s="4">
        <v>79</v>
      </c>
      <c r="D17" s="12">
        <v>6.6901000000000002</v>
      </c>
      <c r="E17" s="4">
        <v>80</v>
      </c>
      <c r="F17" s="12">
        <v>8.1503999999999994</v>
      </c>
      <c r="G17" s="4">
        <v>78</v>
      </c>
      <c r="H17" s="12">
        <v>6.0648999999999997</v>
      </c>
      <c r="I17" s="4">
        <v>75</v>
      </c>
      <c r="J17" s="12">
        <v>2.0588000000000002</v>
      </c>
      <c r="K17" s="4">
        <v>77</v>
      </c>
      <c r="L17" s="12">
        <v>54.669499999999999</v>
      </c>
      <c r="M17" s="4">
        <v>72</v>
      </c>
      <c r="N17" s="12">
        <v>8.9324600000000007</v>
      </c>
      <c r="O17" s="4">
        <v>54</v>
      </c>
      <c r="P17" s="12">
        <v>1.8512999999999999</v>
      </c>
      <c r="Q17" s="4">
        <v>71</v>
      </c>
      <c r="R17" s="12">
        <v>8.7367399999999993</v>
      </c>
      <c r="S17" s="4">
        <v>61</v>
      </c>
      <c r="T17" s="12">
        <v>2.8456999999999999</v>
      </c>
      <c r="V17" s="6" t="s">
        <v>31</v>
      </c>
      <c r="W17" s="6">
        <v>28</v>
      </c>
      <c r="X17" s="13">
        <v>2.6981000000000002</v>
      </c>
      <c r="Y17" s="6">
        <v>28</v>
      </c>
      <c r="Z17" s="13">
        <v>6.0507999999999997</v>
      </c>
      <c r="AA17" s="6">
        <v>27</v>
      </c>
      <c r="AB17" s="13">
        <v>3.7765</v>
      </c>
      <c r="AC17" s="6">
        <v>27</v>
      </c>
      <c r="AD17" s="13">
        <v>1.1836</v>
      </c>
      <c r="AE17" s="6">
        <v>28</v>
      </c>
      <c r="AF17" s="13">
        <v>61.524799999999999</v>
      </c>
      <c r="AG17" s="6">
        <v>28</v>
      </c>
      <c r="AH17" s="13">
        <v>9.1939799999999998</v>
      </c>
      <c r="AI17" s="6">
        <v>22</v>
      </c>
      <c r="AJ17" s="13">
        <v>1.0123</v>
      </c>
      <c r="AK17" s="6">
        <v>28</v>
      </c>
      <c r="AL17" s="13">
        <v>10.6328</v>
      </c>
      <c r="AM17" s="6">
        <v>25</v>
      </c>
      <c r="AN17" s="13">
        <v>3.9272</v>
      </c>
      <c r="AP17" s="4" t="s">
        <v>31</v>
      </c>
      <c r="AQ17" s="4">
        <v>29</v>
      </c>
      <c r="AR17" s="12">
        <v>20.980699999999999</v>
      </c>
      <c r="AS17" s="4">
        <v>29</v>
      </c>
      <c r="AT17" s="12">
        <v>30.252300000000002</v>
      </c>
      <c r="AU17" s="4">
        <v>26</v>
      </c>
      <c r="AV17" s="12">
        <v>14.3651</v>
      </c>
      <c r="AW17" s="4">
        <v>32</v>
      </c>
      <c r="AX17" s="12">
        <v>7.1540800000000004</v>
      </c>
      <c r="AY17" s="4">
        <v>22</v>
      </c>
      <c r="AZ17" s="12">
        <v>24.205400000000001</v>
      </c>
      <c r="BA17" s="4">
        <v>21</v>
      </c>
      <c r="BB17" s="12">
        <v>2.3229000000000002</v>
      </c>
      <c r="BC17" s="4">
        <v>4</v>
      </c>
      <c r="BD17" s="12">
        <v>0</v>
      </c>
      <c r="BE17" s="4">
        <v>26</v>
      </c>
      <c r="BF17" s="12">
        <v>0.71952000000000005</v>
      </c>
      <c r="BG17" s="4">
        <v>24</v>
      </c>
      <c r="BH17" s="12">
        <v>0</v>
      </c>
    </row>
    <row r="18" spans="2:60" x14ac:dyDescent="0.4">
      <c r="B18" s="4" t="s">
        <v>32</v>
      </c>
      <c r="C18" s="4">
        <v>78</v>
      </c>
      <c r="D18" s="12">
        <v>6.3905000000000003</v>
      </c>
      <c r="E18" s="4">
        <v>79</v>
      </c>
      <c r="F18" s="12">
        <v>8.5104000000000006</v>
      </c>
      <c r="G18" s="4">
        <v>78</v>
      </c>
      <c r="H18" s="12">
        <v>5.7134</v>
      </c>
      <c r="I18" s="4">
        <v>76</v>
      </c>
      <c r="J18" s="12">
        <v>1.2484</v>
      </c>
      <c r="K18" s="4">
        <v>79</v>
      </c>
      <c r="L18" s="12">
        <v>57.500599999999999</v>
      </c>
      <c r="M18" s="4">
        <v>76</v>
      </c>
      <c r="N18" s="12">
        <v>8.3706899999999997</v>
      </c>
      <c r="O18" s="4">
        <v>55</v>
      </c>
      <c r="P18" s="12">
        <v>1.6969000000000001</v>
      </c>
      <c r="Q18" s="4">
        <v>74</v>
      </c>
      <c r="R18" s="12">
        <v>7.5663999999999998</v>
      </c>
      <c r="S18" s="4">
        <v>66</v>
      </c>
      <c r="T18" s="12">
        <v>3.0026999999999999</v>
      </c>
      <c r="V18" s="6" t="s">
        <v>32</v>
      </c>
      <c r="W18" s="6">
        <v>28</v>
      </c>
      <c r="X18" s="13">
        <v>3.1025999999999998</v>
      </c>
      <c r="Y18" s="6">
        <v>28</v>
      </c>
      <c r="Z18" s="13">
        <v>6.1692999999999998</v>
      </c>
      <c r="AA18" s="6">
        <v>27</v>
      </c>
      <c r="AB18" s="13">
        <v>4.2256999999999998</v>
      </c>
      <c r="AC18" s="6">
        <v>27</v>
      </c>
      <c r="AD18" s="13">
        <v>0.31973000000000001</v>
      </c>
      <c r="AE18" s="6">
        <v>28</v>
      </c>
      <c r="AF18" s="13">
        <v>63.182699999999997</v>
      </c>
      <c r="AG18" s="6">
        <v>28</v>
      </c>
      <c r="AH18" s="13">
        <v>8.6623199999999994</v>
      </c>
      <c r="AI18" s="6">
        <v>22</v>
      </c>
      <c r="AJ18" s="13">
        <v>0.86180000000000001</v>
      </c>
      <c r="AK18" s="6">
        <v>28</v>
      </c>
      <c r="AL18" s="13">
        <v>9.2867800000000003</v>
      </c>
      <c r="AM18" s="6">
        <v>25</v>
      </c>
      <c r="AN18" s="13">
        <v>4.1890000000000001</v>
      </c>
      <c r="AP18" s="4" t="s">
        <v>32</v>
      </c>
      <c r="AQ18" s="4">
        <v>28</v>
      </c>
      <c r="AR18" s="12">
        <v>23.648399999999999</v>
      </c>
      <c r="AS18" s="4">
        <v>29</v>
      </c>
      <c r="AT18" s="12">
        <v>26.0701</v>
      </c>
      <c r="AU18" s="4">
        <v>29</v>
      </c>
      <c r="AV18" s="12">
        <v>11.092599999999999</v>
      </c>
      <c r="AW18" s="4">
        <v>32</v>
      </c>
      <c r="AX18" s="12">
        <v>10.136799999999999</v>
      </c>
      <c r="AY18" s="4">
        <v>30</v>
      </c>
      <c r="AZ18" s="12">
        <v>26.210899999999999</v>
      </c>
      <c r="BA18" s="4">
        <v>28</v>
      </c>
      <c r="BB18" s="12">
        <v>1.3205</v>
      </c>
      <c r="BC18" s="4">
        <v>3</v>
      </c>
      <c r="BD18" s="12">
        <v>0</v>
      </c>
      <c r="BE18" s="4">
        <v>29</v>
      </c>
      <c r="BF18" s="12">
        <v>1.5207999999999999</v>
      </c>
      <c r="BG18" s="4">
        <v>29</v>
      </c>
      <c r="BH18" s="12">
        <v>0</v>
      </c>
    </row>
    <row r="19" spans="2:60" x14ac:dyDescent="0.4">
      <c r="B19" s="4" t="s">
        <v>33</v>
      </c>
      <c r="C19" s="4">
        <v>80</v>
      </c>
      <c r="D19" s="12">
        <v>5.9248000000000003</v>
      </c>
      <c r="E19" s="4">
        <v>83</v>
      </c>
      <c r="F19" s="12">
        <v>7.6680999999999999</v>
      </c>
      <c r="G19" s="4">
        <v>78</v>
      </c>
      <c r="H19" s="12">
        <v>6.0458999999999996</v>
      </c>
      <c r="I19" s="4">
        <v>78</v>
      </c>
      <c r="J19" s="12">
        <v>1.2634000000000001</v>
      </c>
      <c r="K19" s="4">
        <v>81</v>
      </c>
      <c r="L19" s="12">
        <v>59.015900000000002</v>
      </c>
      <c r="M19" s="4">
        <v>77</v>
      </c>
      <c r="N19" s="12">
        <v>8.2589600000000001</v>
      </c>
      <c r="O19" s="4">
        <v>52</v>
      </c>
      <c r="P19" s="12">
        <v>2.1573000000000002</v>
      </c>
      <c r="Q19" s="4">
        <v>83</v>
      </c>
      <c r="R19" s="12">
        <v>7.31989</v>
      </c>
      <c r="S19" s="4">
        <v>75</v>
      </c>
      <c r="T19" s="12">
        <v>2.3458000000000001</v>
      </c>
      <c r="V19" s="6" t="s">
        <v>33</v>
      </c>
      <c r="W19" s="6">
        <v>28</v>
      </c>
      <c r="X19" s="13">
        <v>3.3864999999999998</v>
      </c>
      <c r="Y19" s="6">
        <v>28</v>
      </c>
      <c r="Z19" s="13">
        <v>5.9443999999999999</v>
      </c>
      <c r="AA19" s="6">
        <v>27</v>
      </c>
      <c r="AB19" s="13">
        <v>4.2687999999999997</v>
      </c>
      <c r="AC19" s="6">
        <v>27</v>
      </c>
      <c r="AD19" s="13">
        <v>0.36174000000000001</v>
      </c>
      <c r="AE19" s="6">
        <v>28</v>
      </c>
      <c r="AF19" s="13">
        <v>64.431399999999996</v>
      </c>
      <c r="AG19" s="6">
        <v>28</v>
      </c>
      <c r="AH19" s="13">
        <v>8.6910100000000003</v>
      </c>
      <c r="AI19" s="6">
        <v>18</v>
      </c>
      <c r="AJ19" s="13">
        <v>1.2242999999999999</v>
      </c>
      <c r="AK19" s="6">
        <v>28</v>
      </c>
      <c r="AL19" s="13">
        <v>8.5176400000000001</v>
      </c>
      <c r="AM19" s="6">
        <v>25</v>
      </c>
      <c r="AN19" s="13">
        <v>3.1743000000000001</v>
      </c>
      <c r="AP19" s="4" t="s">
        <v>33</v>
      </c>
      <c r="AQ19" s="4">
        <v>34</v>
      </c>
      <c r="AR19" s="12">
        <v>19.946100000000001</v>
      </c>
      <c r="AS19" s="4">
        <v>35</v>
      </c>
      <c r="AT19" s="12">
        <v>23.766400000000001</v>
      </c>
      <c r="AU19" s="4">
        <v>31</v>
      </c>
      <c r="AV19" s="12">
        <v>8.2673400000000008</v>
      </c>
      <c r="AW19" s="4">
        <v>34</v>
      </c>
      <c r="AX19" s="12">
        <v>9.2326499999999996</v>
      </c>
      <c r="AY19" s="4">
        <v>29</v>
      </c>
      <c r="AZ19" s="12">
        <v>35.651899999999998</v>
      </c>
      <c r="BA19" s="4">
        <v>28</v>
      </c>
      <c r="BB19" s="12">
        <v>1.0319</v>
      </c>
      <c r="BC19" s="4">
        <v>5</v>
      </c>
      <c r="BD19" s="12">
        <v>0</v>
      </c>
      <c r="BE19" s="4">
        <v>35</v>
      </c>
      <c r="BF19" s="12">
        <v>2.1038000000000001</v>
      </c>
      <c r="BG19" s="4">
        <v>30</v>
      </c>
      <c r="BH19" s="12">
        <v>0</v>
      </c>
    </row>
    <row r="20" spans="2:60" x14ac:dyDescent="0.4">
      <c r="B20" s="4" t="s">
        <v>34</v>
      </c>
      <c r="C20" s="4">
        <v>89</v>
      </c>
      <c r="D20" s="12">
        <v>6.4038000000000004</v>
      </c>
      <c r="E20" s="4">
        <v>90</v>
      </c>
      <c r="F20" s="12">
        <v>8.7951999999999995</v>
      </c>
      <c r="G20" s="4">
        <v>85</v>
      </c>
      <c r="H20" s="12">
        <v>7.3898000000000001</v>
      </c>
      <c r="I20" s="4">
        <v>84</v>
      </c>
      <c r="J20" s="12">
        <v>1.929</v>
      </c>
      <c r="K20" s="4">
        <v>88</v>
      </c>
      <c r="L20" s="12">
        <v>57.653300000000002</v>
      </c>
      <c r="M20" s="4">
        <v>85</v>
      </c>
      <c r="N20" s="12">
        <v>7.6696600000000004</v>
      </c>
      <c r="O20" s="4">
        <v>62</v>
      </c>
      <c r="P20" s="12">
        <v>1.4795</v>
      </c>
      <c r="Q20" s="4">
        <v>89</v>
      </c>
      <c r="R20" s="12">
        <v>6.4215</v>
      </c>
      <c r="S20" s="4">
        <v>88</v>
      </c>
      <c r="T20" s="12">
        <v>2.2581000000000002</v>
      </c>
      <c r="V20" s="6" t="s">
        <v>34</v>
      </c>
      <c r="W20" s="6">
        <v>28</v>
      </c>
      <c r="X20" s="13">
        <v>3.0998999999999999</v>
      </c>
      <c r="Y20" s="6">
        <v>28</v>
      </c>
      <c r="Z20" s="13">
        <v>6.7584999999999997</v>
      </c>
      <c r="AA20" s="6">
        <v>27</v>
      </c>
      <c r="AB20" s="13">
        <v>4.6195000000000004</v>
      </c>
      <c r="AC20" s="6">
        <v>27</v>
      </c>
      <c r="AD20" s="13">
        <v>0.42337000000000002</v>
      </c>
      <c r="AE20" s="6">
        <v>28</v>
      </c>
      <c r="AF20" s="13">
        <v>65.326700000000002</v>
      </c>
      <c r="AG20" s="6">
        <v>28</v>
      </c>
      <c r="AH20" s="13">
        <v>8.0723699999999994</v>
      </c>
      <c r="AI20" s="6">
        <v>18</v>
      </c>
      <c r="AJ20" s="13">
        <v>0.81833</v>
      </c>
      <c r="AK20" s="6">
        <v>28</v>
      </c>
      <c r="AL20" s="13">
        <v>7.6769100000000003</v>
      </c>
      <c r="AM20" s="6">
        <v>27</v>
      </c>
      <c r="AN20" s="13">
        <v>3.2044000000000001</v>
      </c>
      <c r="AP20" s="4" t="s">
        <v>34</v>
      </c>
      <c r="AQ20" s="4">
        <v>35</v>
      </c>
      <c r="AR20" s="12">
        <v>20.380700000000001</v>
      </c>
      <c r="AS20" s="4">
        <v>35</v>
      </c>
      <c r="AT20" s="12">
        <v>26.911000000000001</v>
      </c>
      <c r="AU20" s="4">
        <v>31</v>
      </c>
      <c r="AV20" s="12">
        <v>7.9577499999999999</v>
      </c>
      <c r="AW20" s="4">
        <v>33</v>
      </c>
      <c r="AX20" s="12">
        <v>10.579599999999999</v>
      </c>
      <c r="AY20" s="4">
        <v>31</v>
      </c>
      <c r="AZ20" s="12">
        <v>31.181899999999999</v>
      </c>
      <c r="BA20" s="4">
        <v>29</v>
      </c>
      <c r="BB20" s="12">
        <v>1.5003</v>
      </c>
      <c r="BC20" s="4">
        <v>6</v>
      </c>
      <c r="BD20" s="12">
        <v>0</v>
      </c>
      <c r="BE20" s="4">
        <v>35</v>
      </c>
      <c r="BF20" s="12">
        <v>1.4886999999999999</v>
      </c>
      <c r="BG20" s="4">
        <v>35</v>
      </c>
      <c r="BH20" s="12">
        <v>0</v>
      </c>
    </row>
    <row r="21" spans="2:60" x14ac:dyDescent="0.4">
      <c r="B21" s="4" t="s">
        <v>35</v>
      </c>
      <c r="C21" s="4">
        <v>80</v>
      </c>
      <c r="D21" s="12">
        <v>6.1471</v>
      </c>
      <c r="E21" s="4">
        <v>83</v>
      </c>
      <c r="F21" s="12">
        <v>8.7933000000000003</v>
      </c>
      <c r="G21" s="4">
        <v>78</v>
      </c>
      <c r="H21" s="12">
        <v>8.4270999999999994</v>
      </c>
      <c r="I21" s="4">
        <v>76</v>
      </c>
      <c r="J21" s="12">
        <v>1.7830999999999999</v>
      </c>
      <c r="K21" s="4">
        <v>80</v>
      </c>
      <c r="L21" s="12">
        <v>56.826999999999998</v>
      </c>
      <c r="M21" s="4">
        <v>76</v>
      </c>
      <c r="N21" s="12">
        <v>7.4645299999999999</v>
      </c>
      <c r="O21" s="4">
        <v>53</v>
      </c>
      <c r="P21" s="12">
        <v>1.3734999999999999</v>
      </c>
      <c r="Q21" s="4">
        <v>83</v>
      </c>
      <c r="R21" s="12">
        <v>6.8519699999999997</v>
      </c>
      <c r="S21" s="4">
        <v>85</v>
      </c>
      <c r="T21" s="12">
        <v>2.3323999999999998</v>
      </c>
      <c r="V21" s="6" t="s">
        <v>35</v>
      </c>
      <c r="W21" s="6">
        <v>28</v>
      </c>
      <c r="X21" s="13">
        <v>2.9218999999999999</v>
      </c>
      <c r="Y21" s="6">
        <v>28</v>
      </c>
      <c r="Z21" s="13">
        <v>7.4016000000000002</v>
      </c>
      <c r="AA21" s="6">
        <v>27</v>
      </c>
      <c r="AB21" s="13">
        <v>4.8017000000000003</v>
      </c>
      <c r="AC21" s="6">
        <v>27</v>
      </c>
      <c r="AD21" s="13">
        <v>0.52583999999999997</v>
      </c>
      <c r="AE21" s="6">
        <v>28</v>
      </c>
      <c r="AF21" s="13">
        <v>65.135900000000007</v>
      </c>
      <c r="AG21" s="6">
        <v>28</v>
      </c>
      <c r="AH21" s="13">
        <v>7.5597899999999996</v>
      </c>
      <c r="AI21" s="6">
        <v>19</v>
      </c>
      <c r="AJ21" s="13">
        <v>0.53191999999999995</v>
      </c>
      <c r="AK21" s="6">
        <v>28</v>
      </c>
      <c r="AL21" s="13">
        <v>8.2768700000000006</v>
      </c>
      <c r="AM21" s="6">
        <v>28</v>
      </c>
      <c r="AN21" s="13">
        <v>2.8443999999999998</v>
      </c>
      <c r="AP21" s="4" t="s">
        <v>35</v>
      </c>
      <c r="AQ21" s="4">
        <v>36</v>
      </c>
      <c r="AR21" s="12">
        <v>16.767700000000001</v>
      </c>
      <c r="AS21" s="4">
        <v>36</v>
      </c>
      <c r="AT21" s="12">
        <v>23.805199999999999</v>
      </c>
      <c r="AU21" s="4">
        <v>33</v>
      </c>
      <c r="AV21" s="12">
        <v>8.2061100000000007</v>
      </c>
      <c r="AW21" s="4">
        <v>34</v>
      </c>
      <c r="AX21" s="12">
        <v>11.376899999999999</v>
      </c>
      <c r="AY21" s="4">
        <v>29</v>
      </c>
      <c r="AZ21" s="12">
        <v>37.653599999999997</v>
      </c>
      <c r="BA21" s="4">
        <v>28</v>
      </c>
      <c r="BB21" s="12">
        <v>0.72121999999999997</v>
      </c>
      <c r="BC21" s="4">
        <v>5</v>
      </c>
      <c r="BD21" s="12">
        <v>0</v>
      </c>
      <c r="BE21" s="4">
        <v>37</v>
      </c>
      <c r="BF21" s="12">
        <v>1.4693000000000001</v>
      </c>
      <c r="BG21" s="4">
        <v>37</v>
      </c>
      <c r="BH21" s="12">
        <v>0</v>
      </c>
    </row>
    <row r="22" spans="2:60" x14ac:dyDescent="0.4">
      <c r="B22" s="4" t="s">
        <v>36</v>
      </c>
      <c r="C22" s="4">
        <v>86</v>
      </c>
      <c r="D22" s="12">
        <v>4.7356999999999996</v>
      </c>
      <c r="E22" s="4">
        <v>86</v>
      </c>
      <c r="F22" s="12">
        <v>8.1889000000000003</v>
      </c>
      <c r="G22" s="4">
        <v>84</v>
      </c>
      <c r="H22" s="12">
        <v>6.6798000000000002</v>
      </c>
      <c r="I22" s="4">
        <v>84</v>
      </c>
      <c r="J22" s="12">
        <v>1.3620000000000001</v>
      </c>
      <c r="K22" s="4">
        <v>86</v>
      </c>
      <c r="L22" s="12">
        <v>62.034500000000001</v>
      </c>
      <c r="M22" s="4">
        <v>79</v>
      </c>
      <c r="N22" s="12">
        <v>6.4653600000000004</v>
      </c>
      <c r="O22" s="4">
        <v>53</v>
      </c>
      <c r="P22" s="12">
        <v>1.7399</v>
      </c>
      <c r="Q22" s="4">
        <v>92</v>
      </c>
      <c r="R22" s="12">
        <v>5.7662199999999997</v>
      </c>
      <c r="S22" s="4">
        <v>92</v>
      </c>
      <c r="T22" s="12">
        <v>3.0276000000000001</v>
      </c>
      <c r="V22" s="6" t="s">
        <v>36</v>
      </c>
      <c r="W22" s="6">
        <v>28</v>
      </c>
      <c r="X22" s="13">
        <v>2.8115000000000001</v>
      </c>
      <c r="Y22" s="6">
        <v>28</v>
      </c>
      <c r="Z22" s="13">
        <v>5.1212</v>
      </c>
      <c r="AA22" s="6">
        <v>27</v>
      </c>
      <c r="AB22" s="13">
        <v>3.8035000000000001</v>
      </c>
      <c r="AC22" s="6">
        <v>27</v>
      </c>
      <c r="AD22" s="13">
        <v>0.35022999999999999</v>
      </c>
      <c r="AE22" s="6">
        <v>28</v>
      </c>
      <c r="AF22" s="13">
        <v>70.116399999999999</v>
      </c>
      <c r="AG22" s="6">
        <v>28</v>
      </c>
      <c r="AH22" s="13">
        <v>6.2410100000000002</v>
      </c>
      <c r="AI22" s="6">
        <v>18</v>
      </c>
      <c r="AJ22" s="13">
        <v>0.74628000000000005</v>
      </c>
      <c r="AK22" s="6">
        <v>28</v>
      </c>
      <c r="AL22" s="13">
        <v>7.1425099999999997</v>
      </c>
      <c r="AM22" s="6">
        <v>28</v>
      </c>
      <c r="AN22" s="13">
        <v>3.6674000000000002</v>
      </c>
      <c r="AP22" s="4" t="s">
        <v>36</v>
      </c>
      <c r="AQ22" s="4">
        <v>36</v>
      </c>
      <c r="AR22" s="12">
        <v>16.053000000000001</v>
      </c>
      <c r="AS22" s="4">
        <v>35</v>
      </c>
      <c r="AT22" s="12">
        <v>21.410399999999999</v>
      </c>
      <c r="AU22" s="4">
        <v>33</v>
      </c>
      <c r="AV22" s="12">
        <v>6.8462899999999998</v>
      </c>
      <c r="AW22" s="4">
        <v>33</v>
      </c>
      <c r="AX22" s="12">
        <v>13.3116</v>
      </c>
      <c r="AY22" s="4">
        <v>29</v>
      </c>
      <c r="AZ22" s="12">
        <v>40.447400000000002</v>
      </c>
      <c r="BA22" s="4">
        <v>28</v>
      </c>
      <c r="BB22" s="12">
        <v>0.77546000000000004</v>
      </c>
      <c r="BC22" s="4">
        <v>5</v>
      </c>
      <c r="BD22" s="12">
        <v>0</v>
      </c>
      <c r="BE22" s="4">
        <v>37</v>
      </c>
      <c r="BF22" s="12">
        <v>1.1557999999999999</v>
      </c>
      <c r="BG22" s="4">
        <v>37</v>
      </c>
      <c r="BH22" s="12">
        <v>0</v>
      </c>
    </row>
    <row r="23" spans="2:60" x14ac:dyDescent="0.4">
      <c r="B23" s="4" t="s">
        <v>37</v>
      </c>
      <c r="C23" s="4">
        <v>88</v>
      </c>
      <c r="D23" s="12">
        <v>5.7198000000000002</v>
      </c>
      <c r="E23" s="4">
        <v>88</v>
      </c>
      <c r="F23" s="12">
        <v>7.1569000000000003</v>
      </c>
      <c r="G23" s="4">
        <v>86</v>
      </c>
      <c r="H23" s="12">
        <v>7.5705</v>
      </c>
      <c r="I23" s="4">
        <v>81</v>
      </c>
      <c r="J23" s="12">
        <v>1.6195999999999999</v>
      </c>
      <c r="K23" s="4">
        <v>86</v>
      </c>
      <c r="L23" s="12">
        <v>58.658200000000001</v>
      </c>
      <c r="M23" s="4">
        <v>83</v>
      </c>
      <c r="N23" s="12">
        <v>7.7862900000000002</v>
      </c>
      <c r="O23" s="4">
        <v>60</v>
      </c>
      <c r="P23" s="12">
        <v>1.8459000000000001</v>
      </c>
      <c r="Q23" s="4">
        <v>91</v>
      </c>
      <c r="R23" s="12">
        <v>6.2970100000000002</v>
      </c>
      <c r="S23" s="4">
        <v>90</v>
      </c>
      <c r="T23" s="12">
        <v>3.3458999999999999</v>
      </c>
      <c r="V23" s="6" t="s">
        <v>37</v>
      </c>
      <c r="W23" s="6">
        <v>28</v>
      </c>
      <c r="X23" s="13">
        <v>2.4489999999999998</v>
      </c>
      <c r="Y23" s="6">
        <v>28</v>
      </c>
      <c r="Z23" s="13">
        <v>5.4353999999999996</v>
      </c>
      <c r="AA23" s="6">
        <v>27</v>
      </c>
      <c r="AB23" s="13">
        <v>4.2077</v>
      </c>
      <c r="AC23" s="6">
        <v>27</v>
      </c>
      <c r="AD23" s="13">
        <v>0.41193000000000002</v>
      </c>
      <c r="AE23" s="6">
        <v>28</v>
      </c>
      <c r="AF23" s="13">
        <v>66.421099999999996</v>
      </c>
      <c r="AG23" s="6">
        <v>28</v>
      </c>
      <c r="AH23" s="13">
        <v>8.1599000000000004</v>
      </c>
      <c r="AI23" s="6">
        <v>20</v>
      </c>
      <c r="AJ23" s="13">
        <v>0.83925000000000005</v>
      </c>
      <c r="AK23" s="6">
        <v>28</v>
      </c>
      <c r="AL23" s="13">
        <v>8.0049600000000005</v>
      </c>
      <c r="AM23" s="6">
        <v>28</v>
      </c>
      <c r="AN23" s="13">
        <v>4.0708000000000002</v>
      </c>
      <c r="AP23" s="4" t="s">
        <v>37</v>
      </c>
      <c r="AQ23" s="4">
        <v>36</v>
      </c>
      <c r="AR23" s="12">
        <v>12.467499999999999</v>
      </c>
      <c r="AS23" s="4">
        <v>35</v>
      </c>
      <c r="AT23" s="12">
        <v>28.779499999999999</v>
      </c>
      <c r="AU23" s="4">
        <v>33</v>
      </c>
      <c r="AV23" s="12">
        <v>7.9054099999999998</v>
      </c>
      <c r="AW23" s="4">
        <v>35</v>
      </c>
      <c r="AX23" s="12">
        <v>16.318200000000001</v>
      </c>
      <c r="AY23" s="4">
        <v>29</v>
      </c>
      <c r="AZ23" s="12">
        <v>32.337499999999999</v>
      </c>
      <c r="BA23" s="4">
        <v>28</v>
      </c>
      <c r="BB23" s="12">
        <v>0.85150999999999999</v>
      </c>
      <c r="BC23" s="4">
        <v>15</v>
      </c>
      <c r="BD23" s="12">
        <v>0</v>
      </c>
      <c r="BE23" s="4">
        <v>35</v>
      </c>
      <c r="BF23" s="12">
        <v>1.3403</v>
      </c>
      <c r="BG23" s="4">
        <v>32</v>
      </c>
      <c r="BH23" s="12">
        <v>0</v>
      </c>
    </row>
    <row r="24" spans="2:60" x14ac:dyDescent="0.4">
      <c r="B24" s="4" t="s">
        <v>38</v>
      </c>
      <c r="C24" s="4">
        <v>88</v>
      </c>
      <c r="D24" s="12">
        <v>6.1784999999999997</v>
      </c>
      <c r="E24" s="4">
        <v>87</v>
      </c>
      <c r="F24" s="12">
        <v>8.2759</v>
      </c>
      <c r="G24" s="4">
        <v>85</v>
      </c>
      <c r="H24" s="12">
        <v>7.6144999999999996</v>
      </c>
      <c r="I24" s="4">
        <v>84</v>
      </c>
      <c r="J24" s="12">
        <v>1.8346</v>
      </c>
      <c r="K24" s="4">
        <v>90</v>
      </c>
      <c r="L24" s="12">
        <v>58.179099999999998</v>
      </c>
      <c r="M24" s="4">
        <v>87</v>
      </c>
      <c r="N24" s="12">
        <v>7.0558899999999998</v>
      </c>
      <c r="O24" s="4">
        <v>70</v>
      </c>
      <c r="P24" s="12">
        <v>1.8516999999999999</v>
      </c>
      <c r="Q24" s="4">
        <v>92</v>
      </c>
      <c r="R24" s="12">
        <v>6.2147100000000002</v>
      </c>
      <c r="S24" s="4">
        <v>90</v>
      </c>
      <c r="T24" s="12">
        <v>2.7951000000000001</v>
      </c>
      <c r="V24" s="6" t="s">
        <v>38</v>
      </c>
      <c r="W24" s="6">
        <v>28</v>
      </c>
      <c r="X24" s="13">
        <v>2.5065</v>
      </c>
      <c r="Y24" s="6">
        <v>28</v>
      </c>
      <c r="Z24" s="13">
        <v>6.6382000000000003</v>
      </c>
      <c r="AA24" s="6">
        <v>27</v>
      </c>
      <c r="AB24" s="13">
        <v>4.3183999999999996</v>
      </c>
      <c r="AC24" s="6">
        <v>27</v>
      </c>
      <c r="AD24" s="13">
        <v>0.52381999999999995</v>
      </c>
      <c r="AE24" s="6">
        <v>28</v>
      </c>
      <c r="AF24" s="13">
        <v>66.861900000000006</v>
      </c>
      <c r="AG24" s="6">
        <v>28</v>
      </c>
      <c r="AH24" s="13">
        <v>7.3693799999999996</v>
      </c>
      <c r="AI24" s="6">
        <v>23</v>
      </c>
      <c r="AJ24" s="13">
        <v>0.61550000000000005</v>
      </c>
      <c r="AK24" s="6">
        <v>28</v>
      </c>
      <c r="AL24" s="13">
        <v>7.9771400000000003</v>
      </c>
      <c r="AM24" s="6">
        <v>28</v>
      </c>
      <c r="AN24" s="13">
        <v>3.1892999999999998</v>
      </c>
      <c r="AP24" s="4" t="s">
        <v>38</v>
      </c>
      <c r="AQ24" s="4">
        <v>35</v>
      </c>
      <c r="AR24" s="12">
        <v>17.156199999999998</v>
      </c>
      <c r="AS24" s="4">
        <v>35</v>
      </c>
      <c r="AT24" s="12">
        <v>24.916499999999999</v>
      </c>
      <c r="AU24" s="4">
        <v>32</v>
      </c>
      <c r="AV24" s="12">
        <v>3.71048</v>
      </c>
      <c r="AW24" s="4">
        <v>35</v>
      </c>
      <c r="AX24" s="12">
        <v>15.585100000000001</v>
      </c>
      <c r="AY24" s="4">
        <v>30</v>
      </c>
      <c r="AZ24" s="12">
        <v>36.346400000000003</v>
      </c>
      <c r="BA24" s="4">
        <v>28</v>
      </c>
      <c r="BB24" s="12">
        <v>0.95387</v>
      </c>
      <c r="BC24" s="4">
        <v>16</v>
      </c>
      <c r="BD24" s="12">
        <v>0</v>
      </c>
      <c r="BE24" s="4">
        <v>37</v>
      </c>
      <c r="BF24" s="12">
        <v>1.3315999999999999</v>
      </c>
      <c r="BG24" s="4">
        <v>32</v>
      </c>
      <c r="BH24" s="12">
        <v>0</v>
      </c>
    </row>
    <row r="25" spans="2:60" x14ac:dyDescent="0.4">
      <c r="B25" s="4" t="s">
        <v>39</v>
      </c>
      <c r="C25" s="4">
        <v>87</v>
      </c>
      <c r="D25" s="12">
        <v>7.4126000000000003</v>
      </c>
      <c r="E25" s="4">
        <v>87</v>
      </c>
      <c r="F25" s="12">
        <v>8.0298999999999996</v>
      </c>
      <c r="G25" s="4">
        <v>85</v>
      </c>
      <c r="H25" s="12">
        <v>8.7860999999999994</v>
      </c>
      <c r="I25" s="4">
        <v>79</v>
      </c>
      <c r="J25" s="12">
        <v>0.57271000000000005</v>
      </c>
      <c r="K25" s="4">
        <v>87</v>
      </c>
      <c r="L25" s="12">
        <v>55.469499999999996</v>
      </c>
      <c r="M25" s="4">
        <v>80</v>
      </c>
      <c r="N25" s="12">
        <v>7.74383</v>
      </c>
      <c r="O25" s="4">
        <v>63</v>
      </c>
      <c r="P25" s="12">
        <v>1.8993</v>
      </c>
      <c r="Q25" s="4">
        <v>92</v>
      </c>
      <c r="R25" s="12">
        <v>6.73034</v>
      </c>
      <c r="S25" s="4">
        <v>83</v>
      </c>
      <c r="T25" s="12">
        <v>3.3557000000000001</v>
      </c>
      <c r="V25" s="6" t="s">
        <v>39</v>
      </c>
      <c r="W25" s="6">
        <v>28</v>
      </c>
      <c r="X25" s="13">
        <v>2.5920000000000001</v>
      </c>
      <c r="Y25" s="6">
        <v>28</v>
      </c>
      <c r="Z25" s="13">
        <v>6.3868999999999998</v>
      </c>
      <c r="AA25" s="6">
        <v>27</v>
      </c>
      <c r="AB25" s="13">
        <v>6.0134999999999996</v>
      </c>
      <c r="AC25" s="6">
        <v>27</v>
      </c>
      <c r="AD25" s="13">
        <v>0.52039999999999997</v>
      </c>
      <c r="AE25" s="6">
        <v>28</v>
      </c>
      <c r="AF25" s="13">
        <v>62.509500000000003</v>
      </c>
      <c r="AG25" s="6">
        <v>28</v>
      </c>
      <c r="AH25" s="13">
        <v>8.2232800000000008</v>
      </c>
      <c r="AI25" s="6">
        <v>23</v>
      </c>
      <c r="AJ25" s="13">
        <v>1.0079</v>
      </c>
      <c r="AK25" s="6">
        <v>28</v>
      </c>
      <c r="AL25" s="13">
        <v>8.7791599999999992</v>
      </c>
      <c r="AM25" s="6">
        <v>28</v>
      </c>
      <c r="AN25" s="13">
        <v>3.9674</v>
      </c>
      <c r="AP25" s="4" t="s">
        <v>39</v>
      </c>
      <c r="AQ25" s="4">
        <v>35</v>
      </c>
      <c r="AR25" s="12">
        <v>23.157499999999999</v>
      </c>
      <c r="AS25" s="4">
        <v>35</v>
      </c>
      <c r="AT25" s="12">
        <v>21.855699999999999</v>
      </c>
      <c r="AU25" s="4">
        <v>31</v>
      </c>
      <c r="AV25" s="12">
        <v>7.12866</v>
      </c>
      <c r="AW25" s="4">
        <v>34</v>
      </c>
      <c r="AX25" s="12">
        <v>5.2239599999999999</v>
      </c>
      <c r="AY25" s="4">
        <v>30</v>
      </c>
      <c r="AZ25" s="12">
        <v>40.267899999999997</v>
      </c>
      <c r="BA25" s="4">
        <v>28</v>
      </c>
      <c r="BB25" s="12">
        <v>0.79830000000000001</v>
      </c>
      <c r="BC25" s="4">
        <v>17</v>
      </c>
      <c r="BD25" s="12">
        <v>0</v>
      </c>
      <c r="BE25" s="4">
        <v>37</v>
      </c>
      <c r="BF25" s="12">
        <v>1.5680000000000001</v>
      </c>
      <c r="BG25" s="4">
        <v>32</v>
      </c>
      <c r="BH25" s="12">
        <v>0</v>
      </c>
    </row>
    <row r="26" spans="2:60" x14ac:dyDescent="0.4">
      <c r="B26" s="4" t="s">
        <v>40</v>
      </c>
      <c r="C26" s="4">
        <v>89</v>
      </c>
      <c r="D26" s="12">
        <v>7.7129000000000003</v>
      </c>
      <c r="E26" s="4">
        <v>89</v>
      </c>
      <c r="F26" s="12">
        <v>6.8800999999999997</v>
      </c>
      <c r="G26" s="4">
        <v>87</v>
      </c>
      <c r="H26" s="12">
        <v>9.2037999999999993</v>
      </c>
      <c r="I26" s="4">
        <v>87</v>
      </c>
      <c r="J26" s="12">
        <v>0.85294000000000003</v>
      </c>
      <c r="K26" s="4">
        <v>90</v>
      </c>
      <c r="L26" s="12">
        <v>56.707799999999999</v>
      </c>
      <c r="M26" s="4">
        <v>87</v>
      </c>
      <c r="N26" s="12">
        <v>7.7652599999999996</v>
      </c>
      <c r="O26" s="4">
        <v>70</v>
      </c>
      <c r="P26" s="12">
        <v>1.9779</v>
      </c>
      <c r="Q26" s="4">
        <v>92</v>
      </c>
      <c r="R26" s="12">
        <v>5.9129399999999999</v>
      </c>
      <c r="S26" s="4">
        <v>89</v>
      </c>
      <c r="T26" s="12">
        <v>2.9864000000000002</v>
      </c>
      <c r="V26" s="6" t="s">
        <v>40</v>
      </c>
      <c r="W26" s="6">
        <v>28</v>
      </c>
      <c r="X26" s="13">
        <v>2.694</v>
      </c>
      <c r="Y26" s="6">
        <v>28</v>
      </c>
      <c r="Z26" s="13">
        <v>5.8830999999999998</v>
      </c>
      <c r="AA26" s="6">
        <v>27</v>
      </c>
      <c r="AB26" s="13">
        <v>6.2224000000000004</v>
      </c>
      <c r="AC26" s="6">
        <v>27</v>
      </c>
      <c r="AD26" s="13">
        <v>0.52942999999999996</v>
      </c>
      <c r="AE26" s="6">
        <v>28</v>
      </c>
      <c r="AF26" s="13">
        <v>64.696700000000007</v>
      </c>
      <c r="AG26" s="6">
        <v>28</v>
      </c>
      <c r="AH26" s="13">
        <v>8.0777300000000007</v>
      </c>
      <c r="AI26" s="6">
        <v>23</v>
      </c>
      <c r="AJ26" s="13">
        <v>1.1531</v>
      </c>
      <c r="AK26" s="6">
        <v>28</v>
      </c>
      <c r="AL26" s="13">
        <v>7.23</v>
      </c>
      <c r="AM26" s="6">
        <v>28</v>
      </c>
      <c r="AN26" s="13">
        <v>3.5135999999999998</v>
      </c>
      <c r="AP26" s="4" t="s">
        <v>40</v>
      </c>
      <c r="AQ26" s="4">
        <v>35</v>
      </c>
      <c r="AR26" s="12">
        <v>22.366900000000001</v>
      </c>
      <c r="AS26" s="4">
        <v>35</v>
      </c>
      <c r="AT26" s="12">
        <v>20.197299999999998</v>
      </c>
      <c r="AU26" s="4">
        <v>33</v>
      </c>
      <c r="AV26" s="12">
        <v>9.8099399999999992</v>
      </c>
      <c r="AW26" s="4">
        <v>36</v>
      </c>
      <c r="AX26" s="12">
        <v>5.9145799999999999</v>
      </c>
      <c r="AY26" s="4">
        <v>29</v>
      </c>
      <c r="AZ26" s="12">
        <v>39.885199999999998</v>
      </c>
      <c r="BA26" s="4">
        <v>28</v>
      </c>
      <c r="BB26" s="12">
        <v>0.62453000000000003</v>
      </c>
      <c r="BC26" s="4">
        <v>17</v>
      </c>
      <c r="BD26" s="12">
        <v>0</v>
      </c>
      <c r="BE26" s="4">
        <v>37</v>
      </c>
      <c r="BF26" s="12">
        <v>1.2015</v>
      </c>
      <c r="BG26" s="4">
        <v>37</v>
      </c>
      <c r="BH26" s="12">
        <v>0</v>
      </c>
    </row>
    <row r="27" spans="2:60" x14ac:dyDescent="0.4">
      <c r="B27" s="4" t="s">
        <v>41</v>
      </c>
      <c r="C27" s="4">
        <v>88</v>
      </c>
      <c r="D27" s="12">
        <v>6.891</v>
      </c>
      <c r="E27" s="4">
        <v>87</v>
      </c>
      <c r="F27" s="12">
        <v>7.2436999999999996</v>
      </c>
      <c r="G27" s="4">
        <v>85</v>
      </c>
      <c r="H27" s="12">
        <v>8.7307000000000006</v>
      </c>
      <c r="I27" s="4">
        <v>84</v>
      </c>
      <c r="J27" s="12">
        <v>0.53873000000000004</v>
      </c>
      <c r="K27" s="4">
        <v>88</v>
      </c>
      <c r="L27" s="12">
        <v>60.062100000000001</v>
      </c>
      <c r="M27" s="4">
        <v>79</v>
      </c>
      <c r="N27" s="12">
        <v>5.9410800000000004</v>
      </c>
      <c r="O27" s="4">
        <v>77</v>
      </c>
      <c r="P27" s="12">
        <v>1.8048999999999999</v>
      </c>
      <c r="Q27" s="4">
        <v>84</v>
      </c>
      <c r="R27" s="12">
        <v>5.9445100000000002</v>
      </c>
      <c r="S27" s="4">
        <v>84</v>
      </c>
      <c r="T27" s="12">
        <v>2.8431999999999999</v>
      </c>
      <c r="V27" s="6" t="s">
        <v>41</v>
      </c>
      <c r="W27" s="6">
        <v>28</v>
      </c>
      <c r="X27" s="13">
        <v>2.6244000000000001</v>
      </c>
      <c r="Y27" s="6">
        <v>28</v>
      </c>
      <c r="Z27" s="13">
        <v>5.7770999999999999</v>
      </c>
      <c r="AA27" s="6">
        <v>27</v>
      </c>
      <c r="AB27" s="13">
        <v>6.9044999999999996</v>
      </c>
      <c r="AC27" s="6">
        <v>27</v>
      </c>
      <c r="AD27" s="13">
        <v>0.42603000000000002</v>
      </c>
      <c r="AE27" s="6">
        <v>28</v>
      </c>
      <c r="AF27" s="13">
        <v>67.279899999999998</v>
      </c>
      <c r="AG27" s="6">
        <v>28</v>
      </c>
      <c r="AH27" s="13">
        <v>5.7101199999999999</v>
      </c>
      <c r="AI27" s="6">
        <v>25</v>
      </c>
      <c r="AJ27" s="13">
        <v>1.0259</v>
      </c>
      <c r="AK27" s="6">
        <v>28</v>
      </c>
      <c r="AL27" s="13">
        <v>7.1057600000000001</v>
      </c>
      <c r="AM27" s="6">
        <v>28</v>
      </c>
      <c r="AN27" s="13">
        <v>3.1463000000000001</v>
      </c>
      <c r="AP27" s="4" t="s">
        <v>41</v>
      </c>
      <c r="AQ27" s="4">
        <v>35</v>
      </c>
      <c r="AR27" s="12">
        <v>22.093299999999999</v>
      </c>
      <c r="AS27" s="4">
        <v>35</v>
      </c>
      <c r="AT27" s="12">
        <v>17.214300000000001</v>
      </c>
      <c r="AU27" s="4">
        <v>35</v>
      </c>
      <c r="AV27" s="12">
        <v>10.882400000000001</v>
      </c>
      <c r="AW27" s="4">
        <v>36</v>
      </c>
      <c r="AX27" s="12">
        <v>3.9728599999999998</v>
      </c>
      <c r="AY27" s="4">
        <v>33</v>
      </c>
      <c r="AZ27" s="12">
        <v>44.285600000000002</v>
      </c>
      <c r="BA27" s="4">
        <v>32</v>
      </c>
      <c r="BB27" s="12">
        <v>0.57077999999999995</v>
      </c>
      <c r="BC27" s="4">
        <v>29</v>
      </c>
      <c r="BD27" s="12">
        <v>0</v>
      </c>
      <c r="BE27" s="4">
        <v>37</v>
      </c>
      <c r="BF27" s="12">
        <v>0.98082000000000003</v>
      </c>
      <c r="BG27" s="4">
        <v>37</v>
      </c>
      <c r="BH27" s="12">
        <v>0</v>
      </c>
    </row>
    <row r="28" spans="2:60" x14ac:dyDescent="0.4">
      <c r="B28" s="4" t="s">
        <v>42</v>
      </c>
      <c r="C28" s="4">
        <v>90</v>
      </c>
      <c r="D28" s="12">
        <v>7.641</v>
      </c>
      <c r="E28" s="4">
        <v>90</v>
      </c>
      <c r="F28" s="12">
        <v>7.0815000000000001</v>
      </c>
      <c r="G28" s="4">
        <v>90</v>
      </c>
      <c r="H28" s="12">
        <v>7.5395000000000003</v>
      </c>
      <c r="I28" s="4">
        <v>86</v>
      </c>
      <c r="J28" s="12">
        <v>2.0005999999999999</v>
      </c>
      <c r="K28" s="4">
        <v>86</v>
      </c>
      <c r="L28" s="12">
        <v>58.754399999999997</v>
      </c>
      <c r="M28" s="4">
        <v>86</v>
      </c>
      <c r="N28" s="12">
        <v>5.8769499999999999</v>
      </c>
      <c r="O28" s="4">
        <v>86</v>
      </c>
      <c r="P28" s="12">
        <v>3.0106000000000002</v>
      </c>
      <c r="Q28" s="4">
        <v>87</v>
      </c>
      <c r="R28" s="12">
        <v>5.5674000000000001</v>
      </c>
      <c r="S28" s="4">
        <v>84</v>
      </c>
      <c r="T28" s="12">
        <v>2.528</v>
      </c>
      <c r="V28" s="6" t="s">
        <v>42</v>
      </c>
      <c r="W28" s="6">
        <v>28</v>
      </c>
      <c r="X28" s="13">
        <v>2.6995</v>
      </c>
      <c r="Y28" s="6">
        <v>28</v>
      </c>
      <c r="Z28" s="13">
        <v>5.1952999999999996</v>
      </c>
      <c r="AA28" s="6">
        <v>28</v>
      </c>
      <c r="AB28" s="13">
        <v>5.2462</v>
      </c>
      <c r="AC28" s="6">
        <v>28</v>
      </c>
      <c r="AD28" s="13">
        <v>2.4024999999999999</v>
      </c>
      <c r="AE28" s="6">
        <v>28</v>
      </c>
      <c r="AF28" s="13">
        <v>69.477699999999999</v>
      </c>
      <c r="AG28" s="6">
        <v>28</v>
      </c>
      <c r="AH28" s="13">
        <v>5.5552799999999998</v>
      </c>
      <c r="AI28" s="6">
        <v>28</v>
      </c>
      <c r="AJ28" s="13">
        <v>0.33502999999999999</v>
      </c>
      <c r="AK28" s="6">
        <v>28</v>
      </c>
      <c r="AL28" s="13">
        <v>6.5508699999999997</v>
      </c>
      <c r="AM28" s="6">
        <v>28</v>
      </c>
      <c r="AN28" s="13">
        <v>2.5375999999999999</v>
      </c>
      <c r="AP28" s="4" t="s">
        <v>42</v>
      </c>
      <c r="AQ28" s="4">
        <v>37</v>
      </c>
      <c r="AR28" s="12">
        <v>25.5413</v>
      </c>
      <c r="AS28" s="4">
        <v>37</v>
      </c>
      <c r="AT28" s="12">
        <v>17.3049</v>
      </c>
      <c r="AU28" s="4">
        <v>37</v>
      </c>
      <c r="AV28" s="12">
        <v>14.6904</v>
      </c>
      <c r="AW28" s="4">
        <v>36</v>
      </c>
      <c r="AX28" s="12">
        <v>4.5008499999999998</v>
      </c>
      <c r="AY28" s="4">
        <v>37</v>
      </c>
      <c r="AZ28" s="12">
        <v>16.202300000000001</v>
      </c>
      <c r="BA28" s="4">
        <v>37</v>
      </c>
      <c r="BB28" s="12">
        <v>1.4825999999999999</v>
      </c>
      <c r="BC28" s="4">
        <v>36</v>
      </c>
      <c r="BD28" s="12">
        <v>19.446100000000001</v>
      </c>
      <c r="BE28" s="4">
        <v>35</v>
      </c>
      <c r="BF28" s="12">
        <v>0.83155999999999997</v>
      </c>
      <c r="BG28" s="4">
        <v>35</v>
      </c>
      <c r="BH28" s="12">
        <v>0</v>
      </c>
    </row>
    <row r="29" spans="2:60" x14ac:dyDescent="0.4">
      <c r="B29" s="4" t="s">
        <v>43</v>
      </c>
      <c r="C29" s="4">
        <v>92</v>
      </c>
      <c r="D29" s="12">
        <v>7.7850000000000001</v>
      </c>
      <c r="E29" s="4">
        <v>92</v>
      </c>
      <c r="F29" s="12">
        <v>8.3843999999999994</v>
      </c>
      <c r="G29" s="4">
        <v>92</v>
      </c>
      <c r="H29" s="12">
        <v>8.9982000000000006</v>
      </c>
      <c r="I29" s="4">
        <v>88</v>
      </c>
      <c r="J29" s="12">
        <v>0.40704000000000001</v>
      </c>
      <c r="K29" s="4">
        <v>88</v>
      </c>
      <c r="L29" s="12">
        <v>57.696599999999997</v>
      </c>
      <c r="M29" s="4">
        <v>88</v>
      </c>
      <c r="N29" s="12">
        <v>5.1334</v>
      </c>
      <c r="O29" s="4">
        <v>88</v>
      </c>
      <c r="P29" s="12">
        <v>2.7938000000000001</v>
      </c>
      <c r="Q29" s="4">
        <v>92</v>
      </c>
      <c r="R29" s="12">
        <v>6.4473599999999998</v>
      </c>
      <c r="S29" s="4">
        <v>88</v>
      </c>
      <c r="T29" s="12">
        <v>2.3542000000000001</v>
      </c>
      <c r="V29" s="6" t="s">
        <v>43</v>
      </c>
      <c r="W29" s="6">
        <v>28</v>
      </c>
      <c r="X29" s="13">
        <v>3.0192000000000001</v>
      </c>
      <c r="Y29" s="6">
        <v>28</v>
      </c>
      <c r="Z29" s="13">
        <v>6.6988000000000003</v>
      </c>
      <c r="AA29" s="6">
        <v>28</v>
      </c>
      <c r="AB29" s="13">
        <v>7.3651</v>
      </c>
      <c r="AC29" s="6">
        <v>28</v>
      </c>
      <c r="AD29" s="13">
        <v>0.39910000000000001</v>
      </c>
      <c r="AE29" s="6">
        <v>28</v>
      </c>
      <c r="AF29" s="13">
        <v>67.762600000000006</v>
      </c>
      <c r="AG29" s="6">
        <v>28</v>
      </c>
      <c r="AH29" s="13">
        <v>4.6547799999999997</v>
      </c>
      <c r="AI29" s="6">
        <v>28</v>
      </c>
      <c r="AJ29" s="13">
        <v>0.20185</v>
      </c>
      <c r="AK29" s="6">
        <v>28</v>
      </c>
      <c r="AL29" s="13">
        <v>7.77698</v>
      </c>
      <c r="AM29" s="6">
        <v>28</v>
      </c>
      <c r="AN29" s="13">
        <v>2.1215999999999999</v>
      </c>
      <c r="AP29" s="4" t="s">
        <v>43</v>
      </c>
      <c r="AQ29" s="4">
        <v>37</v>
      </c>
      <c r="AR29" s="12">
        <v>22.685300000000002</v>
      </c>
      <c r="AS29" s="4">
        <v>37</v>
      </c>
      <c r="AT29" s="12">
        <v>19.0641</v>
      </c>
      <c r="AU29" s="4">
        <v>37</v>
      </c>
      <c r="AV29" s="12">
        <v>24.179300000000001</v>
      </c>
      <c r="AW29" s="4">
        <v>37</v>
      </c>
      <c r="AX29" s="12">
        <v>3.8908999999999998</v>
      </c>
      <c r="AY29" s="4">
        <v>37</v>
      </c>
      <c r="AZ29" s="12">
        <v>12.577299999999999</v>
      </c>
      <c r="BA29" s="4">
        <v>37</v>
      </c>
      <c r="BB29" s="12">
        <v>0.63946999999999998</v>
      </c>
      <c r="BC29" s="4">
        <v>37</v>
      </c>
      <c r="BD29" s="12">
        <v>16.164000000000001</v>
      </c>
      <c r="BE29" s="4">
        <v>37</v>
      </c>
      <c r="BF29" s="12">
        <v>0.79967999999999995</v>
      </c>
      <c r="BG29" s="4">
        <v>37</v>
      </c>
      <c r="BH29" s="12">
        <v>0</v>
      </c>
    </row>
    <row r="30" spans="2:60" x14ac:dyDescent="0.4">
      <c r="B30" s="4" t="s">
        <v>44</v>
      </c>
      <c r="C30" s="4">
        <v>91</v>
      </c>
      <c r="D30" s="12">
        <v>8.4855999999999998</v>
      </c>
      <c r="E30" s="4">
        <v>91</v>
      </c>
      <c r="F30" s="12">
        <v>5.4939</v>
      </c>
      <c r="G30" s="4">
        <v>91</v>
      </c>
      <c r="H30" s="12">
        <v>9.0767000000000007</v>
      </c>
      <c r="I30" s="4">
        <v>84</v>
      </c>
      <c r="J30" s="12">
        <v>0.43379000000000001</v>
      </c>
      <c r="K30" s="4">
        <v>84</v>
      </c>
      <c r="L30" s="12">
        <v>54.388100000000001</v>
      </c>
      <c r="M30" s="4">
        <v>84</v>
      </c>
      <c r="N30" s="12">
        <v>7.4004500000000002</v>
      </c>
      <c r="O30" s="4">
        <v>84</v>
      </c>
      <c r="P30" s="12">
        <v>0.36863000000000001</v>
      </c>
      <c r="Q30" s="4">
        <v>91</v>
      </c>
      <c r="R30" s="12">
        <v>8.2019699999999993</v>
      </c>
      <c r="S30" s="4">
        <v>84</v>
      </c>
      <c r="T30" s="12">
        <v>6.1509</v>
      </c>
      <c r="V30" s="6" t="s">
        <v>44</v>
      </c>
      <c r="W30" s="6">
        <v>28</v>
      </c>
      <c r="X30" s="13">
        <v>2.5817000000000001</v>
      </c>
      <c r="Y30" s="6">
        <v>28</v>
      </c>
      <c r="Z30" s="13">
        <v>4.0895000000000001</v>
      </c>
      <c r="AA30" s="6">
        <v>28</v>
      </c>
      <c r="AB30" s="13">
        <v>6.4</v>
      </c>
      <c r="AC30" s="6">
        <v>26</v>
      </c>
      <c r="AD30" s="13">
        <v>0.26990999999999998</v>
      </c>
      <c r="AE30" s="6">
        <v>26</v>
      </c>
      <c r="AF30" s="13">
        <v>67.082899999999995</v>
      </c>
      <c r="AG30" s="6">
        <v>26</v>
      </c>
      <c r="AH30" s="13">
        <v>7.1617899999999999</v>
      </c>
      <c r="AI30" s="6">
        <v>26</v>
      </c>
      <c r="AJ30" s="13">
        <v>0</v>
      </c>
      <c r="AK30" s="6">
        <v>28</v>
      </c>
      <c r="AL30" s="13">
        <v>9.8100900000000006</v>
      </c>
      <c r="AM30" s="6">
        <v>26</v>
      </c>
      <c r="AN30" s="13">
        <v>2.6040999999999999</v>
      </c>
      <c r="AP30" s="4" t="s">
        <v>44</v>
      </c>
      <c r="AQ30" s="4">
        <v>37</v>
      </c>
      <c r="AR30" s="12">
        <v>23.089700000000001</v>
      </c>
      <c r="AS30" s="4">
        <v>37</v>
      </c>
      <c r="AT30" s="12">
        <v>14.707800000000001</v>
      </c>
      <c r="AU30" s="4">
        <v>37</v>
      </c>
      <c r="AV30" s="12">
        <v>17.6342</v>
      </c>
      <c r="AW30" s="4">
        <v>37</v>
      </c>
      <c r="AX30" s="12">
        <v>2.8997899999999999</v>
      </c>
      <c r="AY30" s="4">
        <v>37</v>
      </c>
      <c r="AZ30" s="12">
        <v>14.770099999999999</v>
      </c>
      <c r="BA30" s="4">
        <v>37</v>
      </c>
      <c r="BB30" s="12">
        <v>2.9205999999999999</v>
      </c>
      <c r="BC30" s="4">
        <v>37</v>
      </c>
      <c r="BD30" s="12">
        <v>0</v>
      </c>
      <c r="BE30" s="4">
        <v>37</v>
      </c>
      <c r="BF30" s="12">
        <v>0.72277999999999998</v>
      </c>
      <c r="BG30" s="4">
        <v>37</v>
      </c>
      <c r="BH30" s="12">
        <v>23.254999999999999</v>
      </c>
    </row>
  </sheetData>
  <mergeCells count="45">
    <mergeCell ref="A3:R3"/>
    <mergeCell ref="A4:R4"/>
    <mergeCell ref="A5:C5"/>
    <mergeCell ref="C6:T6"/>
    <mergeCell ref="B7:B8"/>
    <mergeCell ref="C7:D8"/>
    <mergeCell ref="E7:F8"/>
    <mergeCell ref="G7:H8"/>
    <mergeCell ref="I7:J8"/>
    <mergeCell ref="K7:L8"/>
    <mergeCell ref="M7:N8"/>
    <mergeCell ref="O7:P8"/>
    <mergeCell ref="Q7:R8"/>
    <mergeCell ref="S7:T8"/>
    <mergeCell ref="C9:T9"/>
    <mergeCell ref="K10:L10"/>
    <mergeCell ref="W6:AN6"/>
    <mergeCell ref="V7:V8"/>
    <mergeCell ref="W7:X8"/>
    <mergeCell ref="Y7:Z8"/>
    <mergeCell ref="AA7:AB8"/>
    <mergeCell ref="AC7:AD8"/>
    <mergeCell ref="AE7:AF8"/>
    <mergeCell ref="AG7:AH8"/>
    <mergeCell ref="AI7:AJ8"/>
    <mergeCell ref="AK7:AL8"/>
    <mergeCell ref="AM7:AN8"/>
    <mergeCell ref="W9:AN9"/>
    <mergeCell ref="AE10:AF10"/>
    <mergeCell ref="AQ7:BH7"/>
    <mergeCell ref="AP8:AP9"/>
    <mergeCell ref="AQ8:AR9"/>
    <mergeCell ref="AS8:AT9"/>
    <mergeCell ref="AU8:AV9"/>
    <mergeCell ref="AW8:AX9"/>
    <mergeCell ref="AY8:AZ9"/>
    <mergeCell ref="BA8:BB9"/>
    <mergeCell ref="BC8:BD9"/>
    <mergeCell ref="BE8:BF9"/>
    <mergeCell ref="BG8:BH9"/>
    <mergeCell ref="AQ10:BH10"/>
    <mergeCell ref="AG10:AH10"/>
    <mergeCell ref="AI10:AJ10"/>
    <mergeCell ref="AK10:AL10"/>
    <mergeCell ref="AM10:AN10"/>
  </mergeCells>
  <hyperlinks>
    <hyperlink ref="A5" location="'List of contents'!A1" display="Back to 'List of contents'" xr:uid="{00000000-0004-0000-2400-000000000000}"/>
  </hyperlinks>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37"/>
  <dimension ref="A1:R37"/>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282</v>
      </c>
    </row>
    <row r="2" spans="1:18" s="4" customFormat="1" ht="15" x14ac:dyDescent="0.35">
      <c r="A2" s="4" t="s">
        <v>281</v>
      </c>
    </row>
    <row r="3" spans="1:18" s="4" customFormat="1" ht="15" x14ac:dyDescent="0.35">
      <c r="A3" s="24" t="s">
        <v>10</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283</v>
      </c>
      <c r="D7" s="17"/>
      <c r="F7" s="6" t="s">
        <v>10</v>
      </c>
      <c r="G7" s="20" t="s">
        <v>285</v>
      </c>
      <c r="H7" s="20"/>
    </row>
    <row r="8" spans="1:18" ht="21" customHeight="1" x14ac:dyDescent="0.4">
      <c r="B8" s="18" t="s">
        <v>10</v>
      </c>
      <c r="C8" s="19" t="s">
        <v>284</v>
      </c>
      <c r="D8" s="19"/>
      <c r="F8" s="21" t="s">
        <v>10</v>
      </c>
      <c r="G8" s="22" t="s">
        <v>284</v>
      </c>
      <c r="H8" s="22"/>
    </row>
    <row r="9" spans="1:18" ht="21" customHeight="1" x14ac:dyDescent="0.4">
      <c r="B9" s="18"/>
      <c r="C9" s="19"/>
      <c r="D9" s="19"/>
      <c r="F9" s="21"/>
      <c r="G9" s="22"/>
      <c r="H9" s="22"/>
    </row>
    <row r="10" spans="1:18" x14ac:dyDescent="0.4">
      <c r="B10" s="4" t="s">
        <v>10</v>
      </c>
      <c r="C10" s="16" t="s">
        <v>15</v>
      </c>
      <c r="D10" s="16"/>
      <c r="F10" s="6" t="s">
        <v>10</v>
      </c>
      <c r="G10" s="23" t="s">
        <v>15</v>
      </c>
      <c r="H10" s="23"/>
    </row>
    <row r="11" spans="1:18" ht="30" x14ac:dyDescent="0.4">
      <c r="B11" s="4" t="s">
        <v>10</v>
      </c>
      <c r="C11" s="8" t="s">
        <v>16</v>
      </c>
      <c r="D11" s="8" t="s">
        <v>17</v>
      </c>
      <c r="F11" s="6" t="s">
        <v>10</v>
      </c>
      <c r="G11" s="9" t="s">
        <v>16</v>
      </c>
      <c r="H11" s="9" t="s">
        <v>17</v>
      </c>
    </row>
    <row r="12" spans="1:18" x14ac:dyDescent="0.4">
      <c r="B12" s="4" t="s">
        <v>19</v>
      </c>
      <c r="C12" s="4">
        <v>7</v>
      </c>
      <c r="D12" s="12">
        <v>169.00909999999999</v>
      </c>
      <c r="F12" s="6" t="s">
        <v>26</v>
      </c>
      <c r="G12" s="6">
        <v>22</v>
      </c>
      <c r="H12" s="13">
        <v>294.20729999999998</v>
      </c>
    </row>
    <row r="13" spans="1:18" x14ac:dyDescent="0.4">
      <c r="B13" s="4" t="s">
        <v>20</v>
      </c>
      <c r="C13" s="4">
        <v>7</v>
      </c>
      <c r="D13" s="12">
        <v>128.95849999999999</v>
      </c>
      <c r="F13" s="6" t="s">
        <v>27</v>
      </c>
      <c r="G13" s="6">
        <v>22</v>
      </c>
      <c r="H13" s="13">
        <v>254.87899999999999</v>
      </c>
    </row>
    <row r="14" spans="1:18" x14ac:dyDescent="0.4">
      <c r="B14" s="4" t="s">
        <v>21</v>
      </c>
      <c r="C14" s="4">
        <v>7</v>
      </c>
      <c r="D14" s="12">
        <v>221.85720000000001</v>
      </c>
      <c r="F14" s="6" t="s">
        <v>28</v>
      </c>
      <c r="G14" s="6">
        <v>22</v>
      </c>
      <c r="H14" s="13">
        <v>253.45339999999999</v>
      </c>
    </row>
    <row r="15" spans="1:18" x14ac:dyDescent="0.4">
      <c r="B15" s="4" t="s">
        <v>22</v>
      </c>
      <c r="C15" s="4">
        <v>7</v>
      </c>
      <c r="D15" s="12">
        <v>165.64179999999999</v>
      </c>
      <c r="F15" s="6" t="s">
        <v>29</v>
      </c>
      <c r="G15" s="6">
        <v>22</v>
      </c>
      <c r="H15" s="13">
        <v>288.18950000000001</v>
      </c>
    </row>
    <row r="16" spans="1:18" x14ac:dyDescent="0.4">
      <c r="B16" s="4" t="s">
        <v>23</v>
      </c>
      <c r="C16" s="4">
        <v>7</v>
      </c>
      <c r="D16" s="12">
        <v>226.32579999999999</v>
      </c>
      <c r="F16" s="6" t="s">
        <v>30</v>
      </c>
      <c r="G16" s="6">
        <v>22</v>
      </c>
      <c r="H16" s="13">
        <v>267.43779999999998</v>
      </c>
    </row>
    <row r="17" spans="2:8" x14ac:dyDescent="0.4">
      <c r="B17" s="4" t="s">
        <v>24</v>
      </c>
      <c r="C17" s="4">
        <v>7</v>
      </c>
      <c r="D17" s="12">
        <v>252.32339999999999</v>
      </c>
      <c r="F17" s="6" t="s">
        <v>31</v>
      </c>
      <c r="G17" s="6">
        <v>22</v>
      </c>
      <c r="H17" s="13">
        <v>355.2473</v>
      </c>
    </row>
    <row r="18" spans="2:8" x14ac:dyDescent="0.4">
      <c r="B18" s="4" t="s">
        <v>25</v>
      </c>
      <c r="C18" s="4">
        <v>7</v>
      </c>
      <c r="D18" s="12">
        <v>153.9177</v>
      </c>
      <c r="F18" s="6" t="s">
        <v>32</v>
      </c>
      <c r="G18" s="6">
        <v>22</v>
      </c>
      <c r="H18" s="13">
        <v>354.178</v>
      </c>
    </row>
    <row r="19" spans="2:8" x14ac:dyDescent="0.4">
      <c r="B19" s="4" t="s">
        <v>26</v>
      </c>
      <c r="C19" s="4">
        <v>7</v>
      </c>
      <c r="D19" s="12">
        <v>187.38390000000001</v>
      </c>
      <c r="F19" s="6" t="s">
        <v>33</v>
      </c>
      <c r="G19" s="6">
        <v>22</v>
      </c>
      <c r="H19" s="13">
        <v>309.97239999999999</v>
      </c>
    </row>
    <row r="20" spans="2:8" x14ac:dyDescent="0.4">
      <c r="B20" s="4" t="s">
        <v>27</v>
      </c>
      <c r="C20" s="4">
        <v>7</v>
      </c>
      <c r="D20" s="12">
        <v>132.89680000000001</v>
      </c>
      <c r="F20" s="6" t="s">
        <v>34</v>
      </c>
      <c r="G20" s="6">
        <v>22</v>
      </c>
      <c r="H20" s="13">
        <v>319.83339999999998</v>
      </c>
    </row>
    <row r="21" spans="2:8" x14ac:dyDescent="0.4">
      <c r="B21" s="4" t="s">
        <v>28</v>
      </c>
      <c r="C21" s="4">
        <v>7</v>
      </c>
      <c r="D21" s="12">
        <v>135.91159999999999</v>
      </c>
      <c r="F21" s="6" t="s">
        <v>35</v>
      </c>
      <c r="G21" s="6">
        <v>22</v>
      </c>
      <c r="H21" s="13">
        <v>296.09719999999999</v>
      </c>
    </row>
    <row r="22" spans="2:8" x14ac:dyDescent="0.4">
      <c r="B22" s="4" t="s">
        <v>29</v>
      </c>
      <c r="C22" s="4">
        <v>7</v>
      </c>
      <c r="D22" s="12">
        <v>159.74160000000001</v>
      </c>
      <c r="F22" s="6" t="s">
        <v>36</v>
      </c>
      <c r="G22" s="6">
        <v>22</v>
      </c>
      <c r="H22" s="13">
        <v>146.22370000000001</v>
      </c>
    </row>
    <row r="23" spans="2:8" x14ac:dyDescent="0.4">
      <c r="B23" s="4" t="s">
        <v>30</v>
      </c>
      <c r="C23" s="4">
        <v>7</v>
      </c>
      <c r="D23" s="12">
        <v>264.81880000000001</v>
      </c>
      <c r="F23" s="6" t="s">
        <v>37</v>
      </c>
      <c r="G23" s="6">
        <v>22</v>
      </c>
      <c r="H23" s="13">
        <v>150.34630000000001</v>
      </c>
    </row>
    <row r="24" spans="2:8" x14ac:dyDescent="0.4">
      <c r="B24" s="4" t="s">
        <v>31</v>
      </c>
      <c r="C24" s="4">
        <v>7</v>
      </c>
      <c r="D24" s="12">
        <v>281.28570000000002</v>
      </c>
      <c r="F24" s="6" t="s">
        <v>38</v>
      </c>
      <c r="G24" s="6">
        <v>22</v>
      </c>
      <c r="H24" s="13">
        <v>275.11489999999998</v>
      </c>
    </row>
    <row r="25" spans="2:8" x14ac:dyDescent="0.4">
      <c r="B25" s="4" t="s">
        <v>32</v>
      </c>
      <c r="C25" s="4">
        <v>7</v>
      </c>
      <c r="D25" s="12">
        <v>363.0095</v>
      </c>
      <c r="F25" s="6" t="s">
        <v>39</v>
      </c>
      <c r="G25" s="6">
        <v>22</v>
      </c>
      <c r="H25" s="13">
        <v>302.64109999999999</v>
      </c>
    </row>
    <row r="26" spans="2:8" x14ac:dyDescent="0.4">
      <c r="B26" s="4" t="s">
        <v>33</v>
      </c>
      <c r="C26" s="4">
        <v>7</v>
      </c>
      <c r="D26" s="12">
        <v>271.92840000000001</v>
      </c>
      <c r="F26" s="6" t="s">
        <v>40</v>
      </c>
      <c r="G26" s="6">
        <v>22</v>
      </c>
      <c r="H26" s="13">
        <v>217.15100000000001</v>
      </c>
    </row>
    <row r="27" spans="2:8" x14ac:dyDescent="0.4">
      <c r="B27" s="4" t="s">
        <v>34</v>
      </c>
      <c r="C27" s="4">
        <v>7</v>
      </c>
      <c r="D27" s="12">
        <v>298.7783</v>
      </c>
      <c r="F27" s="6" t="s">
        <v>41</v>
      </c>
      <c r="G27" s="6">
        <v>22</v>
      </c>
      <c r="H27" s="13">
        <v>183.22810000000001</v>
      </c>
    </row>
    <row r="28" spans="2:8" x14ac:dyDescent="0.4">
      <c r="B28" s="4" t="s">
        <v>35</v>
      </c>
      <c r="C28" s="4">
        <v>7</v>
      </c>
      <c r="D28" s="12">
        <v>243.4186</v>
      </c>
      <c r="F28" s="6" t="s">
        <v>42</v>
      </c>
      <c r="G28" s="6">
        <v>22</v>
      </c>
      <c r="H28" s="13">
        <v>189.8657</v>
      </c>
    </row>
    <row r="29" spans="2:8" x14ac:dyDescent="0.4">
      <c r="B29" s="4" t="s">
        <v>36</v>
      </c>
      <c r="C29" s="4">
        <v>7</v>
      </c>
      <c r="D29" s="12">
        <v>174.18969999999999</v>
      </c>
      <c r="F29" s="6" t="s">
        <v>43</v>
      </c>
      <c r="G29" s="6">
        <v>22</v>
      </c>
      <c r="H29" s="13">
        <v>230.58439999999999</v>
      </c>
    </row>
    <row r="30" spans="2:8" x14ac:dyDescent="0.4">
      <c r="B30" s="4" t="s">
        <v>37</v>
      </c>
      <c r="C30" s="4">
        <v>7</v>
      </c>
      <c r="D30" s="12">
        <v>198.34059999999999</v>
      </c>
      <c r="F30" s="6" t="s">
        <v>44</v>
      </c>
      <c r="G30" s="6">
        <v>22</v>
      </c>
      <c r="H30" s="13">
        <v>229.4051</v>
      </c>
    </row>
    <row r="31" spans="2:8" x14ac:dyDescent="0.4">
      <c r="B31" s="4" t="s">
        <v>38</v>
      </c>
      <c r="C31" s="4">
        <v>7</v>
      </c>
      <c r="D31" s="12">
        <v>266.16500000000002</v>
      </c>
    </row>
    <row r="32" spans="2:8" x14ac:dyDescent="0.4">
      <c r="B32" s="4" t="s">
        <v>39</v>
      </c>
      <c r="C32" s="4">
        <v>7</v>
      </c>
      <c r="D32" s="12">
        <v>338.18650000000002</v>
      </c>
    </row>
    <row r="33" spans="2:4" x14ac:dyDescent="0.4">
      <c r="B33" s="4" t="s">
        <v>40</v>
      </c>
      <c r="C33" s="4">
        <v>7</v>
      </c>
      <c r="D33" s="12">
        <v>215.624</v>
      </c>
    </row>
    <row r="34" spans="2:4" x14ac:dyDescent="0.4">
      <c r="B34" s="4" t="s">
        <v>41</v>
      </c>
      <c r="C34" s="4">
        <v>7</v>
      </c>
      <c r="D34" s="12">
        <v>186.19159999999999</v>
      </c>
    </row>
    <row r="35" spans="2:4" x14ac:dyDescent="0.4">
      <c r="B35" s="4" t="s">
        <v>42</v>
      </c>
      <c r="C35" s="4">
        <v>7</v>
      </c>
      <c r="D35" s="12">
        <v>168.43430000000001</v>
      </c>
    </row>
    <row r="36" spans="2:4" x14ac:dyDescent="0.4">
      <c r="B36" s="4" t="s">
        <v>43</v>
      </c>
      <c r="C36" s="4">
        <v>7</v>
      </c>
      <c r="D36" s="12">
        <v>193.27449999999999</v>
      </c>
    </row>
    <row r="37" spans="2:4" x14ac:dyDescent="0.4">
      <c r="B37" s="4" t="s">
        <v>44</v>
      </c>
      <c r="C37" s="4">
        <v>7</v>
      </c>
      <c r="D37" s="12">
        <v>234.36109999999999</v>
      </c>
    </row>
  </sheetData>
  <mergeCells count="11">
    <mergeCell ref="A3:R3"/>
    <mergeCell ref="A4:R4"/>
    <mergeCell ref="A5:C5"/>
    <mergeCell ref="C7:D7"/>
    <mergeCell ref="B8:B9"/>
    <mergeCell ref="C8:D9"/>
    <mergeCell ref="C10:D10"/>
    <mergeCell ref="G7:H7"/>
    <mergeCell ref="F8:F9"/>
    <mergeCell ref="G8:H9"/>
    <mergeCell ref="G10:H10"/>
  </mergeCells>
  <hyperlinks>
    <hyperlink ref="A5" location="'List of contents'!A1" display="Back to 'List of contents'" xr:uid="{00000000-0004-0000-2500-000000000000}"/>
  </hyperlink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codeName="Sheet38"/>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00" width="10.77734375" style="14" customWidth="1"/>
    <col min="101" max="16384" width="8.77734375" style="14"/>
  </cols>
  <sheetData>
    <row r="1" spans="1:18" s="15" customFormat="1" ht="21.6" x14ac:dyDescent="0.45">
      <c r="A1" s="1" t="s">
        <v>818</v>
      </c>
    </row>
    <row r="2" spans="1:18" s="4" customFormat="1" ht="15" x14ac:dyDescent="0.35">
      <c r="A2" s="4" t="s">
        <v>10</v>
      </c>
    </row>
    <row r="3" spans="1:18" s="4" customFormat="1" ht="15" x14ac:dyDescent="0.35">
      <c r="A3" s="24" t="s">
        <v>792</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288</v>
      </c>
      <c r="D8" s="17"/>
      <c r="E8" s="17"/>
      <c r="G8" s="6" t="s">
        <v>10</v>
      </c>
      <c r="H8" s="20" t="s">
        <v>289</v>
      </c>
      <c r="I8" s="20"/>
      <c r="J8" s="20"/>
    </row>
    <row r="9" spans="1:18" ht="21" customHeight="1" x14ac:dyDescent="0.4">
      <c r="B9" s="18" t="s">
        <v>10</v>
      </c>
      <c r="C9" s="19" t="s">
        <v>57</v>
      </c>
      <c r="D9" s="19" t="s">
        <v>68</v>
      </c>
      <c r="E9" s="19" t="s">
        <v>69</v>
      </c>
      <c r="G9" s="21" t="s">
        <v>10</v>
      </c>
      <c r="H9" s="22" t="s">
        <v>57</v>
      </c>
      <c r="I9" s="22" t="s">
        <v>68</v>
      </c>
      <c r="J9" s="22" t="s">
        <v>69</v>
      </c>
    </row>
    <row r="10" spans="1:18" ht="21" customHeight="1" x14ac:dyDescent="0.4">
      <c r="B10" s="18"/>
      <c r="C10" s="19"/>
      <c r="D10" s="19"/>
      <c r="E10" s="19"/>
      <c r="G10" s="21"/>
      <c r="H10" s="22"/>
      <c r="I10" s="22"/>
      <c r="J10" s="22"/>
    </row>
    <row r="11" spans="1:18" x14ac:dyDescent="0.4">
      <c r="B11" s="4" t="s">
        <v>10</v>
      </c>
      <c r="C11" s="16" t="s">
        <v>15</v>
      </c>
      <c r="D11" s="16"/>
      <c r="E11" s="16"/>
      <c r="G11" s="6" t="s">
        <v>10</v>
      </c>
      <c r="H11" s="23" t="s">
        <v>15</v>
      </c>
      <c r="I11" s="23"/>
      <c r="J11" s="23"/>
    </row>
    <row r="12" spans="1:18" x14ac:dyDescent="0.4">
      <c r="B12" s="4" t="s">
        <v>115</v>
      </c>
      <c r="C12" s="12">
        <v>72.966329999999999</v>
      </c>
      <c r="D12" s="12">
        <v>72.084819999999993</v>
      </c>
      <c r="E12" s="12">
        <v>20.01521</v>
      </c>
      <c r="G12" s="6" t="s">
        <v>115</v>
      </c>
      <c r="H12" s="13">
        <v>4.2018399999999998</v>
      </c>
      <c r="I12" s="13">
        <v>4.2613099999999999</v>
      </c>
      <c r="J12" s="13">
        <v>0.27090999999999998</v>
      </c>
    </row>
    <row r="13" spans="1:18" x14ac:dyDescent="0.4">
      <c r="B13" s="4" t="s">
        <v>116</v>
      </c>
      <c r="C13" s="12">
        <v>906.62860000000001</v>
      </c>
      <c r="D13" s="12">
        <v>203.48500000000001</v>
      </c>
      <c r="E13" s="12">
        <v>263.77710000000002</v>
      </c>
      <c r="G13" s="6" t="s">
        <v>116</v>
      </c>
      <c r="H13" s="13">
        <v>38.975200000000001</v>
      </c>
      <c r="I13" s="13">
        <v>13.6097</v>
      </c>
      <c r="J13" s="13">
        <v>2.0592000000000001</v>
      </c>
    </row>
    <row r="14" spans="1:18" x14ac:dyDescent="0.4">
      <c r="B14" s="4" t="s">
        <v>117</v>
      </c>
      <c r="C14" s="12">
        <v>117.3503</v>
      </c>
      <c r="D14" s="12">
        <v>124.71680000000001</v>
      </c>
      <c r="E14" s="12">
        <v>50.755609999999997</v>
      </c>
      <c r="G14" s="6" t="s">
        <v>117</v>
      </c>
      <c r="H14" s="13">
        <v>4.4781599999999999</v>
      </c>
      <c r="I14" s="13">
        <v>6.6127700000000003</v>
      </c>
      <c r="J14" s="13">
        <v>0.48914000000000002</v>
      </c>
    </row>
    <row r="15" spans="1:18" x14ac:dyDescent="0.4">
      <c r="B15" s="4" t="s">
        <v>118</v>
      </c>
      <c r="C15" s="12">
        <v>53.658090000000001</v>
      </c>
      <c r="D15" s="12">
        <v>75.507980000000003</v>
      </c>
      <c r="E15" s="12">
        <v>1.9690259999999999</v>
      </c>
      <c r="G15" s="6" t="s">
        <v>118</v>
      </c>
      <c r="H15" s="13">
        <v>1.3350900000000001</v>
      </c>
      <c r="I15" s="13">
        <v>3.5676399999999999</v>
      </c>
      <c r="J15" s="13">
        <v>-4.4422000000000003E-2</v>
      </c>
    </row>
    <row r="16" spans="1:18" x14ac:dyDescent="0.4">
      <c r="B16" s="4" t="s">
        <v>119</v>
      </c>
      <c r="C16" s="12">
        <v>13.286989999999999</v>
      </c>
      <c r="D16" s="12">
        <v>9.8007679999999997</v>
      </c>
      <c r="E16" s="12">
        <v>-31.46358</v>
      </c>
      <c r="G16" s="6" t="s">
        <v>119</v>
      </c>
      <c r="H16" s="13">
        <v>0.732738</v>
      </c>
      <c r="I16" s="13">
        <v>1.05244</v>
      </c>
      <c r="J16" s="13">
        <v>-0.16256000000000001</v>
      </c>
    </row>
    <row r="17" spans="2:10" x14ac:dyDescent="0.4">
      <c r="B17" s="4" t="s">
        <v>120</v>
      </c>
      <c r="C17" s="12">
        <v>-23.422499999999999</v>
      </c>
      <c r="D17" s="12">
        <v>-23.422499999999999</v>
      </c>
      <c r="E17" s="12">
        <v>-73.080600000000004</v>
      </c>
      <c r="G17" s="6" t="s">
        <v>120</v>
      </c>
      <c r="H17" s="13">
        <v>-1.0238</v>
      </c>
      <c r="I17" s="13">
        <v>-0.96688200000000002</v>
      </c>
      <c r="J17" s="13">
        <v>-3.5484</v>
      </c>
    </row>
    <row r="18" spans="2:10" x14ac:dyDescent="0.4">
      <c r="B18" s="4" t="s">
        <v>10</v>
      </c>
      <c r="C18" s="4" t="s">
        <v>10</v>
      </c>
      <c r="D18" s="4" t="s">
        <v>10</v>
      </c>
      <c r="E18" s="4" t="s">
        <v>10</v>
      </c>
      <c r="G18" s="6" t="s">
        <v>10</v>
      </c>
      <c r="H18" s="6" t="s">
        <v>10</v>
      </c>
      <c r="I18" s="6" t="s">
        <v>10</v>
      </c>
      <c r="J18" s="6" t="s">
        <v>10</v>
      </c>
    </row>
    <row r="19" spans="2:10" x14ac:dyDescent="0.4">
      <c r="B19" s="4" t="s">
        <v>16</v>
      </c>
      <c r="C19" s="4">
        <v>24</v>
      </c>
      <c r="D19" s="4">
        <v>8</v>
      </c>
      <c r="E19" s="4">
        <v>12</v>
      </c>
      <c r="G19" s="6" t="s">
        <v>16</v>
      </c>
      <c r="H19" s="6">
        <v>24</v>
      </c>
      <c r="I19" s="6">
        <v>8</v>
      </c>
      <c r="J19" s="6">
        <v>12</v>
      </c>
    </row>
  </sheetData>
  <mergeCells count="15">
    <mergeCell ref="A3:R3"/>
    <mergeCell ref="A4:R4"/>
    <mergeCell ref="A5:C5"/>
    <mergeCell ref="C8:E8"/>
    <mergeCell ref="B9:B10"/>
    <mergeCell ref="C9:C10"/>
    <mergeCell ref="D9:D10"/>
    <mergeCell ref="E9:E10"/>
    <mergeCell ref="C11:E11"/>
    <mergeCell ref="H8:J8"/>
    <mergeCell ref="G9:G10"/>
    <mergeCell ref="H9:H10"/>
    <mergeCell ref="I9:I10"/>
    <mergeCell ref="J9:J10"/>
    <mergeCell ref="H11:J11"/>
  </mergeCells>
  <hyperlinks>
    <hyperlink ref="A5" location="'List of contents'!A1" display="Back to 'List of contents'" xr:uid="{00000000-0004-0000-2600-000000000000}"/>
  </hyperlink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39"/>
  <dimension ref="A1:V14"/>
  <sheetViews>
    <sheetView workbookViewId="0">
      <pane ySplit="11" topLeftCell="A12" activePane="bottomLeft" state="frozen"/>
      <selection pane="bottomLeft" activeCell="U18" sqref="U18"/>
    </sheetView>
  </sheetViews>
  <sheetFormatPr defaultColWidth="8.77734375" defaultRowHeight="16.8" x14ac:dyDescent="0.4"/>
  <cols>
    <col min="1" max="1" width="10.77734375" style="14" customWidth="1"/>
    <col min="2" max="2" width="16.21875" style="14" customWidth="1"/>
    <col min="3" max="9" width="10.77734375" style="14" customWidth="1"/>
    <col min="10" max="10" width="16.21875" style="14" customWidth="1"/>
    <col min="11" max="100" width="10.77734375" style="14" customWidth="1"/>
    <col min="101" max="16384" width="8.77734375" style="14"/>
  </cols>
  <sheetData>
    <row r="1" spans="1:22" s="15" customFormat="1" ht="20.399999999999999" x14ac:dyDescent="0.45">
      <c r="A1" s="1" t="s">
        <v>292</v>
      </c>
    </row>
    <row r="2" spans="1:22" s="4" customFormat="1" ht="15" x14ac:dyDescent="0.35">
      <c r="A2" s="4" t="s">
        <v>10</v>
      </c>
    </row>
    <row r="3" spans="1:22" s="4" customFormat="1" ht="15" x14ac:dyDescent="0.35">
      <c r="A3" s="24" t="s">
        <v>10</v>
      </c>
      <c r="B3" s="24"/>
      <c r="C3" s="24"/>
      <c r="D3" s="24"/>
      <c r="E3" s="24"/>
      <c r="F3" s="24"/>
      <c r="G3" s="24"/>
      <c r="H3" s="24"/>
      <c r="I3" s="24"/>
      <c r="J3" s="24"/>
      <c r="K3" s="24"/>
      <c r="L3" s="24"/>
      <c r="M3" s="24"/>
      <c r="N3" s="24"/>
      <c r="O3" s="24"/>
      <c r="P3" s="24"/>
      <c r="Q3" s="24"/>
      <c r="R3" s="24"/>
    </row>
    <row r="4" spans="1:22" s="4" customFormat="1" ht="15" x14ac:dyDescent="0.35">
      <c r="A4" s="18" t="s">
        <v>8</v>
      </c>
      <c r="B4" s="24"/>
      <c r="C4" s="24"/>
      <c r="D4" s="24"/>
      <c r="E4" s="24"/>
      <c r="F4" s="24"/>
      <c r="G4" s="24"/>
      <c r="H4" s="24"/>
      <c r="I4" s="24"/>
      <c r="J4" s="24"/>
      <c r="K4" s="24"/>
      <c r="L4" s="24"/>
      <c r="M4" s="24"/>
      <c r="N4" s="24"/>
      <c r="O4" s="24"/>
      <c r="P4" s="24"/>
      <c r="Q4" s="24"/>
      <c r="R4" s="24"/>
    </row>
    <row r="5" spans="1:22" x14ac:dyDescent="0.4">
      <c r="A5" s="25" t="s">
        <v>9</v>
      </c>
      <c r="B5" s="25"/>
      <c r="C5" s="25"/>
    </row>
    <row r="6" spans="1:22" x14ac:dyDescent="0.4">
      <c r="J6" s="6" t="s">
        <v>10</v>
      </c>
      <c r="K6" s="20" t="s">
        <v>296</v>
      </c>
      <c r="L6" s="20"/>
      <c r="M6" s="20"/>
      <c r="N6" s="20"/>
      <c r="O6" s="20"/>
      <c r="P6" s="20"/>
      <c r="Q6" s="20"/>
      <c r="R6" s="20"/>
      <c r="S6" s="20"/>
      <c r="T6" s="20"/>
      <c r="U6" s="20"/>
      <c r="V6" s="20"/>
    </row>
    <row r="7" spans="1:22" ht="21" customHeight="1" x14ac:dyDescent="0.4">
      <c r="B7" s="4" t="s">
        <v>10</v>
      </c>
      <c r="C7" s="17" t="s">
        <v>293</v>
      </c>
      <c r="D7" s="17"/>
      <c r="E7" s="17"/>
      <c r="F7" s="17"/>
      <c r="G7" s="17"/>
      <c r="H7" s="17"/>
      <c r="J7" s="21" t="s">
        <v>10</v>
      </c>
      <c r="K7" s="22" t="s">
        <v>297</v>
      </c>
      <c r="L7" s="22"/>
      <c r="M7" s="22" t="s">
        <v>298</v>
      </c>
      <c r="N7" s="22"/>
      <c r="O7" s="22" t="s">
        <v>299</v>
      </c>
      <c r="P7" s="22"/>
      <c r="Q7" s="22" t="s">
        <v>300</v>
      </c>
      <c r="R7" s="22"/>
      <c r="S7" s="22" t="s">
        <v>301</v>
      </c>
      <c r="T7" s="22"/>
      <c r="U7" s="22" t="s">
        <v>299</v>
      </c>
      <c r="V7" s="22"/>
    </row>
    <row r="8" spans="1:22" ht="21" customHeight="1" x14ac:dyDescent="0.4">
      <c r="B8" s="18" t="s">
        <v>10</v>
      </c>
      <c r="C8" s="19" t="s">
        <v>294</v>
      </c>
      <c r="D8" s="19"/>
      <c r="E8" s="19" t="s">
        <v>295</v>
      </c>
      <c r="F8" s="19"/>
      <c r="G8" s="19" t="s">
        <v>110</v>
      </c>
      <c r="H8" s="19"/>
      <c r="J8" s="21"/>
      <c r="K8" s="22"/>
      <c r="L8" s="22"/>
      <c r="M8" s="22"/>
      <c r="N8" s="22"/>
      <c r="O8" s="22"/>
      <c r="P8" s="22"/>
      <c r="Q8" s="22"/>
      <c r="R8" s="22"/>
      <c r="S8" s="22"/>
      <c r="T8" s="22"/>
      <c r="U8" s="22"/>
      <c r="V8" s="22"/>
    </row>
    <row r="9" spans="1:22" ht="21" customHeight="1" x14ac:dyDescent="0.4">
      <c r="B9" s="18"/>
      <c r="C9" s="19"/>
      <c r="D9" s="19"/>
      <c r="E9" s="19"/>
      <c r="F9" s="19"/>
      <c r="G9" s="19"/>
      <c r="H9" s="19"/>
      <c r="J9" s="6" t="s">
        <v>10</v>
      </c>
      <c r="K9" s="23" t="s">
        <v>15</v>
      </c>
      <c r="L9" s="23"/>
      <c r="M9" s="23"/>
      <c r="N9" s="23"/>
      <c r="O9" s="23"/>
      <c r="P9" s="23"/>
      <c r="Q9" s="23"/>
      <c r="R9" s="23"/>
      <c r="S9" s="23"/>
      <c r="T9" s="23"/>
      <c r="U9" s="23"/>
      <c r="V9" s="23"/>
    </row>
    <row r="10" spans="1:22" ht="21" customHeight="1" x14ac:dyDescent="0.4">
      <c r="B10" s="4" t="s">
        <v>10</v>
      </c>
      <c r="C10" s="16" t="s">
        <v>15</v>
      </c>
      <c r="D10" s="16"/>
      <c r="E10" s="16"/>
      <c r="F10" s="16"/>
      <c r="G10" s="16"/>
      <c r="H10" s="16"/>
      <c r="J10" s="6" t="s">
        <v>10</v>
      </c>
      <c r="K10" s="9" t="s">
        <v>10</v>
      </c>
      <c r="L10" s="9" t="s">
        <v>10</v>
      </c>
      <c r="M10" s="9" t="s">
        <v>10</v>
      </c>
      <c r="N10" s="9" t="s">
        <v>10</v>
      </c>
      <c r="O10" s="9" t="s">
        <v>10</v>
      </c>
      <c r="P10" s="22" t="s">
        <v>10</v>
      </c>
      <c r="Q10" s="22"/>
      <c r="R10" s="22"/>
      <c r="S10" s="22"/>
      <c r="T10" s="22"/>
      <c r="U10" s="22"/>
      <c r="V10" s="9"/>
    </row>
    <row r="11" spans="1:22"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Q11" s="9" t="s">
        <v>16</v>
      </c>
      <c r="R11" s="9" t="s">
        <v>17</v>
      </c>
      <c r="S11" s="9" t="s">
        <v>16</v>
      </c>
      <c r="T11" s="9" t="s">
        <v>17</v>
      </c>
      <c r="U11" s="9" t="s">
        <v>16</v>
      </c>
      <c r="V11" s="9" t="s">
        <v>17</v>
      </c>
    </row>
    <row r="12" spans="1:22" x14ac:dyDescent="0.4">
      <c r="B12" s="4" t="s">
        <v>57</v>
      </c>
      <c r="C12" s="4">
        <v>24</v>
      </c>
      <c r="D12" s="12">
        <v>45.724200000000003</v>
      </c>
      <c r="E12" s="4">
        <v>24</v>
      </c>
      <c r="F12" s="12">
        <v>53.956699999999998</v>
      </c>
      <c r="G12" s="4">
        <v>24</v>
      </c>
      <c r="H12" s="12">
        <v>0.31909999999999999</v>
      </c>
      <c r="J12" s="6" t="s">
        <v>57</v>
      </c>
      <c r="K12" s="6">
        <v>24</v>
      </c>
      <c r="L12" s="13">
        <v>42.515000000000001</v>
      </c>
      <c r="M12" s="6">
        <v>24</v>
      </c>
      <c r="N12" s="13">
        <v>1.7072000000000001</v>
      </c>
      <c r="O12" s="6">
        <v>24</v>
      </c>
      <c r="P12" s="13">
        <v>15.0768</v>
      </c>
      <c r="Q12" s="6">
        <v>24</v>
      </c>
      <c r="R12" s="13">
        <v>16.636500000000002</v>
      </c>
      <c r="S12" s="6">
        <v>24</v>
      </c>
      <c r="T12" s="13">
        <v>8.6570999999999998</v>
      </c>
      <c r="U12" s="6">
        <v>24</v>
      </c>
      <c r="V12" s="13">
        <v>15.407500000000001</v>
      </c>
    </row>
    <row r="13" spans="1:22" x14ac:dyDescent="0.4">
      <c r="B13" s="4" t="s">
        <v>68</v>
      </c>
      <c r="C13" s="4">
        <v>8</v>
      </c>
      <c r="D13" s="12">
        <v>35.626199999999997</v>
      </c>
      <c r="E13" s="4">
        <v>8</v>
      </c>
      <c r="F13" s="12">
        <v>63.908700000000003</v>
      </c>
      <c r="G13" s="4">
        <v>8</v>
      </c>
      <c r="H13" s="12">
        <v>0.46507999999999999</v>
      </c>
      <c r="J13" s="6" t="s">
        <v>68</v>
      </c>
      <c r="K13" s="6">
        <v>8</v>
      </c>
      <c r="L13" s="13">
        <v>30.1556</v>
      </c>
      <c r="M13" s="6">
        <v>8</v>
      </c>
      <c r="N13" s="13">
        <v>1.9208000000000001</v>
      </c>
      <c r="O13" s="6">
        <v>8</v>
      </c>
      <c r="P13" s="13">
        <v>14.712199999999999</v>
      </c>
      <c r="Q13" s="6">
        <v>8</v>
      </c>
      <c r="R13" s="13">
        <v>22.059899999999999</v>
      </c>
      <c r="S13" s="6">
        <v>8</v>
      </c>
      <c r="T13" s="13">
        <v>10.7203</v>
      </c>
      <c r="U13" s="6">
        <v>8</v>
      </c>
      <c r="V13" s="13">
        <v>20.4312</v>
      </c>
    </row>
    <row r="14" spans="1:22" x14ac:dyDescent="0.4">
      <c r="B14" s="4" t="s">
        <v>69</v>
      </c>
      <c r="C14" s="4">
        <v>12</v>
      </c>
      <c r="D14" s="12">
        <v>92.412499999999994</v>
      </c>
      <c r="E14" s="4">
        <v>12</v>
      </c>
      <c r="F14" s="12">
        <v>6.68424</v>
      </c>
      <c r="G14" s="4">
        <v>12</v>
      </c>
      <c r="H14" s="12">
        <v>0.90327999999999997</v>
      </c>
      <c r="J14" s="6" t="s">
        <v>69</v>
      </c>
      <c r="K14" s="6">
        <v>12</v>
      </c>
      <c r="L14" s="13">
        <v>90.037199999999999</v>
      </c>
      <c r="M14" s="6">
        <v>12</v>
      </c>
      <c r="N14" s="13">
        <v>1.3149</v>
      </c>
      <c r="O14" s="6">
        <v>12</v>
      </c>
      <c r="P14" s="13">
        <v>6.5597399999999997</v>
      </c>
      <c r="Q14" s="6">
        <v>12</v>
      </c>
      <c r="R14" s="13">
        <v>0.91773400000000005</v>
      </c>
      <c r="S14" s="6">
        <v>12</v>
      </c>
      <c r="T14" s="13">
        <v>0.37686500000000001</v>
      </c>
      <c r="U14" s="6">
        <v>12</v>
      </c>
      <c r="V14" s="13">
        <v>0.793574</v>
      </c>
    </row>
  </sheetData>
  <mergeCells count="21">
    <mergeCell ref="A3:R3"/>
    <mergeCell ref="A4:R4"/>
    <mergeCell ref="A5:C5"/>
    <mergeCell ref="C7:H7"/>
    <mergeCell ref="B8:B9"/>
    <mergeCell ref="C8:D9"/>
    <mergeCell ref="E8:F9"/>
    <mergeCell ref="G8:H9"/>
    <mergeCell ref="C10:H10"/>
    <mergeCell ref="K6:V6"/>
    <mergeCell ref="J7:J8"/>
    <mergeCell ref="K7:L8"/>
    <mergeCell ref="M7:N8"/>
    <mergeCell ref="O7:P8"/>
    <mergeCell ref="Q7:R8"/>
    <mergeCell ref="S7:T8"/>
    <mergeCell ref="U7:V8"/>
    <mergeCell ref="K9:V9"/>
    <mergeCell ref="P10:Q10"/>
    <mergeCell ref="R10:S10"/>
    <mergeCell ref="T10:U10"/>
  </mergeCells>
  <hyperlinks>
    <hyperlink ref="A5" location="'List of contents'!A1" display="Back to 'List of contents'" xr:uid="{00000000-0004-0000-2700-000000000000}"/>
  </hyperlink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codeName="Sheet40"/>
  <dimension ref="A1:AF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2" s="15" customFormat="1" ht="20.399999999999999" x14ac:dyDescent="0.45">
      <c r="A1" s="1" t="s">
        <v>304</v>
      </c>
    </row>
    <row r="2" spans="1:32" s="4" customFormat="1" ht="15" x14ac:dyDescent="0.35">
      <c r="A2" s="4" t="s">
        <v>99</v>
      </c>
    </row>
    <row r="3" spans="1:32" s="4" customFormat="1" ht="15" x14ac:dyDescent="0.35">
      <c r="A3" s="24" t="s">
        <v>819</v>
      </c>
      <c r="B3" s="24"/>
      <c r="C3" s="24"/>
      <c r="D3" s="24"/>
      <c r="E3" s="24"/>
      <c r="F3" s="24"/>
      <c r="G3" s="24"/>
      <c r="H3" s="24"/>
      <c r="I3" s="24"/>
      <c r="J3" s="24"/>
      <c r="K3" s="24"/>
      <c r="L3" s="24"/>
      <c r="M3" s="24"/>
      <c r="N3" s="24"/>
      <c r="O3" s="24"/>
      <c r="P3" s="24"/>
      <c r="Q3" s="24"/>
      <c r="R3" s="24"/>
    </row>
    <row r="4" spans="1:32" s="4" customFormat="1" ht="15" x14ac:dyDescent="0.35">
      <c r="A4" s="18" t="s">
        <v>8</v>
      </c>
      <c r="B4" s="24"/>
      <c r="C4" s="24"/>
      <c r="D4" s="24"/>
      <c r="E4" s="24"/>
      <c r="F4" s="24"/>
      <c r="G4" s="24"/>
      <c r="H4" s="24"/>
      <c r="I4" s="24"/>
      <c r="J4" s="24"/>
      <c r="K4" s="24"/>
      <c r="L4" s="24"/>
      <c r="M4" s="24"/>
      <c r="N4" s="24"/>
      <c r="O4" s="24"/>
      <c r="P4" s="24"/>
      <c r="Q4" s="24"/>
      <c r="R4" s="24"/>
    </row>
    <row r="5" spans="1:32" x14ac:dyDescent="0.4">
      <c r="A5" s="25" t="s">
        <v>9</v>
      </c>
      <c r="B5" s="25"/>
      <c r="C5" s="25"/>
    </row>
    <row r="7" spans="1:32" x14ac:dyDescent="0.4">
      <c r="B7" s="4" t="s">
        <v>10</v>
      </c>
      <c r="C7" s="17" t="s">
        <v>305</v>
      </c>
      <c r="D7" s="17"/>
      <c r="E7" s="17"/>
      <c r="F7" s="17"/>
      <c r="G7" s="17"/>
      <c r="H7" s="17"/>
      <c r="I7" s="17"/>
      <c r="J7" s="17"/>
      <c r="K7" s="17"/>
      <c r="L7" s="17"/>
      <c r="M7" s="17"/>
      <c r="N7" s="17"/>
      <c r="O7" s="17"/>
      <c r="P7" s="17"/>
      <c r="R7" s="6" t="s">
        <v>10</v>
      </c>
      <c r="S7" s="20" t="s">
        <v>69</v>
      </c>
      <c r="T7" s="20"/>
      <c r="U7" s="20"/>
      <c r="V7" s="20"/>
      <c r="W7" s="20"/>
      <c r="X7" s="20"/>
      <c r="Y7" s="20"/>
      <c r="Z7" s="20"/>
      <c r="AA7" s="20"/>
      <c r="AB7" s="20"/>
      <c r="AC7" s="20"/>
      <c r="AD7" s="20"/>
      <c r="AE7" s="20"/>
      <c r="AF7" s="20"/>
    </row>
    <row r="8" spans="1:32" ht="21" customHeight="1" x14ac:dyDescent="0.4">
      <c r="B8" s="18" t="s">
        <v>10</v>
      </c>
      <c r="C8" s="19" t="s">
        <v>306</v>
      </c>
      <c r="D8" s="19"/>
      <c r="E8" s="19" t="s">
        <v>307</v>
      </c>
      <c r="F8" s="19"/>
      <c r="G8" s="19" t="s">
        <v>294</v>
      </c>
      <c r="H8" s="19"/>
      <c r="I8" s="19" t="s">
        <v>308</v>
      </c>
      <c r="J8" s="19"/>
      <c r="K8" s="19" t="s">
        <v>309</v>
      </c>
      <c r="L8" s="19"/>
      <c r="M8" s="19" t="s">
        <v>310</v>
      </c>
      <c r="N8" s="19"/>
      <c r="O8" s="19" t="s">
        <v>110</v>
      </c>
      <c r="P8" s="19"/>
      <c r="R8" s="21" t="s">
        <v>10</v>
      </c>
      <c r="S8" s="22" t="s">
        <v>306</v>
      </c>
      <c r="T8" s="22"/>
      <c r="U8" s="22" t="s">
        <v>307</v>
      </c>
      <c r="V8" s="22"/>
      <c r="W8" s="22" t="s">
        <v>294</v>
      </c>
      <c r="X8" s="22"/>
      <c r="Y8" s="22" t="s">
        <v>308</v>
      </c>
      <c r="Z8" s="22"/>
      <c r="AA8" s="22" t="s">
        <v>309</v>
      </c>
      <c r="AB8" s="22"/>
      <c r="AC8" s="22" t="s">
        <v>310</v>
      </c>
      <c r="AD8" s="22"/>
      <c r="AE8" s="22" t="s">
        <v>110</v>
      </c>
      <c r="AF8" s="22"/>
    </row>
    <row r="9" spans="1:32" ht="21" customHeight="1" x14ac:dyDescent="0.4">
      <c r="B9" s="18"/>
      <c r="C9" s="19"/>
      <c r="D9" s="19"/>
      <c r="E9" s="19"/>
      <c r="F9" s="19"/>
      <c r="G9" s="19"/>
      <c r="H9" s="19"/>
      <c r="I9" s="19"/>
      <c r="J9" s="19"/>
      <c r="K9" s="19"/>
      <c r="L9" s="19"/>
      <c r="M9" s="19"/>
      <c r="N9" s="19"/>
      <c r="O9" s="19"/>
      <c r="P9" s="19"/>
      <c r="R9" s="21"/>
      <c r="S9" s="22"/>
      <c r="T9" s="22"/>
      <c r="U9" s="22"/>
      <c r="V9" s="22"/>
      <c r="W9" s="22"/>
      <c r="X9" s="22"/>
      <c r="Y9" s="22"/>
      <c r="Z9" s="22"/>
      <c r="AA9" s="22"/>
      <c r="AB9" s="22"/>
      <c r="AC9" s="22"/>
      <c r="AD9" s="22"/>
      <c r="AE9" s="22"/>
      <c r="AF9" s="22"/>
    </row>
    <row r="10" spans="1:32" x14ac:dyDescent="0.4">
      <c r="B10" s="4" t="s">
        <v>10</v>
      </c>
      <c r="C10" s="16" t="s">
        <v>311</v>
      </c>
      <c r="D10" s="16"/>
      <c r="E10" s="16"/>
      <c r="F10" s="16" t="s">
        <v>15</v>
      </c>
      <c r="G10" s="16"/>
      <c r="H10" s="16"/>
      <c r="I10" s="16"/>
      <c r="J10" s="16"/>
      <c r="K10" s="16"/>
      <c r="L10" s="16"/>
      <c r="M10" s="16"/>
      <c r="N10" s="16"/>
      <c r="O10" s="16"/>
      <c r="P10" s="16"/>
      <c r="R10" s="6" t="s">
        <v>10</v>
      </c>
      <c r="S10" s="23" t="s">
        <v>311</v>
      </c>
      <c r="T10" s="23"/>
      <c r="U10" s="23"/>
      <c r="V10" s="23" t="s">
        <v>15</v>
      </c>
      <c r="W10" s="23"/>
      <c r="X10" s="23"/>
      <c r="Y10" s="23"/>
      <c r="Z10" s="23"/>
      <c r="AA10" s="23"/>
      <c r="AB10" s="23"/>
      <c r="AC10" s="23"/>
      <c r="AD10" s="23"/>
      <c r="AE10" s="23"/>
      <c r="AF10" s="23"/>
    </row>
    <row r="11" spans="1:32"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c r="O11" s="8" t="s">
        <v>16</v>
      </c>
      <c r="P11" s="8" t="s">
        <v>17</v>
      </c>
      <c r="R11" s="6" t="s">
        <v>10</v>
      </c>
      <c r="S11" s="9" t="s">
        <v>16</v>
      </c>
      <c r="T11" s="9" t="s">
        <v>17</v>
      </c>
      <c r="U11" s="9" t="s">
        <v>16</v>
      </c>
      <c r="V11" s="9" t="s">
        <v>17</v>
      </c>
      <c r="W11" s="9" t="s">
        <v>16</v>
      </c>
      <c r="X11" s="9" t="s">
        <v>17</v>
      </c>
      <c r="Y11" s="9" t="s">
        <v>16</v>
      </c>
      <c r="Z11" s="9" t="s">
        <v>17</v>
      </c>
      <c r="AA11" s="9" t="s">
        <v>16</v>
      </c>
      <c r="AB11" s="9" t="s">
        <v>17</v>
      </c>
      <c r="AC11" s="9" t="s">
        <v>16</v>
      </c>
      <c r="AD11" s="9" t="s">
        <v>17</v>
      </c>
      <c r="AE11" s="9" t="s">
        <v>16</v>
      </c>
      <c r="AF11" s="9" t="s">
        <v>17</v>
      </c>
    </row>
    <row r="12" spans="1:32" x14ac:dyDescent="0.4">
      <c r="B12" s="4" t="s">
        <v>18</v>
      </c>
      <c r="C12" s="4">
        <v>69</v>
      </c>
      <c r="D12" s="12">
        <v>100</v>
      </c>
      <c r="E12" s="4">
        <v>69</v>
      </c>
      <c r="F12" s="12">
        <v>1.5728599999999999</v>
      </c>
      <c r="G12" s="4">
        <v>69</v>
      </c>
      <c r="H12" s="12">
        <v>33.371600000000001</v>
      </c>
      <c r="I12" s="4">
        <v>69</v>
      </c>
      <c r="J12" s="12">
        <v>0.90000999999999998</v>
      </c>
      <c r="K12" s="4">
        <v>69</v>
      </c>
      <c r="L12" s="12">
        <v>64.155500000000004</v>
      </c>
      <c r="M12" s="4" t="s">
        <v>10</v>
      </c>
      <c r="N12" s="12" t="s">
        <v>10</v>
      </c>
      <c r="O12" s="4" t="s">
        <v>10</v>
      </c>
      <c r="P12" s="12" t="s">
        <v>10</v>
      </c>
      <c r="R12" s="6" t="s">
        <v>18</v>
      </c>
      <c r="S12" s="6">
        <v>18</v>
      </c>
      <c r="T12" s="13">
        <v>100</v>
      </c>
      <c r="U12" s="6">
        <v>18</v>
      </c>
      <c r="V12" s="13">
        <v>16.102399999999999</v>
      </c>
      <c r="W12" s="6">
        <v>18</v>
      </c>
      <c r="X12" s="13">
        <v>60.971800000000002</v>
      </c>
      <c r="Y12" s="6">
        <v>18</v>
      </c>
      <c r="Z12" s="13">
        <v>4.9192E-2</v>
      </c>
      <c r="AA12" s="6">
        <v>18</v>
      </c>
      <c r="AB12" s="13">
        <v>22.8765</v>
      </c>
      <c r="AC12" s="6" t="s">
        <v>10</v>
      </c>
      <c r="AD12" s="13" t="s">
        <v>10</v>
      </c>
      <c r="AE12" s="6" t="s">
        <v>10</v>
      </c>
      <c r="AF12" s="13" t="s">
        <v>10</v>
      </c>
    </row>
    <row r="13" spans="1:32" x14ac:dyDescent="0.4">
      <c r="B13" s="4" t="s">
        <v>19</v>
      </c>
      <c r="C13" s="4">
        <v>69</v>
      </c>
      <c r="D13" s="12">
        <v>104.29089999999999</v>
      </c>
      <c r="E13" s="4">
        <v>69</v>
      </c>
      <c r="F13" s="12">
        <v>1.43492</v>
      </c>
      <c r="G13" s="4">
        <v>69</v>
      </c>
      <c r="H13" s="12">
        <v>32.664999999999999</v>
      </c>
      <c r="I13" s="4">
        <v>69</v>
      </c>
      <c r="J13" s="12">
        <v>0.93569000000000002</v>
      </c>
      <c r="K13" s="4">
        <v>69</v>
      </c>
      <c r="L13" s="12">
        <v>64.964399999999998</v>
      </c>
      <c r="M13" s="4" t="s">
        <v>10</v>
      </c>
      <c r="N13" s="12" t="s">
        <v>10</v>
      </c>
      <c r="O13" s="4" t="s">
        <v>10</v>
      </c>
      <c r="P13" s="12" t="s">
        <v>10</v>
      </c>
      <c r="R13" s="6" t="s">
        <v>19</v>
      </c>
      <c r="S13" s="6">
        <v>18</v>
      </c>
      <c r="T13" s="13">
        <v>96.331130000000002</v>
      </c>
      <c r="U13" s="6">
        <v>18</v>
      </c>
      <c r="V13" s="13">
        <v>16.792000000000002</v>
      </c>
      <c r="W13" s="6">
        <v>18</v>
      </c>
      <c r="X13" s="13">
        <v>55.659399999999998</v>
      </c>
      <c r="Y13" s="6">
        <v>18</v>
      </c>
      <c r="Z13" s="13">
        <v>5.1066E-2</v>
      </c>
      <c r="AA13" s="6">
        <v>18</v>
      </c>
      <c r="AB13" s="13">
        <v>27.497499999999999</v>
      </c>
      <c r="AC13" s="6" t="s">
        <v>10</v>
      </c>
      <c r="AD13" s="13" t="s">
        <v>10</v>
      </c>
      <c r="AE13" s="6" t="s">
        <v>10</v>
      </c>
      <c r="AF13" s="13" t="s">
        <v>10</v>
      </c>
    </row>
    <row r="14" spans="1:32" x14ac:dyDescent="0.4">
      <c r="B14" s="4" t="s">
        <v>20</v>
      </c>
      <c r="C14" s="4">
        <v>69</v>
      </c>
      <c r="D14" s="12">
        <v>106.6617</v>
      </c>
      <c r="E14" s="4">
        <v>69</v>
      </c>
      <c r="F14" s="12">
        <v>2.0586199999999999</v>
      </c>
      <c r="G14" s="4">
        <v>69</v>
      </c>
      <c r="H14" s="12">
        <v>30.871300000000002</v>
      </c>
      <c r="I14" s="4">
        <v>69</v>
      </c>
      <c r="J14" s="12">
        <v>0.88734999999999997</v>
      </c>
      <c r="K14" s="4">
        <v>69</v>
      </c>
      <c r="L14" s="12">
        <v>66.1828</v>
      </c>
      <c r="M14" s="4" t="s">
        <v>10</v>
      </c>
      <c r="N14" s="12" t="s">
        <v>10</v>
      </c>
      <c r="O14" s="4" t="s">
        <v>10</v>
      </c>
      <c r="P14" s="12" t="s">
        <v>10</v>
      </c>
      <c r="R14" s="6" t="s">
        <v>20</v>
      </c>
      <c r="S14" s="6">
        <v>18</v>
      </c>
      <c r="T14" s="13">
        <v>94.954210000000003</v>
      </c>
      <c r="U14" s="6">
        <v>18</v>
      </c>
      <c r="V14" s="13">
        <v>16.670000000000002</v>
      </c>
      <c r="W14" s="6">
        <v>18</v>
      </c>
      <c r="X14" s="13">
        <v>56.883099999999999</v>
      </c>
      <c r="Y14" s="6">
        <v>18</v>
      </c>
      <c r="Z14" s="13">
        <v>8.6375999999999994E-2</v>
      </c>
      <c r="AA14" s="6">
        <v>18</v>
      </c>
      <c r="AB14" s="13">
        <v>26.360499999999998</v>
      </c>
      <c r="AC14" s="6" t="s">
        <v>10</v>
      </c>
      <c r="AD14" s="13" t="s">
        <v>10</v>
      </c>
      <c r="AE14" s="6" t="s">
        <v>10</v>
      </c>
      <c r="AF14" s="13" t="s">
        <v>10</v>
      </c>
    </row>
    <row r="15" spans="1:32" x14ac:dyDescent="0.4">
      <c r="B15" s="4" t="s">
        <v>21</v>
      </c>
      <c r="C15" s="4">
        <v>69</v>
      </c>
      <c r="D15" s="12">
        <v>116.5008</v>
      </c>
      <c r="E15" s="4">
        <v>69</v>
      </c>
      <c r="F15" s="12">
        <v>1.81334</v>
      </c>
      <c r="G15" s="4">
        <v>69</v>
      </c>
      <c r="H15" s="12">
        <v>28.2363</v>
      </c>
      <c r="I15" s="4">
        <v>69</v>
      </c>
      <c r="J15" s="12">
        <v>0.79330000000000001</v>
      </c>
      <c r="K15" s="4">
        <v>69</v>
      </c>
      <c r="L15" s="12">
        <v>69.156999999999996</v>
      </c>
      <c r="M15" s="4" t="s">
        <v>10</v>
      </c>
      <c r="N15" s="12" t="s">
        <v>10</v>
      </c>
      <c r="O15" s="4" t="s">
        <v>10</v>
      </c>
      <c r="P15" s="12" t="s">
        <v>10</v>
      </c>
      <c r="R15" s="6" t="s">
        <v>21</v>
      </c>
      <c r="S15" s="6">
        <v>18</v>
      </c>
      <c r="T15" s="13">
        <v>101.6584</v>
      </c>
      <c r="U15" s="6">
        <v>18</v>
      </c>
      <c r="V15" s="13">
        <v>15.6548</v>
      </c>
      <c r="W15" s="6">
        <v>18</v>
      </c>
      <c r="X15" s="13">
        <v>57.363199999999999</v>
      </c>
      <c r="Y15" s="6">
        <v>18</v>
      </c>
      <c r="Z15" s="13">
        <v>0.11951000000000001</v>
      </c>
      <c r="AA15" s="6">
        <v>18</v>
      </c>
      <c r="AB15" s="13">
        <v>26.862500000000001</v>
      </c>
      <c r="AC15" s="6" t="s">
        <v>10</v>
      </c>
      <c r="AD15" s="13" t="s">
        <v>10</v>
      </c>
      <c r="AE15" s="6" t="s">
        <v>10</v>
      </c>
      <c r="AF15" s="13" t="s">
        <v>10</v>
      </c>
    </row>
    <row r="16" spans="1:32" x14ac:dyDescent="0.4">
      <c r="B16" s="4" t="s">
        <v>22</v>
      </c>
      <c r="C16" s="4">
        <v>69</v>
      </c>
      <c r="D16" s="12">
        <v>144.68020000000001</v>
      </c>
      <c r="E16" s="4">
        <v>69</v>
      </c>
      <c r="F16" s="12">
        <v>14.632300000000001</v>
      </c>
      <c r="G16" s="4">
        <v>69</v>
      </c>
      <c r="H16" s="12">
        <v>22.433800000000002</v>
      </c>
      <c r="I16" s="4">
        <v>69</v>
      </c>
      <c r="J16" s="12">
        <v>0.49279000000000001</v>
      </c>
      <c r="K16" s="4">
        <v>69</v>
      </c>
      <c r="L16" s="12">
        <v>62.441099999999999</v>
      </c>
      <c r="M16" s="4" t="s">
        <v>10</v>
      </c>
      <c r="N16" s="12" t="s">
        <v>10</v>
      </c>
      <c r="O16" s="4" t="s">
        <v>10</v>
      </c>
      <c r="P16" s="12" t="s">
        <v>10</v>
      </c>
      <c r="R16" s="6" t="s">
        <v>22</v>
      </c>
      <c r="S16" s="6">
        <v>18</v>
      </c>
      <c r="T16" s="13">
        <v>105.8931</v>
      </c>
      <c r="U16" s="6">
        <v>18</v>
      </c>
      <c r="V16" s="13">
        <v>14.9422</v>
      </c>
      <c r="W16" s="6">
        <v>18</v>
      </c>
      <c r="X16" s="13">
        <v>56.335900000000002</v>
      </c>
      <c r="Y16" s="6">
        <v>18</v>
      </c>
      <c r="Z16" s="13">
        <v>0.12605</v>
      </c>
      <c r="AA16" s="6">
        <v>18</v>
      </c>
      <c r="AB16" s="13">
        <v>28.5959</v>
      </c>
      <c r="AC16" s="6" t="s">
        <v>10</v>
      </c>
      <c r="AD16" s="13" t="s">
        <v>10</v>
      </c>
      <c r="AE16" s="6" t="s">
        <v>10</v>
      </c>
      <c r="AF16" s="13" t="s">
        <v>10</v>
      </c>
    </row>
    <row r="17" spans="2:32" x14ac:dyDescent="0.4">
      <c r="B17" s="4" t="s">
        <v>23</v>
      </c>
      <c r="C17" s="4">
        <v>69</v>
      </c>
      <c r="D17" s="12">
        <v>161.53479999999999</v>
      </c>
      <c r="E17" s="4">
        <v>69</v>
      </c>
      <c r="F17" s="12">
        <v>14.8771</v>
      </c>
      <c r="G17" s="4">
        <v>69</v>
      </c>
      <c r="H17" s="12">
        <v>20.0152</v>
      </c>
      <c r="I17" s="4">
        <v>69</v>
      </c>
      <c r="J17" s="12">
        <v>0.44949</v>
      </c>
      <c r="K17" s="4">
        <v>69</v>
      </c>
      <c r="L17" s="12">
        <v>64.658199999999994</v>
      </c>
      <c r="M17" s="4" t="s">
        <v>10</v>
      </c>
      <c r="N17" s="12" t="s">
        <v>10</v>
      </c>
      <c r="O17" s="4" t="s">
        <v>10</v>
      </c>
      <c r="P17" s="12" t="s">
        <v>10</v>
      </c>
      <c r="R17" s="6" t="s">
        <v>23</v>
      </c>
      <c r="S17" s="6">
        <v>18</v>
      </c>
      <c r="T17" s="13">
        <v>101.4451</v>
      </c>
      <c r="U17" s="6">
        <v>18</v>
      </c>
      <c r="V17" s="13">
        <v>8.7195</v>
      </c>
      <c r="W17" s="6">
        <v>18</v>
      </c>
      <c r="X17" s="13">
        <v>64.120699999999999</v>
      </c>
      <c r="Y17" s="6">
        <v>18</v>
      </c>
      <c r="Z17" s="13">
        <v>0.18157999999999999</v>
      </c>
      <c r="AA17" s="6">
        <v>18</v>
      </c>
      <c r="AB17" s="13">
        <v>26.978300000000001</v>
      </c>
      <c r="AC17" s="6" t="s">
        <v>10</v>
      </c>
      <c r="AD17" s="13" t="s">
        <v>10</v>
      </c>
      <c r="AE17" s="6" t="s">
        <v>10</v>
      </c>
      <c r="AF17" s="13" t="s">
        <v>10</v>
      </c>
    </row>
    <row r="18" spans="2:32" x14ac:dyDescent="0.4">
      <c r="B18" s="4" t="s">
        <v>24</v>
      </c>
      <c r="C18" s="4">
        <v>69</v>
      </c>
      <c r="D18" s="12">
        <v>178.72370000000001</v>
      </c>
      <c r="E18" s="4">
        <v>69</v>
      </c>
      <c r="F18" s="12">
        <v>1.02633</v>
      </c>
      <c r="G18" s="4">
        <v>69</v>
      </c>
      <c r="H18" s="12">
        <v>30.065100000000001</v>
      </c>
      <c r="I18" s="4">
        <v>69</v>
      </c>
      <c r="J18" s="12">
        <v>0.4491</v>
      </c>
      <c r="K18" s="4">
        <v>69</v>
      </c>
      <c r="L18" s="12">
        <v>68.459500000000006</v>
      </c>
      <c r="M18" s="4" t="s">
        <v>10</v>
      </c>
      <c r="N18" s="12" t="s">
        <v>10</v>
      </c>
      <c r="O18" s="4" t="s">
        <v>10</v>
      </c>
      <c r="P18" s="12" t="s">
        <v>10</v>
      </c>
      <c r="R18" s="6" t="s">
        <v>24</v>
      </c>
      <c r="S18" s="6">
        <v>18</v>
      </c>
      <c r="T18" s="13">
        <v>100.3673</v>
      </c>
      <c r="U18" s="6">
        <v>18</v>
      </c>
      <c r="V18" s="13">
        <v>9.0693599999999996</v>
      </c>
      <c r="W18" s="6">
        <v>18</v>
      </c>
      <c r="X18" s="13">
        <v>62.368299999999998</v>
      </c>
      <c r="Y18" s="6">
        <v>18</v>
      </c>
      <c r="Z18" s="13">
        <v>1.2939000000000001</v>
      </c>
      <c r="AA18" s="6">
        <v>18</v>
      </c>
      <c r="AB18" s="13">
        <v>27.2684</v>
      </c>
      <c r="AC18" s="6" t="s">
        <v>10</v>
      </c>
      <c r="AD18" s="13" t="s">
        <v>10</v>
      </c>
      <c r="AE18" s="6" t="s">
        <v>10</v>
      </c>
      <c r="AF18" s="13" t="s">
        <v>10</v>
      </c>
    </row>
    <row r="19" spans="2:32" x14ac:dyDescent="0.4">
      <c r="B19" s="4" t="s">
        <v>25</v>
      </c>
      <c r="C19" s="4">
        <v>69</v>
      </c>
      <c r="D19" s="12">
        <v>185.17179999999999</v>
      </c>
      <c r="E19" s="4">
        <v>69</v>
      </c>
      <c r="F19" s="12">
        <v>1.0596300000000001</v>
      </c>
      <c r="G19" s="4">
        <v>69</v>
      </c>
      <c r="H19" s="12">
        <v>29.782299999999999</v>
      </c>
      <c r="I19" s="4">
        <v>69</v>
      </c>
      <c r="J19" s="12">
        <v>0.43658999999999998</v>
      </c>
      <c r="K19" s="4">
        <v>69</v>
      </c>
      <c r="L19" s="12">
        <v>68.721400000000003</v>
      </c>
      <c r="M19" s="4" t="s">
        <v>10</v>
      </c>
      <c r="N19" s="12" t="s">
        <v>10</v>
      </c>
      <c r="O19" s="4" t="s">
        <v>10</v>
      </c>
      <c r="P19" s="12" t="s">
        <v>10</v>
      </c>
      <c r="R19" s="6" t="s">
        <v>25</v>
      </c>
      <c r="S19" s="6">
        <v>18</v>
      </c>
      <c r="T19" s="13">
        <v>104.40389999999999</v>
      </c>
      <c r="U19" s="6">
        <v>18</v>
      </c>
      <c r="V19" s="13">
        <v>7.6136999999999997</v>
      </c>
      <c r="W19" s="6">
        <v>18</v>
      </c>
      <c r="X19" s="13">
        <v>64.498699999999999</v>
      </c>
      <c r="Y19" s="6">
        <v>18</v>
      </c>
      <c r="Z19" s="13">
        <v>0.22742000000000001</v>
      </c>
      <c r="AA19" s="6">
        <v>18</v>
      </c>
      <c r="AB19" s="13">
        <v>27.6602</v>
      </c>
      <c r="AC19" s="6" t="s">
        <v>10</v>
      </c>
      <c r="AD19" s="13" t="s">
        <v>10</v>
      </c>
      <c r="AE19" s="6" t="s">
        <v>10</v>
      </c>
      <c r="AF19" s="13" t="s">
        <v>10</v>
      </c>
    </row>
    <row r="20" spans="2:32" x14ac:dyDescent="0.4">
      <c r="B20" s="4" t="s">
        <v>26</v>
      </c>
      <c r="C20" s="4">
        <v>69</v>
      </c>
      <c r="D20" s="12">
        <v>189.18600000000001</v>
      </c>
      <c r="E20" s="4">
        <v>69</v>
      </c>
      <c r="F20" s="12">
        <v>1.1740200000000001</v>
      </c>
      <c r="G20" s="4">
        <v>69</v>
      </c>
      <c r="H20" s="12">
        <v>29.3384</v>
      </c>
      <c r="I20" s="4">
        <v>69</v>
      </c>
      <c r="J20" s="12">
        <v>0.46949999999999997</v>
      </c>
      <c r="K20" s="4">
        <v>69</v>
      </c>
      <c r="L20" s="12">
        <v>69.018100000000004</v>
      </c>
      <c r="M20" s="4" t="s">
        <v>10</v>
      </c>
      <c r="N20" s="12" t="s">
        <v>10</v>
      </c>
      <c r="O20" s="4" t="s">
        <v>10</v>
      </c>
      <c r="P20" s="12" t="s">
        <v>10</v>
      </c>
      <c r="R20" s="6" t="s">
        <v>26</v>
      </c>
      <c r="S20" s="6">
        <v>18</v>
      </c>
      <c r="T20" s="13">
        <v>109.2884</v>
      </c>
      <c r="U20" s="6">
        <v>18</v>
      </c>
      <c r="V20" s="13">
        <v>7.1822699999999999</v>
      </c>
      <c r="W20" s="6">
        <v>18</v>
      </c>
      <c r="X20" s="13">
        <v>65.186700000000002</v>
      </c>
      <c r="Y20" s="6">
        <v>18</v>
      </c>
      <c r="Z20" s="13">
        <v>0.22387000000000001</v>
      </c>
      <c r="AA20" s="6">
        <v>18</v>
      </c>
      <c r="AB20" s="13">
        <v>27.4072</v>
      </c>
      <c r="AC20" s="6" t="s">
        <v>10</v>
      </c>
      <c r="AD20" s="13" t="s">
        <v>10</v>
      </c>
      <c r="AE20" s="6" t="s">
        <v>10</v>
      </c>
      <c r="AF20" s="13" t="s">
        <v>10</v>
      </c>
    </row>
    <row r="21" spans="2:32" x14ac:dyDescent="0.4">
      <c r="B21" s="4" t="s">
        <v>27</v>
      </c>
      <c r="C21" s="4">
        <v>69</v>
      </c>
      <c r="D21" s="12">
        <v>203.07390000000001</v>
      </c>
      <c r="E21" s="4">
        <v>69</v>
      </c>
      <c r="F21" s="12">
        <v>1.2940799999999999</v>
      </c>
      <c r="G21" s="4">
        <v>69</v>
      </c>
      <c r="H21" s="12">
        <v>27.703900000000001</v>
      </c>
      <c r="I21" s="4">
        <v>69</v>
      </c>
      <c r="J21" s="12">
        <v>0.38669999999999999</v>
      </c>
      <c r="K21" s="4">
        <v>69</v>
      </c>
      <c r="L21" s="12">
        <v>70.615300000000005</v>
      </c>
      <c r="M21" s="4" t="s">
        <v>10</v>
      </c>
      <c r="N21" s="12" t="s">
        <v>10</v>
      </c>
      <c r="O21" s="4" t="s">
        <v>10</v>
      </c>
      <c r="P21" s="12" t="s">
        <v>10</v>
      </c>
      <c r="R21" s="6" t="s">
        <v>27</v>
      </c>
      <c r="S21" s="6">
        <v>18</v>
      </c>
      <c r="T21" s="13">
        <v>110.03400000000001</v>
      </c>
      <c r="U21" s="6">
        <v>18</v>
      </c>
      <c r="V21" s="13">
        <v>7.1318999999999999</v>
      </c>
      <c r="W21" s="6">
        <v>18</v>
      </c>
      <c r="X21" s="13">
        <v>64.469800000000006</v>
      </c>
      <c r="Y21" s="6">
        <v>18</v>
      </c>
      <c r="Z21" s="13">
        <v>0.25513999999999998</v>
      </c>
      <c r="AA21" s="6">
        <v>18</v>
      </c>
      <c r="AB21" s="13">
        <v>28.1432</v>
      </c>
      <c r="AC21" s="6" t="s">
        <v>10</v>
      </c>
      <c r="AD21" s="13" t="s">
        <v>10</v>
      </c>
      <c r="AE21" s="6" t="s">
        <v>10</v>
      </c>
      <c r="AF21" s="13" t="s">
        <v>10</v>
      </c>
    </row>
    <row r="22" spans="2:32" x14ac:dyDescent="0.4">
      <c r="B22" s="4" t="s">
        <v>28</v>
      </c>
      <c r="C22" s="4">
        <v>69</v>
      </c>
      <c r="D22" s="12">
        <v>205.5085</v>
      </c>
      <c r="E22" s="4">
        <v>69</v>
      </c>
      <c r="F22" s="12">
        <v>1.27919</v>
      </c>
      <c r="G22" s="4">
        <v>69</v>
      </c>
      <c r="H22" s="12">
        <v>25.7331</v>
      </c>
      <c r="I22" s="4">
        <v>69</v>
      </c>
      <c r="J22" s="12">
        <v>2.0264000000000002</v>
      </c>
      <c r="K22" s="4">
        <v>69</v>
      </c>
      <c r="L22" s="12">
        <v>70.961299999999994</v>
      </c>
      <c r="M22" s="4" t="s">
        <v>10</v>
      </c>
      <c r="N22" s="12" t="s">
        <v>10</v>
      </c>
      <c r="O22" s="4" t="s">
        <v>10</v>
      </c>
      <c r="P22" s="12" t="s">
        <v>10</v>
      </c>
      <c r="R22" s="6" t="s">
        <v>28</v>
      </c>
      <c r="S22" s="6">
        <v>18</v>
      </c>
      <c r="T22" s="13">
        <v>110.82380000000001</v>
      </c>
      <c r="U22" s="6">
        <v>18</v>
      </c>
      <c r="V22" s="13">
        <v>7.2736700000000001</v>
      </c>
      <c r="W22" s="6">
        <v>18</v>
      </c>
      <c r="X22" s="13">
        <v>65.558400000000006</v>
      </c>
      <c r="Y22" s="6">
        <v>18</v>
      </c>
      <c r="Z22" s="13">
        <v>0.49164000000000002</v>
      </c>
      <c r="AA22" s="6">
        <v>18</v>
      </c>
      <c r="AB22" s="13">
        <v>26.676200000000001</v>
      </c>
      <c r="AC22" s="6" t="s">
        <v>10</v>
      </c>
      <c r="AD22" s="13" t="s">
        <v>10</v>
      </c>
      <c r="AE22" s="6" t="s">
        <v>10</v>
      </c>
      <c r="AF22" s="13" t="s">
        <v>10</v>
      </c>
    </row>
    <row r="23" spans="2:32" x14ac:dyDescent="0.4">
      <c r="B23" s="4" t="s">
        <v>29</v>
      </c>
      <c r="C23" s="4">
        <v>69</v>
      </c>
      <c r="D23" s="12">
        <v>205.6782</v>
      </c>
      <c r="E23" s="4">
        <v>69</v>
      </c>
      <c r="F23" s="12">
        <v>1.4168400000000001</v>
      </c>
      <c r="G23" s="4">
        <v>69</v>
      </c>
      <c r="H23" s="12">
        <v>22.920200000000001</v>
      </c>
      <c r="I23" s="4">
        <v>69</v>
      </c>
      <c r="J23" s="12">
        <v>3.0049000000000001</v>
      </c>
      <c r="K23" s="4">
        <v>69</v>
      </c>
      <c r="L23" s="12">
        <v>72.658100000000005</v>
      </c>
      <c r="M23" s="4" t="s">
        <v>10</v>
      </c>
      <c r="N23" s="12" t="s">
        <v>10</v>
      </c>
      <c r="O23" s="4" t="s">
        <v>10</v>
      </c>
      <c r="P23" s="12" t="s">
        <v>10</v>
      </c>
      <c r="R23" s="6" t="s">
        <v>29</v>
      </c>
      <c r="S23" s="6">
        <v>18</v>
      </c>
      <c r="T23" s="13">
        <v>111.0727</v>
      </c>
      <c r="U23" s="6">
        <v>18</v>
      </c>
      <c r="V23" s="13">
        <v>7.1879999999999997</v>
      </c>
      <c r="W23" s="6">
        <v>18</v>
      </c>
      <c r="X23" s="13">
        <v>65.631500000000003</v>
      </c>
      <c r="Y23" s="6">
        <v>18</v>
      </c>
      <c r="Z23" s="13">
        <v>0.29483999999999999</v>
      </c>
      <c r="AA23" s="6">
        <v>18</v>
      </c>
      <c r="AB23" s="13">
        <v>26.8856</v>
      </c>
      <c r="AC23" s="6" t="s">
        <v>10</v>
      </c>
      <c r="AD23" s="13" t="s">
        <v>10</v>
      </c>
      <c r="AE23" s="6" t="s">
        <v>10</v>
      </c>
      <c r="AF23" s="13" t="s">
        <v>10</v>
      </c>
    </row>
    <row r="24" spans="2:32" x14ac:dyDescent="0.4">
      <c r="B24" s="4" t="s">
        <v>30</v>
      </c>
      <c r="C24" s="4">
        <v>69</v>
      </c>
      <c r="D24" s="12">
        <v>206.11859999999999</v>
      </c>
      <c r="E24" s="4">
        <v>69</v>
      </c>
      <c r="F24" s="12">
        <v>1.4874400000000001</v>
      </c>
      <c r="G24" s="4">
        <v>69</v>
      </c>
      <c r="H24" s="12">
        <v>23.052</v>
      </c>
      <c r="I24" s="4">
        <v>69</v>
      </c>
      <c r="J24" s="12">
        <v>2.2328999999999999</v>
      </c>
      <c r="K24" s="4">
        <v>69</v>
      </c>
      <c r="L24" s="12">
        <v>73.227699999999999</v>
      </c>
      <c r="M24" s="4" t="s">
        <v>10</v>
      </c>
      <c r="N24" s="12" t="s">
        <v>10</v>
      </c>
      <c r="O24" s="4" t="s">
        <v>10</v>
      </c>
      <c r="P24" s="12" t="s">
        <v>10</v>
      </c>
      <c r="R24" s="6" t="s">
        <v>30</v>
      </c>
      <c r="S24" s="6">
        <v>18</v>
      </c>
      <c r="T24" s="13">
        <v>116.2967</v>
      </c>
      <c r="U24" s="6">
        <v>18</v>
      </c>
      <c r="V24" s="13">
        <v>9.2274100000000008</v>
      </c>
      <c r="W24" s="6">
        <v>18</v>
      </c>
      <c r="X24" s="13">
        <v>63.486800000000002</v>
      </c>
      <c r="Y24" s="6">
        <v>18</v>
      </c>
      <c r="Z24" s="13">
        <v>0.52898999999999996</v>
      </c>
      <c r="AA24" s="6">
        <v>18</v>
      </c>
      <c r="AB24" s="13">
        <v>26.756799999999998</v>
      </c>
      <c r="AC24" s="6" t="s">
        <v>10</v>
      </c>
      <c r="AD24" s="13" t="s">
        <v>10</v>
      </c>
      <c r="AE24" s="6" t="s">
        <v>10</v>
      </c>
      <c r="AF24" s="13" t="s">
        <v>10</v>
      </c>
    </row>
    <row r="25" spans="2:32" x14ac:dyDescent="0.4">
      <c r="B25" s="4" t="s">
        <v>31</v>
      </c>
      <c r="C25" s="4">
        <v>69</v>
      </c>
      <c r="D25" s="12">
        <v>206.10579999999999</v>
      </c>
      <c r="E25" s="4">
        <v>69</v>
      </c>
      <c r="F25" s="12">
        <v>1.47933</v>
      </c>
      <c r="G25" s="4">
        <v>69</v>
      </c>
      <c r="H25" s="12">
        <v>23.159300000000002</v>
      </c>
      <c r="I25" s="4">
        <v>69</v>
      </c>
      <c r="J25" s="12">
        <v>2.2641</v>
      </c>
      <c r="K25" s="4">
        <v>69</v>
      </c>
      <c r="L25" s="12">
        <v>73.097300000000004</v>
      </c>
      <c r="M25" s="4" t="s">
        <v>10</v>
      </c>
      <c r="N25" s="12" t="s">
        <v>10</v>
      </c>
      <c r="O25" s="4" t="s">
        <v>10</v>
      </c>
      <c r="P25" s="12" t="s">
        <v>10</v>
      </c>
      <c r="R25" s="6" t="s">
        <v>31</v>
      </c>
      <c r="S25" s="6">
        <v>18</v>
      </c>
      <c r="T25" s="13">
        <v>119.9794</v>
      </c>
      <c r="U25" s="6">
        <v>18</v>
      </c>
      <c r="V25" s="13">
        <v>6.9095899999999997</v>
      </c>
      <c r="W25" s="6">
        <v>18</v>
      </c>
      <c r="X25" s="13">
        <v>65.1494</v>
      </c>
      <c r="Y25" s="6">
        <v>18</v>
      </c>
      <c r="Z25" s="13">
        <v>0.49253000000000002</v>
      </c>
      <c r="AA25" s="6">
        <v>18</v>
      </c>
      <c r="AB25" s="13">
        <v>27.448499999999999</v>
      </c>
      <c r="AC25" s="6" t="s">
        <v>10</v>
      </c>
      <c r="AD25" s="13" t="s">
        <v>10</v>
      </c>
      <c r="AE25" s="6" t="s">
        <v>10</v>
      </c>
      <c r="AF25" s="13" t="s">
        <v>10</v>
      </c>
    </row>
    <row r="26" spans="2:32" x14ac:dyDescent="0.4">
      <c r="B26" s="4" t="s">
        <v>32</v>
      </c>
      <c r="C26" s="4">
        <v>69</v>
      </c>
      <c r="D26" s="12">
        <v>208.20439999999999</v>
      </c>
      <c r="E26" s="4">
        <v>69</v>
      </c>
      <c r="F26" s="12">
        <v>1.3427100000000001</v>
      </c>
      <c r="G26" s="4">
        <v>69</v>
      </c>
      <c r="H26" s="12">
        <v>19.8185</v>
      </c>
      <c r="I26" s="4">
        <v>69</v>
      </c>
      <c r="J26" s="12">
        <v>7.0631000000000004</v>
      </c>
      <c r="K26" s="4">
        <v>69</v>
      </c>
      <c r="L26" s="12">
        <v>71.775700000000001</v>
      </c>
      <c r="M26" s="4" t="s">
        <v>10</v>
      </c>
      <c r="N26" s="12" t="s">
        <v>10</v>
      </c>
      <c r="O26" s="4" t="s">
        <v>10</v>
      </c>
      <c r="P26" s="12" t="s">
        <v>10</v>
      </c>
      <c r="R26" s="6" t="s">
        <v>32</v>
      </c>
      <c r="S26" s="6">
        <v>18</v>
      </c>
      <c r="T26" s="13">
        <v>118.8986</v>
      </c>
      <c r="U26" s="6">
        <v>18</v>
      </c>
      <c r="V26" s="13">
        <v>7.5524699999999996</v>
      </c>
      <c r="W26" s="6">
        <v>18</v>
      </c>
      <c r="X26" s="13">
        <v>64.557599999999994</v>
      </c>
      <c r="Y26" s="6">
        <v>18</v>
      </c>
      <c r="Z26" s="13">
        <v>0.19423000000000001</v>
      </c>
      <c r="AA26" s="6">
        <v>18</v>
      </c>
      <c r="AB26" s="13">
        <v>27.695699999999999</v>
      </c>
      <c r="AC26" s="6" t="s">
        <v>10</v>
      </c>
      <c r="AD26" s="13" t="s">
        <v>10</v>
      </c>
      <c r="AE26" s="6" t="s">
        <v>10</v>
      </c>
      <c r="AF26" s="13" t="s">
        <v>10</v>
      </c>
    </row>
    <row r="27" spans="2:32" x14ac:dyDescent="0.4">
      <c r="B27" s="4" t="s">
        <v>33</v>
      </c>
      <c r="C27" s="4">
        <v>69</v>
      </c>
      <c r="D27" s="12">
        <v>210.04920000000001</v>
      </c>
      <c r="E27" s="4">
        <v>69</v>
      </c>
      <c r="F27" s="12">
        <v>1.3802399999999999</v>
      </c>
      <c r="G27" s="4">
        <v>69</v>
      </c>
      <c r="H27" s="12">
        <v>24.910499999999999</v>
      </c>
      <c r="I27" s="4">
        <v>69</v>
      </c>
      <c r="J27" s="12">
        <v>2.2595000000000001</v>
      </c>
      <c r="K27" s="4">
        <v>69</v>
      </c>
      <c r="L27" s="12">
        <v>71.449799999999996</v>
      </c>
      <c r="M27" s="4" t="s">
        <v>10</v>
      </c>
      <c r="N27" s="12" t="s">
        <v>10</v>
      </c>
      <c r="O27" s="4" t="s">
        <v>10</v>
      </c>
      <c r="P27" s="12" t="s">
        <v>10</v>
      </c>
      <c r="R27" s="6" t="s">
        <v>33</v>
      </c>
      <c r="S27" s="6">
        <v>18</v>
      </c>
      <c r="T27" s="13">
        <v>120.461</v>
      </c>
      <c r="U27" s="6">
        <v>18</v>
      </c>
      <c r="V27" s="13">
        <v>7.5191600000000003</v>
      </c>
      <c r="W27" s="6">
        <v>18</v>
      </c>
      <c r="X27" s="13">
        <v>65.157700000000006</v>
      </c>
      <c r="Y27" s="6">
        <v>18</v>
      </c>
      <c r="Z27" s="13">
        <v>0.60568</v>
      </c>
      <c r="AA27" s="6">
        <v>18</v>
      </c>
      <c r="AB27" s="13">
        <v>26.717500000000001</v>
      </c>
      <c r="AC27" s="6" t="s">
        <v>10</v>
      </c>
      <c r="AD27" s="13" t="s">
        <v>10</v>
      </c>
      <c r="AE27" s="6" t="s">
        <v>10</v>
      </c>
      <c r="AF27" s="13" t="s">
        <v>10</v>
      </c>
    </row>
    <row r="28" spans="2:32" x14ac:dyDescent="0.4">
      <c r="B28" s="4" t="s">
        <v>34</v>
      </c>
      <c r="C28" s="4">
        <v>69</v>
      </c>
      <c r="D28" s="12">
        <v>210.4718</v>
      </c>
      <c r="E28" s="4">
        <v>69</v>
      </c>
      <c r="F28" s="12">
        <v>1.42424</v>
      </c>
      <c r="G28" s="4">
        <v>69</v>
      </c>
      <c r="H28" s="12">
        <v>24.758400000000002</v>
      </c>
      <c r="I28" s="4">
        <v>69</v>
      </c>
      <c r="J28" s="12">
        <v>2.3233000000000001</v>
      </c>
      <c r="K28" s="4">
        <v>69</v>
      </c>
      <c r="L28" s="12">
        <v>71.494100000000003</v>
      </c>
      <c r="M28" s="4" t="s">
        <v>10</v>
      </c>
      <c r="N28" s="12" t="s">
        <v>10</v>
      </c>
      <c r="O28" s="4" t="s">
        <v>10</v>
      </c>
      <c r="P28" s="12" t="s">
        <v>10</v>
      </c>
      <c r="R28" s="6" t="s">
        <v>34</v>
      </c>
      <c r="S28" s="6">
        <v>18</v>
      </c>
      <c r="T28" s="13">
        <v>121.396</v>
      </c>
      <c r="U28" s="6">
        <v>18</v>
      </c>
      <c r="V28" s="13">
        <v>7.5640900000000002</v>
      </c>
      <c r="W28" s="6">
        <v>18</v>
      </c>
      <c r="X28" s="13">
        <v>64.779300000000006</v>
      </c>
      <c r="Y28" s="6">
        <v>18</v>
      </c>
      <c r="Z28" s="13">
        <v>0.64158000000000004</v>
      </c>
      <c r="AA28" s="6">
        <v>18</v>
      </c>
      <c r="AB28" s="13">
        <v>27.015000000000001</v>
      </c>
      <c r="AC28" s="6" t="s">
        <v>10</v>
      </c>
      <c r="AD28" s="13" t="s">
        <v>10</v>
      </c>
      <c r="AE28" s="6" t="s">
        <v>10</v>
      </c>
      <c r="AF28" s="13" t="s">
        <v>10</v>
      </c>
    </row>
    <row r="29" spans="2:32" x14ac:dyDescent="0.4">
      <c r="B29" s="4" t="s">
        <v>35</v>
      </c>
      <c r="C29" s="4">
        <v>69</v>
      </c>
      <c r="D29" s="12">
        <v>215.72919999999999</v>
      </c>
      <c r="E29" s="4">
        <v>69</v>
      </c>
      <c r="F29" s="12">
        <v>1.3200499999999999</v>
      </c>
      <c r="G29" s="4">
        <v>69</v>
      </c>
      <c r="H29" s="12">
        <v>24.8719</v>
      </c>
      <c r="I29" s="4">
        <v>69</v>
      </c>
      <c r="J29" s="12">
        <v>2.2814000000000001</v>
      </c>
      <c r="K29" s="4">
        <v>69</v>
      </c>
      <c r="L29" s="12">
        <v>71.526600000000002</v>
      </c>
      <c r="M29" s="4" t="s">
        <v>10</v>
      </c>
      <c r="N29" s="12" t="s">
        <v>10</v>
      </c>
      <c r="O29" s="4" t="s">
        <v>10</v>
      </c>
      <c r="P29" s="12" t="s">
        <v>10</v>
      </c>
      <c r="R29" s="6" t="s">
        <v>35</v>
      </c>
      <c r="S29" s="6">
        <v>18</v>
      </c>
      <c r="T29" s="13">
        <v>125.7851</v>
      </c>
      <c r="U29" s="6">
        <v>18</v>
      </c>
      <c r="V29" s="13">
        <v>7.29237</v>
      </c>
      <c r="W29" s="6">
        <v>18</v>
      </c>
      <c r="X29" s="13">
        <v>64.643600000000006</v>
      </c>
      <c r="Y29" s="6">
        <v>18</v>
      </c>
      <c r="Z29" s="13">
        <v>0.86599999999999999</v>
      </c>
      <c r="AA29" s="6">
        <v>18</v>
      </c>
      <c r="AB29" s="13">
        <v>27.198</v>
      </c>
      <c r="AC29" s="6" t="s">
        <v>10</v>
      </c>
      <c r="AD29" s="13" t="s">
        <v>10</v>
      </c>
      <c r="AE29" s="6" t="s">
        <v>10</v>
      </c>
      <c r="AF29" s="13" t="s">
        <v>10</v>
      </c>
    </row>
    <row r="30" spans="2:32" x14ac:dyDescent="0.4">
      <c r="B30" s="4" t="s">
        <v>36</v>
      </c>
      <c r="C30" s="4">
        <v>69</v>
      </c>
      <c r="D30" s="12">
        <v>209.38489999999999</v>
      </c>
      <c r="E30" s="4">
        <v>69</v>
      </c>
      <c r="F30" s="12">
        <v>1.35521</v>
      </c>
      <c r="G30" s="4">
        <v>69</v>
      </c>
      <c r="H30" s="12">
        <v>29.0749</v>
      </c>
      <c r="I30" s="4">
        <v>69</v>
      </c>
      <c r="J30" s="12">
        <v>2.0865999999999998</v>
      </c>
      <c r="K30" s="4">
        <v>69</v>
      </c>
      <c r="L30" s="12">
        <v>67.4833</v>
      </c>
      <c r="M30" s="4" t="s">
        <v>10</v>
      </c>
      <c r="N30" s="12" t="s">
        <v>10</v>
      </c>
      <c r="O30" s="4" t="s">
        <v>10</v>
      </c>
      <c r="P30" s="12" t="s">
        <v>10</v>
      </c>
      <c r="R30" s="6" t="s">
        <v>36</v>
      </c>
      <c r="S30" s="6">
        <v>18</v>
      </c>
      <c r="T30" s="13">
        <v>124.5939</v>
      </c>
      <c r="U30" s="6">
        <v>18</v>
      </c>
      <c r="V30" s="13">
        <v>7.3109500000000001</v>
      </c>
      <c r="W30" s="6">
        <v>18</v>
      </c>
      <c r="X30" s="13">
        <v>63.402500000000003</v>
      </c>
      <c r="Y30" s="6">
        <v>18</v>
      </c>
      <c r="Z30" s="13">
        <v>0.66847999999999996</v>
      </c>
      <c r="AA30" s="6">
        <v>18</v>
      </c>
      <c r="AB30" s="13">
        <v>28.618099999999998</v>
      </c>
      <c r="AC30" s="6" t="s">
        <v>10</v>
      </c>
      <c r="AD30" s="13" t="s">
        <v>10</v>
      </c>
      <c r="AE30" s="6" t="s">
        <v>10</v>
      </c>
      <c r="AF30" s="13" t="s">
        <v>10</v>
      </c>
    </row>
    <row r="31" spans="2:32" x14ac:dyDescent="0.4">
      <c r="B31" s="4" t="s">
        <v>37</v>
      </c>
      <c r="C31" s="4">
        <v>69</v>
      </c>
      <c r="D31" s="12">
        <v>205.9529</v>
      </c>
      <c r="E31" s="4">
        <v>69</v>
      </c>
      <c r="F31" s="12">
        <v>1.4140299999999999</v>
      </c>
      <c r="G31" s="4">
        <v>69</v>
      </c>
      <c r="H31" s="12">
        <v>33.289299999999997</v>
      </c>
      <c r="I31" s="4">
        <v>69</v>
      </c>
      <c r="J31" s="12">
        <v>0.98480000000000001</v>
      </c>
      <c r="K31" s="4">
        <v>69</v>
      </c>
      <c r="L31" s="12">
        <v>64.311800000000005</v>
      </c>
      <c r="M31" s="4" t="s">
        <v>10</v>
      </c>
      <c r="N31" s="12" t="s">
        <v>10</v>
      </c>
      <c r="O31" s="4" t="s">
        <v>10</v>
      </c>
      <c r="P31" s="12" t="s">
        <v>10</v>
      </c>
      <c r="R31" s="6" t="s">
        <v>37</v>
      </c>
      <c r="S31" s="6">
        <v>18</v>
      </c>
      <c r="T31" s="13">
        <v>126.6139</v>
      </c>
      <c r="U31" s="6">
        <v>18</v>
      </c>
      <c r="V31" s="13">
        <v>7.1837299999999997</v>
      </c>
      <c r="W31" s="6">
        <v>18</v>
      </c>
      <c r="X31" s="13">
        <v>63.068100000000001</v>
      </c>
      <c r="Y31" s="6">
        <v>18</v>
      </c>
      <c r="Z31" s="13">
        <v>0.78081999999999996</v>
      </c>
      <c r="AA31" s="6">
        <v>18</v>
      </c>
      <c r="AB31" s="13">
        <v>28.967400000000001</v>
      </c>
      <c r="AC31" s="6" t="s">
        <v>10</v>
      </c>
      <c r="AD31" s="13" t="s">
        <v>10</v>
      </c>
      <c r="AE31" s="6" t="s">
        <v>10</v>
      </c>
      <c r="AF31" s="13" t="s">
        <v>10</v>
      </c>
    </row>
    <row r="32" spans="2:32" x14ac:dyDescent="0.4">
      <c r="B32" s="4" t="s">
        <v>38</v>
      </c>
      <c r="C32" s="4">
        <v>69</v>
      </c>
      <c r="D32" s="12">
        <v>207.70359999999999</v>
      </c>
      <c r="E32" s="4">
        <v>69</v>
      </c>
      <c r="F32" s="12">
        <v>1.40222</v>
      </c>
      <c r="G32" s="4">
        <v>69</v>
      </c>
      <c r="H32" s="12">
        <v>33.2286</v>
      </c>
      <c r="I32" s="4">
        <v>69</v>
      </c>
      <c r="J32" s="12">
        <v>0.95181000000000004</v>
      </c>
      <c r="K32" s="4">
        <v>69</v>
      </c>
      <c r="L32" s="12">
        <v>64.417299999999997</v>
      </c>
      <c r="M32" s="4" t="s">
        <v>10</v>
      </c>
      <c r="N32" s="12" t="s">
        <v>10</v>
      </c>
      <c r="O32" s="4" t="s">
        <v>10</v>
      </c>
      <c r="P32" s="12" t="s">
        <v>10</v>
      </c>
      <c r="R32" s="6" t="s">
        <v>38</v>
      </c>
      <c r="S32" s="6">
        <v>18</v>
      </c>
      <c r="T32" s="13">
        <v>139.59780000000001</v>
      </c>
      <c r="U32" s="6">
        <v>18</v>
      </c>
      <c r="V32" s="13">
        <v>6.7808299999999999</v>
      </c>
      <c r="W32" s="6">
        <v>18</v>
      </c>
      <c r="X32" s="13">
        <v>66.783199999999994</v>
      </c>
      <c r="Y32" s="6">
        <v>18</v>
      </c>
      <c r="Z32" s="13">
        <v>0.64300999999999997</v>
      </c>
      <c r="AA32" s="6">
        <v>18</v>
      </c>
      <c r="AB32" s="13">
        <v>25.792999999999999</v>
      </c>
      <c r="AC32" s="6" t="s">
        <v>10</v>
      </c>
      <c r="AD32" s="13" t="s">
        <v>10</v>
      </c>
      <c r="AE32" s="6" t="s">
        <v>10</v>
      </c>
      <c r="AF32" s="13" t="s">
        <v>10</v>
      </c>
    </row>
    <row r="33" spans="2:32" x14ac:dyDescent="0.4">
      <c r="B33" s="4" t="s">
        <v>39</v>
      </c>
      <c r="C33" s="4">
        <v>69</v>
      </c>
      <c r="D33" s="12">
        <v>208.37870000000001</v>
      </c>
      <c r="E33" s="4">
        <v>69</v>
      </c>
      <c r="F33" s="12">
        <v>1.4492499999999999</v>
      </c>
      <c r="G33" s="4">
        <v>69</v>
      </c>
      <c r="H33" s="12">
        <v>34.705300000000001</v>
      </c>
      <c r="I33" s="4">
        <v>69</v>
      </c>
      <c r="J33" s="12">
        <v>1.0011000000000001</v>
      </c>
      <c r="K33" s="4">
        <v>69</v>
      </c>
      <c r="L33" s="12">
        <v>62.844299999999997</v>
      </c>
      <c r="M33" s="4" t="s">
        <v>10</v>
      </c>
      <c r="N33" s="12" t="s">
        <v>10</v>
      </c>
      <c r="O33" s="4" t="s">
        <v>10</v>
      </c>
      <c r="P33" s="12" t="s">
        <v>10</v>
      </c>
      <c r="R33" s="6" t="s">
        <v>39</v>
      </c>
      <c r="S33" s="6">
        <v>18</v>
      </c>
      <c r="T33" s="13">
        <v>138.25409999999999</v>
      </c>
      <c r="U33" s="6">
        <v>18</v>
      </c>
      <c r="V33" s="13">
        <v>6.6487699999999998</v>
      </c>
      <c r="W33" s="6">
        <v>18</v>
      </c>
      <c r="X33" s="13">
        <v>67.184200000000004</v>
      </c>
      <c r="Y33" s="6">
        <v>18</v>
      </c>
      <c r="Z33" s="13">
        <v>0.71552000000000004</v>
      </c>
      <c r="AA33" s="6">
        <v>18</v>
      </c>
      <c r="AB33" s="13">
        <v>25.451499999999999</v>
      </c>
      <c r="AC33" s="6" t="s">
        <v>10</v>
      </c>
      <c r="AD33" s="13" t="s">
        <v>10</v>
      </c>
      <c r="AE33" s="6" t="s">
        <v>10</v>
      </c>
      <c r="AF33" s="13" t="s">
        <v>10</v>
      </c>
    </row>
    <row r="34" spans="2:32" x14ac:dyDescent="0.4">
      <c r="B34" s="4" t="s">
        <v>40</v>
      </c>
      <c r="C34" s="4">
        <v>69</v>
      </c>
      <c r="D34" s="12">
        <v>211.678</v>
      </c>
      <c r="E34" s="4">
        <v>69</v>
      </c>
      <c r="F34" s="12">
        <v>1.46909</v>
      </c>
      <c r="G34" s="4">
        <v>69</v>
      </c>
      <c r="H34" s="12">
        <v>35.301900000000003</v>
      </c>
      <c r="I34" s="4">
        <v>69</v>
      </c>
      <c r="J34" s="12">
        <v>1.0591999999999999</v>
      </c>
      <c r="K34" s="4">
        <v>69</v>
      </c>
      <c r="L34" s="12">
        <v>62.169899999999998</v>
      </c>
      <c r="M34" s="4" t="s">
        <v>10</v>
      </c>
      <c r="N34" s="12" t="s">
        <v>10</v>
      </c>
      <c r="O34" s="4" t="s">
        <v>10</v>
      </c>
      <c r="P34" s="12" t="s">
        <v>10</v>
      </c>
      <c r="R34" s="6" t="s">
        <v>40</v>
      </c>
      <c r="S34" s="6">
        <v>18</v>
      </c>
      <c r="T34" s="13">
        <v>141.01169999999999</v>
      </c>
      <c r="U34" s="6">
        <v>18</v>
      </c>
      <c r="V34" s="13">
        <v>6.6887600000000003</v>
      </c>
      <c r="W34" s="6">
        <v>18</v>
      </c>
      <c r="X34" s="13">
        <v>67.396600000000007</v>
      </c>
      <c r="Y34" s="6">
        <v>18</v>
      </c>
      <c r="Z34" s="13">
        <v>0.72545000000000004</v>
      </c>
      <c r="AA34" s="6">
        <v>18</v>
      </c>
      <c r="AB34" s="13">
        <v>25.1892</v>
      </c>
      <c r="AC34" s="6" t="s">
        <v>10</v>
      </c>
      <c r="AD34" s="13" t="s">
        <v>10</v>
      </c>
      <c r="AE34" s="6" t="s">
        <v>10</v>
      </c>
      <c r="AF34" s="13" t="s">
        <v>10</v>
      </c>
    </row>
    <row r="35" spans="2:32" x14ac:dyDescent="0.4">
      <c r="B35" s="4" t="s">
        <v>41</v>
      </c>
      <c r="C35" s="4">
        <v>69</v>
      </c>
      <c r="D35" s="12">
        <v>212.6832</v>
      </c>
      <c r="E35" s="4">
        <v>69</v>
      </c>
      <c r="F35" s="12">
        <v>1.54382</v>
      </c>
      <c r="G35" s="4">
        <v>69</v>
      </c>
      <c r="H35" s="12">
        <v>36.194699999999997</v>
      </c>
      <c r="I35" s="4">
        <v>69</v>
      </c>
      <c r="J35" s="12">
        <v>1.2502</v>
      </c>
      <c r="K35" s="4">
        <v>69</v>
      </c>
      <c r="L35" s="12">
        <v>61.011200000000002</v>
      </c>
      <c r="M35" s="4" t="s">
        <v>10</v>
      </c>
      <c r="N35" s="12" t="s">
        <v>10</v>
      </c>
      <c r="O35" s="4" t="s">
        <v>10</v>
      </c>
      <c r="P35" s="12" t="s">
        <v>10</v>
      </c>
      <c r="R35" s="6" t="s">
        <v>41</v>
      </c>
      <c r="S35" s="6">
        <v>18</v>
      </c>
      <c r="T35" s="13">
        <v>139.24889999999999</v>
      </c>
      <c r="U35" s="6">
        <v>18</v>
      </c>
      <c r="V35" s="13">
        <v>6.7857099999999999</v>
      </c>
      <c r="W35" s="6">
        <v>18</v>
      </c>
      <c r="X35" s="13">
        <v>66.4191</v>
      </c>
      <c r="Y35" s="6">
        <v>18</v>
      </c>
      <c r="Z35" s="13">
        <v>0.86473999999999995</v>
      </c>
      <c r="AA35" s="6">
        <v>18</v>
      </c>
      <c r="AB35" s="13">
        <v>25.930399999999999</v>
      </c>
      <c r="AC35" s="6" t="s">
        <v>10</v>
      </c>
      <c r="AD35" s="13" t="s">
        <v>10</v>
      </c>
      <c r="AE35" s="6" t="s">
        <v>10</v>
      </c>
      <c r="AF35" s="13" t="s">
        <v>10</v>
      </c>
    </row>
    <row r="36" spans="2:32" x14ac:dyDescent="0.4">
      <c r="B36" s="4" t="s">
        <v>42</v>
      </c>
      <c r="C36" s="4">
        <v>69</v>
      </c>
      <c r="D36" s="12">
        <v>214.3734</v>
      </c>
      <c r="E36" s="4">
        <v>69</v>
      </c>
      <c r="F36" s="12">
        <v>1.59074</v>
      </c>
      <c r="G36" s="4">
        <v>69</v>
      </c>
      <c r="H36" s="12">
        <v>23.763999999999999</v>
      </c>
      <c r="I36" s="4">
        <v>69</v>
      </c>
      <c r="J36" s="12">
        <v>2.0992999999999999</v>
      </c>
      <c r="K36" s="4">
        <v>69</v>
      </c>
      <c r="L36" s="12">
        <v>59.417299999999997</v>
      </c>
      <c r="M36" s="4">
        <v>69</v>
      </c>
      <c r="N36" s="12">
        <v>13.1287</v>
      </c>
      <c r="O36" s="4">
        <v>69</v>
      </c>
      <c r="P36" s="12">
        <v>0</v>
      </c>
      <c r="R36" s="6" t="s">
        <v>42</v>
      </c>
      <c r="S36" s="6">
        <v>18</v>
      </c>
      <c r="T36" s="13">
        <v>148.49340000000001</v>
      </c>
      <c r="U36" s="6">
        <v>18</v>
      </c>
      <c r="V36" s="13">
        <v>6.91418</v>
      </c>
      <c r="W36" s="6">
        <v>18</v>
      </c>
      <c r="X36" s="13">
        <v>63.400300000000001</v>
      </c>
      <c r="Y36" s="6">
        <v>18</v>
      </c>
      <c r="Z36" s="13">
        <v>0.80391000000000001</v>
      </c>
      <c r="AA36" s="6">
        <v>18</v>
      </c>
      <c r="AB36" s="13">
        <v>16.4452</v>
      </c>
      <c r="AC36" s="6">
        <v>18</v>
      </c>
      <c r="AD36" s="13">
        <v>12.436400000000001</v>
      </c>
      <c r="AE36" s="6">
        <v>18</v>
      </c>
      <c r="AF36" s="13">
        <v>0</v>
      </c>
    </row>
    <row r="37" spans="2:32" x14ac:dyDescent="0.4">
      <c r="B37" s="4" t="s">
        <v>43</v>
      </c>
      <c r="C37" s="4">
        <v>69</v>
      </c>
      <c r="D37" s="12">
        <v>218.5916</v>
      </c>
      <c r="E37" s="4">
        <v>69</v>
      </c>
      <c r="F37" s="12">
        <v>1.8451200000000001</v>
      </c>
      <c r="G37" s="4">
        <v>69</v>
      </c>
      <c r="H37" s="12">
        <v>29.526</v>
      </c>
      <c r="I37" s="4">
        <v>69</v>
      </c>
      <c r="J37" s="12">
        <v>1.3542000000000001</v>
      </c>
      <c r="K37" s="4">
        <v>69</v>
      </c>
      <c r="L37" s="12">
        <v>57.374000000000002</v>
      </c>
      <c r="M37" s="4">
        <v>69</v>
      </c>
      <c r="N37" s="12">
        <v>9.9007199999999997</v>
      </c>
      <c r="O37" s="4">
        <v>69</v>
      </c>
      <c r="P37" s="12">
        <v>0</v>
      </c>
      <c r="R37" s="6" t="s">
        <v>43</v>
      </c>
      <c r="S37" s="6">
        <v>18</v>
      </c>
      <c r="T37" s="13">
        <v>152.71449999999999</v>
      </c>
      <c r="U37" s="6">
        <v>18</v>
      </c>
      <c r="V37" s="13">
        <v>6.7852499999999996</v>
      </c>
      <c r="W37" s="6">
        <v>18</v>
      </c>
      <c r="X37" s="13">
        <v>65.108099999999993</v>
      </c>
      <c r="Y37" s="6">
        <v>18</v>
      </c>
      <c r="Z37" s="13">
        <v>0.82249000000000005</v>
      </c>
      <c r="AA37" s="6">
        <v>18</v>
      </c>
      <c r="AB37" s="13">
        <v>15.1912</v>
      </c>
      <c r="AC37" s="6">
        <v>18</v>
      </c>
      <c r="AD37" s="13">
        <v>12.0929</v>
      </c>
      <c r="AE37" s="6">
        <v>18</v>
      </c>
      <c r="AF37" s="13">
        <v>0</v>
      </c>
    </row>
    <row r="38" spans="2:32" x14ac:dyDescent="0.4">
      <c r="B38" s="4" t="s">
        <v>44</v>
      </c>
      <c r="C38" s="4">
        <v>68</v>
      </c>
      <c r="D38" s="12">
        <v>227.45050000000001</v>
      </c>
      <c r="E38" s="4">
        <v>68</v>
      </c>
      <c r="F38" s="12">
        <v>0.66648300000000005</v>
      </c>
      <c r="G38" s="4">
        <v>68</v>
      </c>
      <c r="H38" s="12">
        <v>13.156000000000001</v>
      </c>
      <c r="I38" s="4">
        <v>68</v>
      </c>
      <c r="J38" s="12">
        <v>1.3038000000000001</v>
      </c>
      <c r="K38" s="4">
        <v>68</v>
      </c>
      <c r="L38" s="12">
        <v>53.031700000000001</v>
      </c>
      <c r="M38" s="4">
        <v>68</v>
      </c>
      <c r="N38" s="12">
        <v>31.841999999999999</v>
      </c>
      <c r="O38" s="4">
        <v>68</v>
      </c>
      <c r="P38" s="12">
        <v>0</v>
      </c>
      <c r="R38" s="6" t="s">
        <v>44</v>
      </c>
      <c r="S38" s="6">
        <v>18</v>
      </c>
      <c r="T38" s="13">
        <v>158.69589999999999</v>
      </c>
      <c r="U38" s="6">
        <v>18</v>
      </c>
      <c r="V38" s="13">
        <v>7.1313399999999998</v>
      </c>
      <c r="W38" s="6">
        <v>18</v>
      </c>
      <c r="X38" s="13">
        <v>63.9758</v>
      </c>
      <c r="Y38" s="6">
        <v>18</v>
      </c>
      <c r="Z38" s="13">
        <v>0.81662999999999997</v>
      </c>
      <c r="AA38" s="6">
        <v>18</v>
      </c>
      <c r="AB38" s="13">
        <v>15.1332</v>
      </c>
      <c r="AC38" s="6">
        <v>18</v>
      </c>
      <c r="AD38" s="13">
        <v>12.943</v>
      </c>
      <c r="AE38" s="6">
        <v>18</v>
      </c>
      <c r="AF38" s="13">
        <v>0</v>
      </c>
    </row>
  </sheetData>
  <mergeCells count="25">
    <mergeCell ref="A3:R3"/>
    <mergeCell ref="A4:R4"/>
    <mergeCell ref="A5:C5"/>
    <mergeCell ref="C7:P7"/>
    <mergeCell ref="B8:B9"/>
    <mergeCell ref="C8:D9"/>
    <mergeCell ref="E8:F9"/>
    <mergeCell ref="G8:H9"/>
    <mergeCell ref="I8:J9"/>
    <mergeCell ref="K8:L9"/>
    <mergeCell ref="M8:N9"/>
    <mergeCell ref="O8:P9"/>
    <mergeCell ref="C10:E10"/>
    <mergeCell ref="F10:P10"/>
    <mergeCell ref="S7:AF7"/>
    <mergeCell ref="R8:R9"/>
    <mergeCell ref="S8:T9"/>
    <mergeCell ref="U8:V9"/>
    <mergeCell ref="W8:X9"/>
    <mergeCell ref="Y8:Z9"/>
    <mergeCell ref="AA8:AB9"/>
    <mergeCell ref="AC8:AD9"/>
    <mergeCell ref="AE8:AF9"/>
    <mergeCell ref="S10:U10"/>
    <mergeCell ref="V10:AF10"/>
  </mergeCells>
  <hyperlinks>
    <hyperlink ref="A5" location="'List of contents'!A1" display="Back to 'List of contents'" xr:uid="{00000000-0004-0000-2800-000000000000}"/>
  </hyperlinks>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41"/>
  <dimension ref="A1:R21"/>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315</v>
      </c>
    </row>
    <row r="2" spans="1:18" s="4" customFormat="1" ht="15" x14ac:dyDescent="0.35">
      <c r="A2" s="4" t="s">
        <v>314</v>
      </c>
    </row>
    <row r="3" spans="1:18" s="4" customFormat="1" ht="15" x14ac:dyDescent="0.35">
      <c r="A3" s="24" t="s">
        <v>10</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row>
    <row r="8" spans="1:18" ht="21" customHeight="1" x14ac:dyDescent="0.4">
      <c r="B8" s="18" t="s">
        <v>10</v>
      </c>
      <c r="C8" s="19" t="s">
        <v>316</v>
      </c>
      <c r="D8" s="19"/>
      <c r="E8" s="19" t="s">
        <v>317</v>
      </c>
      <c r="F8" s="19"/>
    </row>
    <row r="9" spans="1:18" ht="21" customHeight="1" x14ac:dyDescent="0.4">
      <c r="B9" s="18"/>
      <c r="C9" s="19"/>
      <c r="D9" s="19"/>
      <c r="E9" s="19"/>
      <c r="F9" s="19"/>
    </row>
    <row r="10" spans="1:18" x14ac:dyDescent="0.4">
      <c r="B10" s="4" t="s">
        <v>10</v>
      </c>
      <c r="C10" s="16" t="s">
        <v>81</v>
      </c>
      <c r="D10" s="16"/>
      <c r="E10" s="16"/>
      <c r="F10" s="16"/>
    </row>
    <row r="11" spans="1:18" ht="30" x14ac:dyDescent="0.4">
      <c r="B11" s="4" t="s">
        <v>10</v>
      </c>
      <c r="C11" s="8" t="s">
        <v>16</v>
      </c>
      <c r="D11" s="8" t="s">
        <v>17</v>
      </c>
      <c r="E11" s="8" t="s">
        <v>16</v>
      </c>
      <c r="F11" s="8" t="s">
        <v>17</v>
      </c>
    </row>
    <row r="12" spans="1:18" x14ac:dyDescent="0.4">
      <c r="B12" s="4">
        <v>2014</v>
      </c>
      <c r="C12" s="4">
        <v>127</v>
      </c>
      <c r="D12" s="12">
        <v>75.138999999999996</v>
      </c>
      <c r="E12" s="4">
        <v>127</v>
      </c>
      <c r="F12" s="12">
        <v>78.676199999999994</v>
      </c>
    </row>
    <row r="13" spans="1:18" x14ac:dyDescent="0.4">
      <c r="B13" s="4">
        <v>2015</v>
      </c>
      <c r="C13" s="4">
        <v>131</v>
      </c>
      <c r="D13" s="12">
        <v>56.449300000000001</v>
      </c>
      <c r="E13" s="4">
        <v>131</v>
      </c>
      <c r="F13" s="12">
        <v>60.503700000000002</v>
      </c>
    </row>
    <row r="14" spans="1:18" x14ac:dyDescent="0.4">
      <c r="B14" s="4">
        <v>2016</v>
      </c>
      <c r="C14" s="4">
        <v>132</v>
      </c>
      <c r="D14" s="12">
        <v>45.625900000000001</v>
      </c>
      <c r="E14" s="4">
        <v>132</v>
      </c>
      <c r="F14" s="12">
        <v>50.097099999999998</v>
      </c>
    </row>
    <row r="15" spans="1:18" x14ac:dyDescent="0.4">
      <c r="B15" s="4">
        <v>2017</v>
      </c>
      <c r="C15" s="4">
        <v>134</v>
      </c>
      <c r="D15" s="12">
        <v>35.833300000000001</v>
      </c>
      <c r="E15" s="4">
        <v>134</v>
      </c>
      <c r="F15" s="12">
        <v>41.552799999999998</v>
      </c>
    </row>
    <row r="16" spans="1:18" x14ac:dyDescent="0.4">
      <c r="B16" s="4">
        <v>2018</v>
      </c>
      <c r="C16" s="4">
        <v>135</v>
      </c>
      <c r="D16" s="12">
        <v>37.365000000000002</v>
      </c>
      <c r="E16" s="4">
        <v>135</v>
      </c>
      <c r="F16" s="12">
        <v>42.114699999999999</v>
      </c>
    </row>
    <row r="17" spans="2:6" x14ac:dyDescent="0.4">
      <c r="B17" s="4">
        <v>2019</v>
      </c>
      <c r="C17" s="4">
        <v>137</v>
      </c>
      <c r="D17" s="12">
        <v>36.717500000000001</v>
      </c>
      <c r="E17" s="4">
        <v>137</v>
      </c>
      <c r="F17" s="12">
        <v>45.364100000000001</v>
      </c>
    </row>
    <row r="18" spans="2:6" x14ac:dyDescent="0.4">
      <c r="B18" s="4">
        <v>2020</v>
      </c>
      <c r="C18" s="4">
        <v>137</v>
      </c>
      <c r="D18" s="12">
        <v>31.086600000000001</v>
      </c>
      <c r="E18" s="4">
        <v>137</v>
      </c>
      <c r="F18" s="12">
        <v>36.292400000000001</v>
      </c>
    </row>
    <row r="19" spans="2:6" x14ac:dyDescent="0.4">
      <c r="B19" s="4">
        <v>2021</v>
      </c>
      <c r="C19" s="4">
        <v>137</v>
      </c>
      <c r="D19" s="12">
        <v>27.594200000000001</v>
      </c>
      <c r="E19" s="4">
        <v>137</v>
      </c>
      <c r="F19" s="12">
        <v>32.408200000000001</v>
      </c>
    </row>
    <row r="20" spans="2:6" x14ac:dyDescent="0.4">
      <c r="B20" s="4">
        <v>2022</v>
      </c>
      <c r="C20" s="4">
        <v>138</v>
      </c>
      <c r="D20" s="12">
        <v>29.320900000000002</v>
      </c>
      <c r="E20" s="4">
        <v>138</v>
      </c>
      <c r="F20" s="12">
        <v>35.888599999999997</v>
      </c>
    </row>
    <row r="21" spans="2:6" x14ac:dyDescent="0.4">
      <c r="B21" s="4">
        <v>2023</v>
      </c>
      <c r="C21" s="4">
        <v>138</v>
      </c>
      <c r="D21" s="12">
        <v>26.4465</v>
      </c>
      <c r="E21" s="4">
        <v>138</v>
      </c>
      <c r="F21" s="12">
        <v>32.449800000000003</v>
      </c>
    </row>
  </sheetData>
  <mergeCells count="8">
    <mergeCell ref="C10:F10"/>
    <mergeCell ref="A3:R3"/>
    <mergeCell ref="A4:R4"/>
    <mergeCell ref="A5:C5"/>
    <mergeCell ref="C7:F7"/>
    <mergeCell ref="B8:B9"/>
    <mergeCell ref="C8:D9"/>
    <mergeCell ref="E8:F9"/>
  </mergeCells>
  <hyperlinks>
    <hyperlink ref="A5" location="'List of contents'!A1" display="Back to 'List of contents'" xr:uid="{00000000-0004-0000-2900-000000000000}"/>
  </hyperlinks>
  <pageMargins left="0.7" right="0.7" top="0.75" bottom="0.75" header="0.3" footer="0.3"/>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codeName="Sheet42"/>
  <dimension ref="A1:R19"/>
  <sheetViews>
    <sheetView workbookViewId="0">
      <pane ySplit="11" topLeftCell="A12" activePane="bottomLeft" state="frozen"/>
      <selection pane="bottomLeft" activeCell="A5" sqref="A5:C5"/>
    </sheetView>
  </sheetViews>
  <sheetFormatPr defaultColWidth="8.77734375" defaultRowHeight="16.8" x14ac:dyDescent="0.4"/>
  <cols>
    <col min="1" max="1" width="10.77734375" style="14" customWidth="1"/>
    <col min="2" max="2" width="18.77734375" style="14" customWidth="1"/>
    <col min="3" max="100" width="10.77734375" style="14" customWidth="1"/>
    <col min="101" max="16384" width="8.77734375" style="14"/>
  </cols>
  <sheetData>
    <row r="1" spans="1:18" s="15" customFormat="1" ht="21.6" x14ac:dyDescent="0.45">
      <c r="A1" s="1" t="s">
        <v>820</v>
      </c>
    </row>
    <row r="2" spans="1:18" s="4" customFormat="1" ht="15" x14ac:dyDescent="0.35">
      <c r="A2" s="4" t="s">
        <v>10</v>
      </c>
    </row>
    <row r="3" spans="1:18" s="4" customFormat="1" ht="15" x14ac:dyDescent="0.35">
      <c r="A3" s="24" t="s">
        <v>792</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10</v>
      </c>
      <c r="D8" s="17"/>
      <c r="E8" s="17"/>
    </row>
    <row r="9" spans="1:18" ht="21" customHeight="1" x14ac:dyDescent="0.4">
      <c r="B9" s="18" t="s">
        <v>10</v>
      </c>
      <c r="C9" s="19" t="s">
        <v>57</v>
      </c>
      <c r="D9" s="19" t="s">
        <v>68</v>
      </c>
      <c r="E9" s="19" t="s">
        <v>69</v>
      </c>
    </row>
    <row r="10" spans="1:18" ht="21" customHeight="1" x14ac:dyDescent="0.4">
      <c r="B10" s="18"/>
      <c r="C10" s="19"/>
      <c r="D10" s="19"/>
      <c r="E10" s="19"/>
    </row>
    <row r="11" spans="1:18" x14ac:dyDescent="0.4">
      <c r="B11" s="4" t="s">
        <v>10</v>
      </c>
      <c r="C11" s="16" t="s">
        <v>15</v>
      </c>
      <c r="D11" s="16"/>
      <c r="E11" s="16"/>
    </row>
    <row r="12" spans="1:18" x14ac:dyDescent="0.4">
      <c r="B12" s="4" t="s">
        <v>115</v>
      </c>
      <c r="C12" s="12">
        <v>11.846299999999999</v>
      </c>
      <c r="D12" s="12">
        <v>12.9186</v>
      </c>
      <c r="E12" s="12">
        <v>12.046900000000001</v>
      </c>
    </row>
    <row r="13" spans="1:18" x14ac:dyDescent="0.4">
      <c r="B13" s="4" t="s">
        <v>116</v>
      </c>
      <c r="C13" s="12">
        <v>42.731400000000001</v>
      </c>
      <c r="D13" s="12">
        <v>42.731400000000001</v>
      </c>
      <c r="E13" s="12">
        <v>96.622200000000007</v>
      </c>
    </row>
    <row r="14" spans="1:18" x14ac:dyDescent="0.4">
      <c r="B14" s="4" t="s">
        <v>117</v>
      </c>
      <c r="C14" s="12">
        <v>13.058199999999999</v>
      </c>
      <c r="D14" s="12">
        <v>21.7743</v>
      </c>
      <c r="E14" s="12">
        <v>14.114000000000001</v>
      </c>
    </row>
    <row r="15" spans="1:18" x14ac:dyDescent="0.4">
      <c r="B15" s="4" t="s">
        <v>118</v>
      </c>
      <c r="C15" s="12">
        <v>10.354100000000001</v>
      </c>
      <c r="D15" s="12">
        <v>12.194699999999999</v>
      </c>
      <c r="E15" s="12">
        <v>10.077400000000001</v>
      </c>
    </row>
    <row r="16" spans="1:18" x14ac:dyDescent="0.4">
      <c r="B16" s="4" t="s">
        <v>119</v>
      </c>
      <c r="C16" s="12">
        <v>6.7265699999999997</v>
      </c>
      <c r="D16" s="12">
        <v>8.0895499999999991</v>
      </c>
      <c r="E16" s="12">
        <v>6.6135900000000003</v>
      </c>
    </row>
    <row r="17" spans="2:5" x14ac:dyDescent="0.4">
      <c r="B17" s="4" t="s">
        <v>120</v>
      </c>
      <c r="C17" s="12">
        <v>0</v>
      </c>
      <c r="D17" s="12">
        <v>5.1006900000000002</v>
      </c>
      <c r="E17" s="12">
        <v>3.9182800000000002</v>
      </c>
    </row>
    <row r="18" spans="2:5" x14ac:dyDescent="0.4">
      <c r="B18" s="4" t="s">
        <v>10</v>
      </c>
      <c r="C18" s="4" t="s">
        <v>10</v>
      </c>
      <c r="D18" s="4" t="s">
        <v>10</v>
      </c>
      <c r="E18" s="4" t="s">
        <v>10</v>
      </c>
    </row>
    <row r="19" spans="2:5" x14ac:dyDescent="0.4">
      <c r="B19" s="4" t="s">
        <v>16</v>
      </c>
      <c r="C19" s="4">
        <v>105</v>
      </c>
      <c r="D19" s="4">
        <v>29</v>
      </c>
      <c r="E19" s="4">
        <v>42</v>
      </c>
    </row>
  </sheetData>
  <mergeCells count="9">
    <mergeCell ref="C11:E11"/>
    <mergeCell ref="A3:R3"/>
    <mergeCell ref="A4:R4"/>
    <mergeCell ref="A5:C5"/>
    <mergeCell ref="C8:E8"/>
    <mergeCell ref="B9:B10"/>
    <mergeCell ref="C9:C10"/>
    <mergeCell ref="D9:D10"/>
    <mergeCell ref="E9:E10"/>
  </mergeCells>
  <hyperlinks>
    <hyperlink ref="A5" location="'List of contents'!A1" display="Back to 'List of contents'" xr:uid="{00000000-0004-0000-2A00-000000000000}"/>
  </hyperlinks>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43"/>
  <dimension ref="A1:R19"/>
  <sheetViews>
    <sheetView workbookViewId="0">
      <pane ySplit="11" topLeftCell="A12" activePane="bottomLeft" state="frozen"/>
      <selection pane="bottomLeft" activeCell="A5" sqref="A5:C5"/>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1" width="10.77734375" style="14" customWidth="1"/>
    <col min="12" max="12" width="18.77734375" style="14" customWidth="1"/>
    <col min="13" max="100" width="10.77734375" style="14" customWidth="1"/>
    <col min="101" max="16384" width="8.77734375" style="14"/>
  </cols>
  <sheetData>
    <row r="1" spans="1:18" s="15" customFormat="1" ht="21.6" x14ac:dyDescent="0.45">
      <c r="A1" s="1" t="s">
        <v>821</v>
      </c>
    </row>
    <row r="2" spans="1:18" s="4" customFormat="1" ht="15" x14ac:dyDescent="0.35">
      <c r="A2" s="4" t="s">
        <v>10</v>
      </c>
    </row>
    <row r="3" spans="1:18" s="4" customFormat="1" ht="15" x14ac:dyDescent="0.35">
      <c r="A3" s="24" t="s">
        <v>822</v>
      </c>
      <c r="B3" s="24"/>
      <c r="C3" s="24"/>
      <c r="D3" s="24"/>
      <c r="E3" s="24"/>
      <c r="F3" s="24"/>
      <c r="G3" s="24"/>
      <c r="H3" s="24"/>
      <c r="I3" s="24"/>
      <c r="J3" s="24"/>
      <c r="K3" s="24"/>
      <c r="L3" s="24"/>
      <c r="M3" s="24"/>
      <c r="N3" s="24"/>
      <c r="O3" s="24"/>
      <c r="P3" s="24"/>
      <c r="Q3" s="24"/>
      <c r="R3" s="24"/>
    </row>
    <row r="4" spans="1:18" s="4" customFormat="1" ht="15" x14ac:dyDescent="0.35">
      <c r="A4" s="18" t="s">
        <v>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57</v>
      </c>
      <c r="D8" s="17"/>
      <c r="E8" s="17"/>
      <c r="G8" s="6" t="s">
        <v>10</v>
      </c>
      <c r="H8" s="20" t="s">
        <v>68</v>
      </c>
      <c r="I8" s="20"/>
      <c r="J8" s="20"/>
      <c r="L8" s="4" t="s">
        <v>10</v>
      </c>
      <c r="M8" s="17" t="s">
        <v>69</v>
      </c>
      <c r="N8" s="17"/>
      <c r="O8" s="17"/>
    </row>
    <row r="9" spans="1:18" ht="21" customHeight="1" x14ac:dyDescent="0.4">
      <c r="B9" s="18" t="s">
        <v>10</v>
      </c>
      <c r="C9" s="19" t="s">
        <v>67</v>
      </c>
      <c r="D9" s="19" t="s">
        <v>322</v>
      </c>
      <c r="E9" s="19" t="s">
        <v>323</v>
      </c>
      <c r="G9" s="21" t="s">
        <v>10</v>
      </c>
      <c r="H9" s="22" t="s">
        <v>67</v>
      </c>
      <c r="I9" s="22" t="s">
        <v>322</v>
      </c>
      <c r="J9" s="22" t="s">
        <v>323</v>
      </c>
      <c r="L9" s="18" t="s">
        <v>10</v>
      </c>
      <c r="M9" s="19" t="s">
        <v>67</v>
      </c>
      <c r="N9" s="19" t="s">
        <v>322</v>
      </c>
      <c r="O9" s="19" t="s">
        <v>323</v>
      </c>
    </row>
    <row r="10" spans="1:18" ht="21" customHeight="1" x14ac:dyDescent="0.4">
      <c r="B10" s="18"/>
      <c r="C10" s="19"/>
      <c r="D10" s="19"/>
      <c r="E10" s="19"/>
      <c r="G10" s="21"/>
      <c r="H10" s="22"/>
      <c r="I10" s="22"/>
      <c r="J10" s="22"/>
      <c r="L10" s="18"/>
      <c r="M10" s="19"/>
      <c r="N10" s="19"/>
      <c r="O10" s="19"/>
    </row>
    <row r="11" spans="1:18" x14ac:dyDescent="0.4">
      <c r="B11" s="4" t="s">
        <v>10</v>
      </c>
      <c r="C11" s="16" t="s">
        <v>15</v>
      </c>
      <c r="D11" s="16"/>
      <c r="E11" s="16"/>
      <c r="G11" s="6" t="s">
        <v>10</v>
      </c>
      <c r="H11" s="23" t="s">
        <v>15</v>
      </c>
      <c r="I11" s="23"/>
      <c r="J11" s="23"/>
      <c r="L11" s="4" t="s">
        <v>10</v>
      </c>
      <c r="M11" s="16" t="s">
        <v>15</v>
      </c>
      <c r="N11" s="16"/>
      <c r="O11" s="16"/>
    </row>
    <row r="12" spans="1:18" x14ac:dyDescent="0.4">
      <c r="B12" s="4" t="s">
        <v>115</v>
      </c>
      <c r="C12" s="12">
        <v>1.151019</v>
      </c>
      <c r="D12" s="12">
        <v>-5.9190769999999997</v>
      </c>
      <c r="E12" s="12">
        <v>22.25442</v>
      </c>
      <c r="G12" s="6" t="s">
        <v>115</v>
      </c>
      <c r="H12" s="13">
        <v>-2.66554</v>
      </c>
      <c r="I12" s="13">
        <v>-7.1748000000000003</v>
      </c>
      <c r="J12" s="13">
        <v>30.072299999999998</v>
      </c>
      <c r="L12" s="4" t="s">
        <v>115</v>
      </c>
      <c r="M12" s="12">
        <v>-0.3153011</v>
      </c>
      <c r="N12" s="12">
        <v>-32.980699999999999</v>
      </c>
      <c r="O12" s="12">
        <v>4.2748210000000002</v>
      </c>
    </row>
    <row r="13" spans="1:18" x14ac:dyDescent="0.4">
      <c r="B13" s="4" t="s">
        <v>116</v>
      </c>
      <c r="C13" s="12">
        <v>190.9117</v>
      </c>
      <c r="D13" s="12">
        <v>152.68620000000001</v>
      </c>
      <c r="E13" s="12">
        <v>190.9117</v>
      </c>
      <c r="G13" s="6" t="s">
        <v>116</v>
      </c>
      <c r="H13" s="13">
        <v>81.677800000000005</v>
      </c>
      <c r="I13" s="13">
        <v>81.677800000000005</v>
      </c>
      <c r="J13" s="13">
        <v>62.205599999999997</v>
      </c>
      <c r="L13" s="4" t="s">
        <v>116</v>
      </c>
      <c r="M13" s="12">
        <v>115.5068</v>
      </c>
      <c r="N13" s="12">
        <v>-29.060400000000001</v>
      </c>
      <c r="O13" s="12">
        <v>115.5068</v>
      </c>
    </row>
    <row r="14" spans="1:18" x14ac:dyDescent="0.4">
      <c r="B14" s="4" t="s">
        <v>117</v>
      </c>
      <c r="C14" s="12">
        <v>30.407060000000001</v>
      </c>
      <c r="D14" s="12">
        <v>28.978539999999999</v>
      </c>
      <c r="E14" s="12">
        <v>31.511489999999998</v>
      </c>
      <c r="G14" s="6" t="s">
        <v>117</v>
      </c>
      <c r="H14" s="13">
        <v>26.7913</v>
      </c>
      <c r="I14" s="13">
        <v>23.297599999999999</v>
      </c>
      <c r="J14" s="13">
        <v>25.939900000000002</v>
      </c>
      <c r="L14" s="4" t="s">
        <v>117</v>
      </c>
      <c r="M14" s="12">
        <v>18.1782</v>
      </c>
      <c r="N14" s="12">
        <v>-30.8721</v>
      </c>
      <c r="O14" s="12">
        <v>20.290430000000001</v>
      </c>
    </row>
    <row r="15" spans="1:18" x14ac:dyDescent="0.4">
      <c r="B15" s="4" t="s">
        <v>118</v>
      </c>
      <c r="C15" s="12">
        <v>7.6337060000000001</v>
      </c>
      <c r="D15" s="12">
        <v>-6.8570799999999998</v>
      </c>
      <c r="E15" s="12">
        <v>15.943199999999999</v>
      </c>
      <c r="G15" s="6" t="s">
        <v>118</v>
      </c>
      <c r="H15" s="13">
        <v>7.6337099999999998</v>
      </c>
      <c r="I15" s="13">
        <v>-1.3538300000000001</v>
      </c>
      <c r="J15" s="13">
        <v>21.196200000000001</v>
      </c>
      <c r="L15" s="4" t="s">
        <v>118</v>
      </c>
      <c r="M15" s="12">
        <v>-2.0486599999999999</v>
      </c>
      <c r="N15" s="12">
        <v>-32.683799999999998</v>
      </c>
      <c r="O15" s="12">
        <v>-0.70018559999999996</v>
      </c>
    </row>
    <row r="16" spans="1:18" x14ac:dyDescent="0.4">
      <c r="B16" s="4" t="s">
        <v>119</v>
      </c>
      <c r="C16" s="12">
        <v>-25.00394</v>
      </c>
      <c r="D16" s="12">
        <v>-22.601970000000001</v>
      </c>
      <c r="E16" s="12">
        <v>-25.325050000000001</v>
      </c>
      <c r="G16" s="6" t="s">
        <v>119</v>
      </c>
      <c r="H16" s="13">
        <v>-11.778</v>
      </c>
      <c r="I16" s="13">
        <v>-18.3522</v>
      </c>
      <c r="J16" s="13">
        <v>16.1145</v>
      </c>
      <c r="L16" s="4" t="s">
        <v>119</v>
      </c>
      <c r="M16" s="12">
        <v>-27.905000000000001</v>
      </c>
      <c r="N16" s="12">
        <v>-35.028799999999997</v>
      </c>
      <c r="O16" s="12">
        <v>-19.90934</v>
      </c>
    </row>
    <row r="17" spans="2:15" x14ac:dyDescent="0.4">
      <c r="B17" s="4" t="s">
        <v>120</v>
      </c>
      <c r="C17" s="12">
        <v>-53.60013</v>
      </c>
      <c r="D17" s="12">
        <v>-49.558669999999999</v>
      </c>
      <c r="E17" s="12">
        <v>-53.60013</v>
      </c>
      <c r="G17" s="6" t="s">
        <v>120</v>
      </c>
      <c r="H17" s="13">
        <v>-49.558700000000002</v>
      </c>
      <c r="I17" s="13">
        <v>-49.558700000000002</v>
      </c>
      <c r="J17" s="13">
        <v>7.6337099999999998</v>
      </c>
      <c r="L17" s="4" t="s">
        <v>120</v>
      </c>
      <c r="M17" s="12">
        <v>-76.058239999999998</v>
      </c>
      <c r="N17" s="12">
        <v>-37.373899999999999</v>
      </c>
      <c r="O17" s="12">
        <v>-76.058239999999998</v>
      </c>
    </row>
    <row r="18" spans="2:15" x14ac:dyDescent="0.4">
      <c r="B18" s="4" t="s">
        <v>10</v>
      </c>
      <c r="C18" s="4" t="s">
        <v>10</v>
      </c>
      <c r="D18" s="4" t="s">
        <v>10</v>
      </c>
      <c r="E18" s="4" t="s">
        <v>10</v>
      </c>
      <c r="G18" s="6" t="s">
        <v>10</v>
      </c>
      <c r="H18" s="6" t="s">
        <v>10</v>
      </c>
      <c r="I18" s="6" t="s">
        <v>10</v>
      </c>
      <c r="J18" s="6" t="s">
        <v>10</v>
      </c>
      <c r="L18" s="4" t="s">
        <v>10</v>
      </c>
      <c r="M18" s="4" t="s">
        <v>10</v>
      </c>
      <c r="N18" s="4" t="s">
        <v>10</v>
      </c>
      <c r="O18" s="4" t="s">
        <v>10</v>
      </c>
    </row>
    <row r="19" spans="2:15" x14ac:dyDescent="0.4">
      <c r="B19" s="4" t="s">
        <v>16</v>
      </c>
      <c r="C19" s="4">
        <v>59</v>
      </c>
      <c r="D19" s="4">
        <v>23</v>
      </c>
      <c r="E19" s="4">
        <v>36</v>
      </c>
      <c r="G19" s="6" t="s">
        <v>16</v>
      </c>
      <c r="H19" s="6">
        <v>19</v>
      </c>
      <c r="I19" s="6">
        <v>14</v>
      </c>
      <c r="J19" s="6">
        <v>5</v>
      </c>
      <c r="L19" s="4" t="s">
        <v>16</v>
      </c>
      <c r="M19" s="4">
        <v>34</v>
      </c>
      <c r="N19" s="4">
        <v>3</v>
      </c>
      <c r="O19" s="4">
        <v>31</v>
      </c>
    </row>
  </sheetData>
  <mergeCells count="21">
    <mergeCell ref="A3:R3"/>
    <mergeCell ref="A4:R4"/>
    <mergeCell ref="A5:C5"/>
    <mergeCell ref="C8:E8"/>
    <mergeCell ref="B9:B10"/>
    <mergeCell ref="C9:C10"/>
    <mergeCell ref="D9:D10"/>
    <mergeCell ref="E9:E10"/>
    <mergeCell ref="M8:O8"/>
    <mergeCell ref="L9:L10"/>
    <mergeCell ref="M9:M10"/>
    <mergeCell ref="N9:N10"/>
    <mergeCell ref="O9:O10"/>
    <mergeCell ref="M11:O11"/>
    <mergeCell ref="C11:E11"/>
    <mergeCell ref="H8:J8"/>
    <mergeCell ref="G9:G10"/>
    <mergeCell ref="H9:H10"/>
    <mergeCell ref="I9:I10"/>
    <mergeCell ref="J9:J10"/>
    <mergeCell ref="H11:J11"/>
  </mergeCells>
  <hyperlinks>
    <hyperlink ref="A5" location="'List of contents'!A1" display="Back to 'List of contents'" xr:uid="{00000000-0004-0000-2B00-000000000000}"/>
  </hyperlinks>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Sheet44"/>
  <dimension ref="A1:X1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326</v>
      </c>
    </row>
    <row r="2" spans="1:24" s="4" customFormat="1" ht="15" x14ac:dyDescent="0.35">
      <c r="A2" s="4" t="s">
        <v>99</v>
      </c>
    </row>
    <row r="3" spans="1:24" s="4" customFormat="1" ht="15" x14ac:dyDescent="0.35">
      <c r="A3" s="24" t="s">
        <v>10</v>
      </c>
      <c r="B3" s="24"/>
      <c r="C3" s="24"/>
      <c r="D3" s="24"/>
      <c r="E3" s="24"/>
      <c r="F3" s="24"/>
      <c r="G3" s="24"/>
      <c r="H3" s="24"/>
      <c r="I3" s="24"/>
      <c r="J3" s="24"/>
      <c r="K3" s="24"/>
      <c r="L3" s="24"/>
      <c r="M3" s="24"/>
      <c r="N3" s="24"/>
      <c r="O3" s="24"/>
      <c r="P3" s="24"/>
      <c r="Q3" s="24"/>
      <c r="R3" s="24"/>
    </row>
    <row r="4" spans="1:24" s="4" customFormat="1" ht="15" x14ac:dyDescent="0.35">
      <c r="A4" s="18" t="s">
        <v>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327</v>
      </c>
      <c r="D7" s="17"/>
      <c r="E7" s="17"/>
      <c r="F7" s="17"/>
      <c r="G7" s="17"/>
      <c r="H7" s="17"/>
      <c r="I7" s="17"/>
      <c r="J7" s="17"/>
      <c r="K7" s="17"/>
      <c r="L7" s="17"/>
      <c r="N7" s="6" t="s">
        <v>10</v>
      </c>
      <c r="O7" s="20" t="s">
        <v>334</v>
      </c>
      <c r="P7" s="20"/>
      <c r="Q7" s="20"/>
      <c r="R7" s="20"/>
      <c r="S7" s="20"/>
      <c r="T7" s="20"/>
      <c r="U7" s="20"/>
      <c r="V7" s="20"/>
      <c r="W7" s="20"/>
      <c r="X7" s="20"/>
    </row>
    <row r="8" spans="1:24" ht="21" customHeight="1" x14ac:dyDescent="0.4">
      <c r="B8" s="18" t="s">
        <v>10</v>
      </c>
      <c r="C8" s="19" t="s">
        <v>328</v>
      </c>
      <c r="D8" s="19"/>
      <c r="E8" s="19" t="s">
        <v>329</v>
      </c>
      <c r="F8" s="19"/>
      <c r="G8" s="19" t="s">
        <v>330</v>
      </c>
      <c r="H8" s="19"/>
      <c r="I8" s="19" t="s">
        <v>331</v>
      </c>
      <c r="J8" s="19"/>
      <c r="K8" s="19" t="s">
        <v>332</v>
      </c>
      <c r="L8" s="19"/>
      <c r="N8" s="21" t="s">
        <v>10</v>
      </c>
      <c r="O8" s="22" t="s">
        <v>328</v>
      </c>
      <c r="P8" s="22"/>
      <c r="Q8" s="22" t="s">
        <v>329</v>
      </c>
      <c r="R8" s="22"/>
      <c r="S8" s="22" t="s">
        <v>330</v>
      </c>
      <c r="T8" s="22"/>
      <c r="U8" s="22" t="s">
        <v>335</v>
      </c>
      <c r="V8" s="22"/>
      <c r="W8" s="22" t="s">
        <v>332</v>
      </c>
      <c r="X8" s="22"/>
    </row>
    <row r="9" spans="1:24" ht="21" customHeight="1" x14ac:dyDescent="0.4">
      <c r="B9" s="18"/>
      <c r="C9" s="19"/>
      <c r="D9" s="19"/>
      <c r="E9" s="19"/>
      <c r="F9" s="19"/>
      <c r="G9" s="19"/>
      <c r="H9" s="19"/>
      <c r="I9" s="19"/>
      <c r="J9" s="19"/>
      <c r="K9" s="19"/>
      <c r="L9" s="19"/>
      <c r="N9" s="21"/>
      <c r="O9" s="22"/>
      <c r="P9" s="22"/>
      <c r="Q9" s="22"/>
      <c r="R9" s="22"/>
      <c r="S9" s="22"/>
      <c r="T9" s="22"/>
      <c r="U9" s="22"/>
      <c r="V9" s="22"/>
      <c r="W9" s="22"/>
      <c r="X9" s="22"/>
    </row>
    <row r="10" spans="1:24" x14ac:dyDescent="0.4">
      <c r="B10" s="4" t="s">
        <v>10</v>
      </c>
      <c r="C10" s="16" t="s">
        <v>333</v>
      </c>
      <c r="D10" s="16"/>
      <c r="E10" s="16"/>
      <c r="F10" s="16"/>
      <c r="G10" s="16"/>
      <c r="H10" s="16"/>
      <c r="I10" s="16"/>
      <c r="J10" s="16"/>
      <c r="K10" s="16"/>
      <c r="L10" s="16"/>
      <c r="N10" s="6" t="s">
        <v>10</v>
      </c>
      <c r="O10" s="23" t="s">
        <v>333</v>
      </c>
      <c r="P10" s="23"/>
      <c r="Q10" s="23"/>
      <c r="R10" s="23"/>
      <c r="S10" s="23"/>
      <c r="T10" s="23"/>
      <c r="U10" s="23"/>
      <c r="V10" s="23"/>
      <c r="W10" s="23"/>
      <c r="X10" s="23"/>
    </row>
    <row r="11" spans="1:24" ht="30" x14ac:dyDescent="0.4">
      <c r="B11" s="4" t="s">
        <v>10</v>
      </c>
      <c r="C11" s="8" t="s">
        <v>16</v>
      </c>
      <c r="D11" s="8" t="s">
        <v>17</v>
      </c>
      <c r="E11" s="8" t="s">
        <v>16</v>
      </c>
      <c r="F11" s="8" t="s">
        <v>17</v>
      </c>
      <c r="G11" s="8" t="s">
        <v>16</v>
      </c>
      <c r="H11" s="8" t="s">
        <v>17</v>
      </c>
      <c r="I11" s="8" t="s">
        <v>16</v>
      </c>
      <c r="J11" s="8" t="s">
        <v>17</v>
      </c>
      <c r="K11" s="8" t="s">
        <v>16</v>
      </c>
      <c r="L11" s="8" t="s">
        <v>17</v>
      </c>
      <c r="N11" s="6" t="s">
        <v>10</v>
      </c>
      <c r="O11" s="9" t="s">
        <v>16</v>
      </c>
      <c r="P11" s="9" t="s">
        <v>17</v>
      </c>
      <c r="Q11" s="9" t="s">
        <v>16</v>
      </c>
      <c r="R11" s="9" t="s">
        <v>17</v>
      </c>
      <c r="S11" s="9" t="s">
        <v>16</v>
      </c>
      <c r="T11" s="9" t="s">
        <v>17</v>
      </c>
      <c r="U11" s="9" t="s">
        <v>16</v>
      </c>
      <c r="V11" s="9" t="s">
        <v>17</v>
      </c>
      <c r="W11" s="9" t="s">
        <v>16</v>
      </c>
      <c r="X11" s="9" t="s">
        <v>17</v>
      </c>
    </row>
    <row r="12" spans="1:24" x14ac:dyDescent="0.4">
      <c r="B12" s="4">
        <v>2017</v>
      </c>
      <c r="C12" s="4">
        <v>27</v>
      </c>
      <c r="D12" s="12">
        <v>100</v>
      </c>
      <c r="E12" s="4">
        <v>27</v>
      </c>
      <c r="F12" s="12">
        <v>55.938299999999998</v>
      </c>
      <c r="G12" s="4">
        <v>27</v>
      </c>
      <c r="H12" s="12">
        <v>64.233199999999997</v>
      </c>
      <c r="I12" s="4">
        <v>27</v>
      </c>
      <c r="J12" s="12">
        <v>246.2184</v>
      </c>
      <c r="K12" s="4">
        <v>27</v>
      </c>
      <c r="L12" s="12">
        <v>92.729950000000002</v>
      </c>
      <c r="N12" s="6">
        <v>2017</v>
      </c>
      <c r="O12" s="6">
        <v>39</v>
      </c>
      <c r="P12" s="13">
        <v>100</v>
      </c>
      <c r="Q12" s="6">
        <v>39</v>
      </c>
      <c r="R12" s="13">
        <v>107.74160000000001</v>
      </c>
      <c r="S12" s="6">
        <v>39</v>
      </c>
      <c r="T12" s="13">
        <v>118.4579</v>
      </c>
      <c r="U12" s="6">
        <v>39</v>
      </c>
      <c r="V12" s="13">
        <v>179.80070000000001</v>
      </c>
      <c r="W12" s="6">
        <v>39</v>
      </c>
      <c r="X12" s="13">
        <v>110.3471</v>
      </c>
    </row>
    <row r="13" spans="1:24" x14ac:dyDescent="0.4">
      <c r="B13" s="4">
        <v>2018</v>
      </c>
      <c r="C13" s="4">
        <v>27</v>
      </c>
      <c r="D13" s="12">
        <v>104.06310000000001</v>
      </c>
      <c r="E13" s="4">
        <v>27</v>
      </c>
      <c r="F13" s="12">
        <v>57.208100000000002</v>
      </c>
      <c r="G13" s="4">
        <v>27</v>
      </c>
      <c r="H13" s="12">
        <v>65.500799999999998</v>
      </c>
      <c r="I13" s="4">
        <v>27</v>
      </c>
      <c r="J13" s="12">
        <v>251.21639999999999</v>
      </c>
      <c r="K13" s="4">
        <v>27</v>
      </c>
      <c r="L13" s="12">
        <v>94.494529999999997</v>
      </c>
      <c r="N13" s="6">
        <v>2018</v>
      </c>
      <c r="O13" s="6">
        <v>39</v>
      </c>
      <c r="P13" s="13">
        <v>106.87009999999999</v>
      </c>
      <c r="Q13" s="6">
        <v>39</v>
      </c>
      <c r="R13" s="13">
        <v>111.29089999999999</v>
      </c>
      <c r="S13" s="6">
        <v>39</v>
      </c>
      <c r="T13" s="13">
        <v>123.3544</v>
      </c>
      <c r="U13" s="6">
        <v>39</v>
      </c>
      <c r="V13" s="13">
        <v>198.59030000000001</v>
      </c>
      <c r="W13" s="6">
        <v>39</v>
      </c>
      <c r="X13" s="13">
        <v>116.816</v>
      </c>
    </row>
    <row r="14" spans="1:24" x14ac:dyDescent="0.4">
      <c r="B14" s="4">
        <v>2019</v>
      </c>
      <c r="C14" s="4">
        <v>27</v>
      </c>
      <c r="D14" s="12">
        <v>107.9196</v>
      </c>
      <c r="E14" s="4">
        <v>27</v>
      </c>
      <c r="F14" s="12">
        <v>58.847700000000003</v>
      </c>
      <c r="G14" s="4">
        <v>27</v>
      </c>
      <c r="H14" s="12">
        <v>67.754300000000001</v>
      </c>
      <c r="I14" s="4">
        <v>27</v>
      </c>
      <c r="J14" s="12">
        <v>248.04810000000001</v>
      </c>
      <c r="K14" s="4">
        <v>27</v>
      </c>
      <c r="L14" s="12">
        <v>96.392520000000005</v>
      </c>
      <c r="N14" s="6">
        <v>2019</v>
      </c>
      <c r="O14" s="6">
        <v>39</v>
      </c>
      <c r="P14" s="13">
        <v>105.9271</v>
      </c>
      <c r="Q14" s="6">
        <v>39</v>
      </c>
      <c r="R14" s="13">
        <v>114.6811</v>
      </c>
      <c r="S14" s="6">
        <v>39</v>
      </c>
      <c r="T14" s="13">
        <v>127.6057</v>
      </c>
      <c r="U14" s="6">
        <v>39</v>
      </c>
      <c r="V14" s="13">
        <v>224.14320000000001</v>
      </c>
      <c r="W14" s="6">
        <v>39</v>
      </c>
      <c r="X14" s="13">
        <v>122.3275</v>
      </c>
    </row>
    <row r="15" spans="1:24" x14ac:dyDescent="0.4">
      <c r="B15" s="4">
        <v>2020</v>
      </c>
      <c r="C15" s="4">
        <v>27</v>
      </c>
      <c r="D15" s="12">
        <v>92.728890000000007</v>
      </c>
      <c r="E15" s="4">
        <v>27</v>
      </c>
      <c r="F15" s="12">
        <v>57.0443</v>
      </c>
      <c r="G15" s="4">
        <v>27</v>
      </c>
      <c r="H15" s="12">
        <v>66.308099999999996</v>
      </c>
      <c r="I15" s="4">
        <v>27</v>
      </c>
      <c r="J15" s="12">
        <v>225.73330000000001</v>
      </c>
      <c r="K15" s="4">
        <v>27</v>
      </c>
      <c r="L15" s="12">
        <v>92.469629999999995</v>
      </c>
      <c r="N15" s="6">
        <v>2020</v>
      </c>
      <c r="O15" s="6">
        <v>39</v>
      </c>
      <c r="P15" s="13">
        <v>105.6978</v>
      </c>
      <c r="Q15" s="6">
        <v>39</v>
      </c>
      <c r="R15" s="13">
        <v>111.75490000000001</v>
      </c>
      <c r="S15" s="6">
        <v>39</v>
      </c>
      <c r="T15" s="13">
        <v>126.7959</v>
      </c>
      <c r="U15" s="6">
        <v>39</v>
      </c>
      <c r="V15" s="13">
        <v>219.8355</v>
      </c>
      <c r="W15" s="6">
        <v>39</v>
      </c>
      <c r="X15" s="13">
        <v>119.56010000000001</v>
      </c>
    </row>
    <row r="16" spans="1:24" x14ac:dyDescent="0.4">
      <c r="B16" s="4">
        <v>2021</v>
      </c>
      <c r="C16" s="4">
        <v>27</v>
      </c>
      <c r="D16" s="12">
        <v>98.169499999999999</v>
      </c>
      <c r="E16" s="4">
        <v>27</v>
      </c>
      <c r="F16" s="12">
        <v>60.662199999999999</v>
      </c>
      <c r="G16" s="4">
        <v>27</v>
      </c>
      <c r="H16" s="12">
        <v>71.894300000000001</v>
      </c>
      <c r="I16" s="4">
        <v>27</v>
      </c>
      <c r="J16" s="12">
        <v>211.4812</v>
      </c>
      <c r="K16" s="4">
        <v>27</v>
      </c>
      <c r="L16" s="12">
        <v>96.90016</v>
      </c>
      <c r="N16" s="6">
        <v>2021</v>
      </c>
      <c r="O16" s="6">
        <v>39</v>
      </c>
      <c r="P16" s="13">
        <v>115.2504</v>
      </c>
      <c r="Q16" s="6">
        <v>39</v>
      </c>
      <c r="R16" s="13">
        <v>122.9087</v>
      </c>
      <c r="S16" s="6">
        <v>39</v>
      </c>
      <c r="T16" s="13">
        <v>140.71369999999999</v>
      </c>
      <c r="U16" s="6">
        <v>39</v>
      </c>
      <c r="V16" s="13">
        <v>230.38939999999999</v>
      </c>
      <c r="W16" s="6">
        <v>39</v>
      </c>
      <c r="X16" s="13">
        <v>129.75</v>
      </c>
    </row>
    <row r="17" spans="2:24" x14ac:dyDescent="0.4">
      <c r="B17" s="4">
        <v>2022</v>
      </c>
      <c r="C17" s="4">
        <v>27</v>
      </c>
      <c r="D17" s="12">
        <v>105.2805</v>
      </c>
      <c r="E17" s="4">
        <v>27</v>
      </c>
      <c r="F17" s="12">
        <v>64.330100000000002</v>
      </c>
      <c r="G17" s="4">
        <v>27</v>
      </c>
      <c r="H17" s="12">
        <v>78.06</v>
      </c>
      <c r="I17" s="4">
        <v>27</v>
      </c>
      <c r="J17" s="12">
        <v>201.1156</v>
      </c>
      <c r="K17" s="4">
        <v>27</v>
      </c>
      <c r="L17" s="12">
        <v>101.19629999999999</v>
      </c>
      <c r="N17" s="6">
        <v>2022</v>
      </c>
      <c r="O17" s="6">
        <v>39</v>
      </c>
      <c r="P17" s="13">
        <v>118.19889999999999</v>
      </c>
      <c r="Q17" s="6">
        <v>39</v>
      </c>
      <c r="R17" s="13">
        <v>127.9842</v>
      </c>
      <c r="S17" s="6">
        <v>39</v>
      </c>
      <c r="T17" s="13">
        <v>147.7269</v>
      </c>
      <c r="U17" s="6">
        <v>39</v>
      </c>
      <c r="V17" s="13">
        <v>214.97280000000001</v>
      </c>
      <c r="W17" s="6">
        <v>39</v>
      </c>
      <c r="X17" s="13">
        <v>134.44759999999999</v>
      </c>
    </row>
    <row r="18" spans="2:24" x14ac:dyDescent="0.4">
      <c r="B18" s="4">
        <v>2023</v>
      </c>
      <c r="C18" s="4">
        <v>27</v>
      </c>
      <c r="D18" s="12">
        <v>101.4486</v>
      </c>
      <c r="E18" s="4">
        <v>27</v>
      </c>
      <c r="F18" s="12">
        <v>66.819199999999995</v>
      </c>
      <c r="G18" s="4">
        <v>27</v>
      </c>
      <c r="H18" s="12">
        <v>81.907799999999995</v>
      </c>
      <c r="I18" s="4">
        <v>27</v>
      </c>
      <c r="J18" s="12">
        <v>166.73330000000001</v>
      </c>
      <c r="K18" s="4">
        <v>27</v>
      </c>
      <c r="L18" s="12">
        <v>98.675269999999998</v>
      </c>
      <c r="N18" s="6">
        <v>2023</v>
      </c>
      <c r="O18" s="6">
        <v>39</v>
      </c>
      <c r="P18" s="13">
        <v>125.1733</v>
      </c>
      <c r="Q18" s="6">
        <v>39</v>
      </c>
      <c r="R18" s="13">
        <v>133.0386</v>
      </c>
      <c r="S18" s="6">
        <v>39</v>
      </c>
      <c r="T18" s="13">
        <v>148.95439999999999</v>
      </c>
      <c r="U18" s="6">
        <v>39</v>
      </c>
      <c r="V18" s="13">
        <v>203.24629999999999</v>
      </c>
      <c r="W18" s="6">
        <v>39</v>
      </c>
      <c r="X18" s="13">
        <v>136.68</v>
      </c>
    </row>
  </sheetData>
  <mergeCells count="19">
    <mergeCell ref="A3:R3"/>
    <mergeCell ref="A4:R4"/>
    <mergeCell ref="A5:C5"/>
    <mergeCell ref="C7:L7"/>
    <mergeCell ref="B8:B9"/>
    <mergeCell ref="C8:D9"/>
    <mergeCell ref="E8:F9"/>
    <mergeCell ref="G8:H9"/>
    <mergeCell ref="I8:J9"/>
    <mergeCell ref="K8:L9"/>
    <mergeCell ref="C10:L10"/>
    <mergeCell ref="O7:X7"/>
    <mergeCell ref="N8:N9"/>
    <mergeCell ref="O8:P9"/>
    <mergeCell ref="Q8:R9"/>
    <mergeCell ref="S8:T9"/>
    <mergeCell ref="U8:V9"/>
    <mergeCell ref="W8:X9"/>
    <mergeCell ref="O10:X10"/>
  </mergeCells>
  <hyperlinks>
    <hyperlink ref="A5" location="'List of contents'!A1" display="Back to 'List of contents'" xr:uid="{00000000-0004-0000-2C00-000000000000}"/>
  </hyperlinks>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45"/>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00" width="10.77734375" style="14" customWidth="1"/>
    <col min="101" max="16384" width="8.77734375" style="14"/>
  </cols>
  <sheetData>
    <row r="1" spans="1:18" s="15" customFormat="1" ht="21.6" x14ac:dyDescent="0.45">
      <c r="A1" s="1" t="s">
        <v>823</v>
      </c>
    </row>
    <row r="2" spans="1:18" s="4" customFormat="1" ht="15" x14ac:dyDescent="0.35">
      <c r="A2" s="4" t="s">
        <v>10</v>
      </c>
    </row>
    <row r="3" spans="1:18" s="4" customFormat="1" ht="17.100000000000001" customHeight="1" x14ac:dyDescent="0.35">
      <c r="A3" s="24" t="s">
        <v>824</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339</v>
      </c>
      <c r="D8" s="17"/>
      <c r="E8" s="17"/>
      <c r="G8" s="6" t="s">
        <v>10</v>
      </c>
      <c r="H8" s="20" t="s">
        <v>340</v>
      </c>
      <c r="I8" s="20"/>
      <c r="J8" s="20"/>
    </row>
    <row r="9" spans="1:18" ht="21" customHeight="1" x14ac:dyDescent="0.4">
      <c r="B9" s="18" t="s">
        <v>10</v>
      </c>
      <c r="C9" s="19" t="s">
        <v>57</v>
      </c>
      <c r="D9" s="19" t="s">
        <v>68</v>
      </c>
      <c r="E9" s="19" t="s">
        <v>69</v>
      </c>
      <c r="G9" s="21" t="s">
        <v>10</v>
      </c>
      <c r="H9" s="22" t="s">
        <v>52</v>
      </c>
      <c r="I9" s="22" t="s">
        <v>51</v>
      </c>
      <c r="J9" s="22" t="s">
        <v>50</v>
      </c>
    </row>
    <row r="10" spans="1:18" ht="21" customHeight="1" x14ac:dyDescent="0.4">
      <c r="B10" s="18"/>
      <c r="C10" s="19"/>
      <c r="D10" s="19"/>
      <c r="E10" s="19"/>
      <c r="G10" s="21"/>
      <c r="H10" s="22"/>
      <c r="I10" s="22"/>
      <c r="J10" s="22"/>
    </row>
    <row r="11" spans="1:18" x14ac:dyDescent="0.4">
      <c r="B11" s="4" t="s">
        <v>10</v>
      </c>
      <c r="C11" s="16" t="s">
        <v>15</v>
      </c>
      <c r="D11" s="16"/>
      <c r="E11" s="16"/>
      <c r="G11" s="6" t="s">
        <v>10</v>
      </c>
      <c r="H11" s="23" t="s">
        <v>15</v>
      </c>
      <c r="I11" s="23"/>
      <c r="J11" s="23"/>
    </row>
    <row r="12" spans="1:18" x14ac:dyDescent="0.4">
      <c r="B12" s="4" t="s">
        <v>115</v>
      </c>
      <c r="C12" s="12">
        <v>135.96010000000001</v>
      </c>
      <c r="D12" s="12">
        <v>133.56780000000001</v>
      </c>
      <c r="E12" s="12">
        <v>194.02903000000001</v>
      </c>
      <c r="G12" s="6" t="s">
        <v>115</v>
      </c>
      <c r="H12" s="13">
        <v>154.42500000000001</v>
      </c>
      <c r="I12" s="13">
        <v>119.1082</v>
      </c>
      <c r="J12" s="13">
        <v>138.28149999999999</v>
      </c>
    </row>
    <row r="13" spans="1:18" x14ac:dyDescent="0.4">
      <c r="B13" s="4" t="s">
        <v>116</v>
      </c>
      <c r="C13" s="12">
        <v>990.52160000000003</v>
      </c>
      <c r="D13" s="12">
        <v>200.6036</v>
      </c>
      <c r="E13" s="12">
        <v>2773.8398999999999</v>
      </c>
      <c r="G13" s="6" t="s">
        <v>116</v>
      </c>
      <c r="H13" s="13">
        <v>990.52160000000003</v>
      </c>
      <c r="I13" s="13">
        <v>305.65809999999999</v>
      </c>
      <c r="J13" s="13">
        <v>298.98970000000003</v>
      </c>
    </row>
    <row r="14" spans="1:18" x14ac:dyDescent="0.4">
      <c r="B14" s="4" t="s">
        <v>117</v>
      </c>
      <c r="C14" s="12">
        <v>157.7971</v>
      </c>
      <c r="D14" s="12">
        <v>145.3083</v>
      </c>
      <c r="E14" s="12">
        <v>231.46481</v>
      </c>
      <c r="G14" s="6" t="s">
        <v>117</v>
      </c>
      <c r="H14" s="13">
        <v>174.24709999999999</v>
      </c>
      <c r="I14" s="13">
        <v>132.54320000000001</v>
      </c>
      <c r="J14" s="13">
        <v>149.0549</v>
      </c>
    </row>
    <row r="15" spans="1:18" x14ac:dyDescent="0.4">
      <c r="B15" s="4" t="s">
        <v>118</v>
      </c>
      <c r="C15" s="12">
        <v>138.30459999999999</v>
      </c>
      <c r="D15" s="12">
        <v>131.8356</v>
      </c>
      <c r="E15" s="12">
        <v>189.20394999999999</v>
      </c>
      <c r="G15" s="6" t="s">
        <v>118</v>
      </c>
      <c r="H15" s="13">
        <v>154.36779999999999</v>
      </c>
      <c r="I15" s="13">
        <v>126.09180000000001</v>
      </c>
      <c r="J15" s="13">
        <v>134.595</v>
      </c>
    </row>
    <row r="16" spans="1:18" x14ac:dyDescent="0.4">
      <c r="B16" s="4" t="s">
        <v>119</v>
      </c>
      <c r="C16" s="12">
        <v>127.47450000000001</v>
      </c>
      <c r="D16" s="12">
        <v>125.7276</v>
      </c>
      <c r="E16" s="12">
        <v>164.51536999999999</v>
      </c>
      <c r="G16" s="6" t="s">
        <v>119</v>
      </c>
      <c r="H16" s="13">
        <v>143.279</v>
      </c>
      <c r="I16" s="13">
        <v>111.62479999999999</v>
      </c>
      <c r="J16" s="13">
        <v>126.95489999999999</v>
      </c>
    </row>
    <row r="17" spans="2:10" x14ac:dyDescent="0.4">
      <c r="B17" s="4" t="s">
        <v>120</v>
      </c>
      <c r="C17" s="12">
        <v>90.609039999999993</v>
      </c>
      <c r="D17" s="12">
        <v>105.4777</v>
      </c>
      <c r="E17" s="12">
        <v>109.06439</v>
      </c>
      <c r="G17" s="6" t="s">
        <v>120</v>
      </c>
      <c r="H17" s="13">
        <v>130.3219</v>
      </c>
      <c r="I17" s="13">
        <v>90.609039999999993</v>
      </c>
      <c r="J17" s="13">
        <v>100.33</v>
      </c>
    </row>
    <row r="18" spans="2:10" x14ac:dyDescent="0.4">
      <c r="B18" s="4" t="s">
        <v>10</v>
      </c>
      <c r="C18" s="4" t="s">
        <v>10</v>
      </c>
      <c r="D18" s="4" t="s">
        <v>10</v>
      </c>
      <c r="E18" s="4" t="s">
        <v>10</v>
      </c>
      <c r="G18" s="6" t="s">
        <v>10</v>
      </c>
      <c r="H18" s="6" t="s">
        <v>10</v>
      </c>
      <c r="I18" s="6" t="s">
        <v>10</v>
      </c>
      <c r="J18" s="6" t="s">
        <v>10</v>
      </c>
    </row>
    <row r="19" spans="2:10" x14ac:dyDescent="0.4">
      <c r="B19" s="4" t="s">
        <v>16</v>
      </c>
      <c r="C19" s="4">
        <v>109</v>
      </c>
      <c r="D19" s="4">
        <v>26</v>
      </c>
      <c r="E19" s="4">
        <v>54</v>
      </c>
      <c r="G19" s="6" t="s">
        <v>16</v>
      </c>
      <c r="H19" s="6">
        <v>34</v>
      </c>
      <c r="I19" s="6">
        <v>23</v>
      </c>
      <c r="J19" s="6">
        <v>52</v>
      </c>
    </row>
  </sheetData>
  <mergeCells count="15">
    <mergeCell ref="A3:R3"/>
    <mergeCell ref="A4:R4"/>
    <mergeCell ref="A5:C5"/>
    <mergeCell ref="C8:E8"/>
    <mergeCell ref="B9:B10"/>
    <mergeCell ref="C9:C10"/>
    <mergeCell ref="D9:D10"/>
    <mergeCell ref="E9:E10"/>
    <mergeCell ref="C11:E11"/>
    <mergeCell ref="H8:J8"/>
    <mergeCell ref="G9:G10"/>
    <mergeCell ref="H9:H10"/>
    <mergeCell ref="I9:I10"/>
    <mergeCell ref="J9:J10"/>
    <mergeCell ref="H11:J11"/>
  </mergeCells>
  <hyperlinks>
    <hyperlink ref="A5" location="'List of contents'!A1" display="Back to 'List of contents'" xr:uid="{00000000-0004-0000-2D00-000000000000}"/>
  </hyperlinks>
  <pageMargins left="0.7" right="0.7" top="0.75" bottom="0.75" header="0.3" footer="0.3"/>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codeName="Sheet46"/>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00" width="10.77734375" style="14" customWidth="1"/>
    <col min="101" max="16384" width="8.77734375" style="14"/>
  </cols>
  <sheetData>
    <row r="1" spans="1:18" s="15" customFormat="1" ht="21.6" x14ac:dyDescent="0.45">
      <c r="A1" s="1" t="s">
        <v>825</v>
      </c>
    </row>
    <row r="2" spans="1:18" s="4" customFormat="1" ht="15" x14ac:dyDescent="0.35">
      <c r="A2" s="4" t="s">
        <v>10</v>
      </c>
    </row>
    <row r="3" spans="1:18" s="4" customFormat="1" ht="15" x14ac:dyDescent="0.35">
      <c r="A3" s="24" t="s">
        <v>826</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339</v>
      </c>
      <c r="D8" s="17"/>
      <c r="E8" s="17"/>
      <c r="G8" s="6" t="s">
        <v>10</v>
      </c>
      <c r="H8" s="20" t="s">
        <v>340</v>
      </c>
      <c r="I8" s="20"/>
      <c r="J8" s="20"/>
    </row>
    <row r="9" spans="1:18" ht="21" customHeight="1" x14ac:dyDescent="0.4">
      <c r="B9" s="18" t="s">
        <v>10</v>
      </c>
      <c r="C9" s="19" t="s">
        <v>57</v>
      </c>
      <c r="D9" s="19" t="s">
        <v>68</v>
      </c>
      <c r="E9" s="19" t="s">
        <v>69</v>
      </c>
      <c r="G9" s="21" t="s">
        <v>10</v>
      </c>
      <c r="H9" s="22" t="s">
        <v>52</v>
      </c>
      <c r="I9" s="22" t="s">
        <v>51</v>
      </c>
      <c r="J9" s="22" t="s">
        <v>50</v>
      </c>
    </row>
    <row r="10" spans="1:18" ht="21" customHeight="1" x14ac:dyDescent="0.4">
      <c r="B10" s="18"/>
      <c r="C10" s="19"/>
      <c r="D10" s="19"/>
      <c r="E10" s="19"/>
      <c r="G10" s="21"/>
      <c r="H10" s="22"/>
      <c r="I10" s="22"/>
      <c r="J10" s="22"/>
    </row>
    <row r="11" spans="1:18" x14ac:dyDescent="0.4">
      <c r="B11" s="4" t="s">
        <v>10</v>
      </c>
      <c r="C11" s="16" t="s">
        <v>15</v>
      </c>
      <c r="D11" s="16"/>
      <c r="E11" s="16"/>
      <c r="G11" s="6" t="s">
        <v>10</v>
      </c>
      <c r="H11" s="23" t="s">
        <v>15</v>
      </c>
      <c r="I11" s="23"/>
      <c r="J11" s="23"/>
    </row>
    <row r="12" spans="1:18" x14ac:dyDescent="0.4">
      <c r="B12" s="4" t="s">
        <v>115</v>
      </c>
      <c r="C12" s="12">
        <v>123.5633</v>
      </c>
      <c r="D12" s="12">
        <v>123.752</v>
      </c>
      <c r="E12" s="12">
        <v>138.06190000000001</v>
      </c>
      <c r="G12" s="6" t="s">
        <v>115</v>
      </c>
      <c r="H12" s="13">
        <v>126.5719</v>
      </c>
      <c r="I12" s="13">
        <v>120.7054</v>
      </c>
      <c r="J12" s="13">
        <v>123.2075</v>
      </c>
    </row>
    <row r="13" spans="1:18" x14ac:dyDescent="0.4">
      <c r="B13" s="4" t="s">
        <v>116</v>
      </c>
      <c r="C13" s="12">
        <v>164.64</v>
      </c>
      <c r="D13" s="12">
        <v>151.95650000000001</v>
      </c>
      <c r="E13" s="12">
        <v>234.7294</v>
      </c>
      <c r="G13" s="6" t="s">
        <v>116</v>
      </c>
      <c r="H13" s="13">
        <v>164.64</v>
      </c>
      <c r="I13" s="13">
        <v>138.03659999999999</v>
      </c>
      <c r="J13" s="13">
        <v>141.52070000000001</v>
      </c>
    </row>
    <row r="14" spans="1:18" x14ac:dyDescent="0.4">
      <c r="B14" s="4" t="s">
        <v>117</v>
      </c>
      <c r="C14" s="12">
        <v>129.73869999999999</v>
      </c>
      <c r="D14" s="12">
        <v>128.6507</v>
      </c>
      <c r="E14" s="12">
        <v>148.35929999999999</v>
      </c>
      <c r="G14" s="6" t="s">
        <v>117</v>
      </c>
      <c r="H14" s="13">
        <v>133.6224</v>
      </c>
      <c r="I14" s="13">
        <v>127.20869999999999</v>
      </c>
      <c r="J14" s="13">
        <v>127.7991</v>
      </c>
    </row>
    <row r="15" spans="1:18" x14ac:dyDescent="0.4">
      <c r="B15" s="4" t="s">
        <v>118</v>
      </c>
      <c r="C15" s="12">
        <v>122.3509</v>
      </c>
      <c r="D15" s="12">
        <v>122.1229</v>
      </c>
      <c r="E15" s="12">
        <v>134.61000000000001</v>
      </c>
      <c r="G15" s="6" t="s">
        <v>118</v>
      </c>
      <c r="H15" s="13">
        <v>128.36760000000001</v>
      </c>
      <c r="I15" s="13">
        <v>121.63</v>
      </c>
      <c r="J15" s="13">
        <v>119.264</v>
      </c>
    </row>
    <row r="16" spans="1:18" x14ac:dyDescent="0.4">
      <c r="B16" s="4" t="s">
        <v>119</v>
      </c>
      <c r="C16" s="12">
        <v>116.19459999999999</v>
      </c>
      <c r="D16" s="12">
        <v>116.4705</v>
      </c>
      <c r="E16" s="12">
        <v>127.07</v>
      </c>
      <c r="G16" s="6" t="s">
        <v>119</v>
      </c>
      <c r="H16" s="13">
        <v>122.0231</v>
      </c>
      <c r="I16" s="13">
        <v>116.7364</v>
      </c>
      <c r="J16" s="13">
        <v>114.8043</v>
      </c>
    </row>
    <row r="17" spans="2:10" x14ac:dyDescent="0.4">
      <c r="B17" s="4" t="s">
        <v>120</v>
      </c>
      <c r="C17" s="12">
        <v>107</v>
      </c>
      <c r="D17" s="12">
        <v>108.55</v>
      </c>
      <c r="E17" s="12">
        <v>103.9401</v>
      </c>
      <c r="G17" s="6" t="s">
        <v>120</v>
      </c>
      <c r="H17" s="13">
        <v>108.55</v>
      </c>
      <c r="I17" s="13">
        <v>111.13</v>
      </c>
      <c r="J17" s="13">
        <v>107</v>
      </c>
    </row>
    <row r="18" spans="2:10" x14ac:dyDescent="0.4">
      <c r="B18" s="4" t="s">
        <v>10</v>
      </c>
      <c r="C18" s="4" t="s">
        <v>10</v>
      </c>
      <c r="D18" s="4" t="s">
        <v>10</v>
      </c>
      <c r="E18" s="4" t="s">
        <v>10</v>
      </c>
      <c r="G18" s="6" t="s">
        <v>10</v>
      </c>
      <c r="H18" s="6" t="s">
        <v>10</v>
      </c>
      <c r="I18" s="6" t="s">
        <v>10</v>
      </c>
      <c r="J18" s="6" t="s">
        <v>10</v>
      </c>
    </row>
    <row r="19" spans="2:10" x14ac:dyDescent="0.4">
      <c r="B19" s="4" t="s">
        <v>16</v>
      </c>
      <c r="C19" s="4">
        <v>98</v>
      </c>
      <c r="D19" s="4">
        <v>28</v>
      </c>
      <c r="E19" s="4">
        <v>37</v>
      </c>
      <c r="G19" s="6" t="s">
        <v>16</v>
      </c>
      <c r="H19" s="6">
        <v>30</v>
      </c>
      <c r="I19" s="6">
        <v>21</v>
      </c>
      <c r="J19" s="6">
        <v>47</v>
      </c>
    </row>
  </sheetData>
  <mergeCells count="15">
    <mergeCell ref="A3:R3"/>
    <mergeCell ref="A4:R4"/>
    <mergeCell ref="A5:C5"/>
    <mergeCell ref="C8:E8"/>
    <mergeCell ref="B9:B10"/>
    <mergeCell ref="C9:C10"/>
    <mergeCell ref="D9:D10"/>
    <mergeCell ref="E9:E10"/>
    <mergeCell ref="C11:E11"/>
    <mergeCell ref="H8:J8"/>
    <mergeCell ref="G9:G10"/>
    <mergeCell ref="H9:H10"/>
    <mergeCell ref="I9:I10"/>
    <mergeCell ref="J9:J10"/>
    <mergeCell ref="H11:J11"/>
  </mergeCells>
  <hyperlinks>
    <hyperlink ref="A5" location="'List of contents'!A1" display="Back to 'List of contents'" xr:uid="{00000000-0004-0000-2E00-000000000000}"/>
  </hyperlinks>
  <pageMargins left="0.7" right="0.7" top="0.75" bottom="0.75" header="0.3" footer="0.3"/>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47"/>
  <dimension ref="A1:AD35"/>
  <sheetViews>
    <sheetView workbookViewId="0">
      <pane ySplit="11" topLeftCell="A12" activePane="bottomLeft" state="frozen"/>
      <selection pane="bottomLeft" activeCell="A7" sqref="A7"/>
    </sheetView>
  </sheetViews>
  <sheetFormatPr defaultColWidth="8.77734375" defaultRowHeight="16.8" x14ac:dyDescent="0.4"/>
  <cols>
    <col min="1" max="100" width="10.77734375" style="14" customWidth="1"/>
    <col min="101" max="16384" width="8.77734375" style="14"/>
  </cols>
  <sheetData>
    <row r="1" spans="1:30" s="15" customFormat="1" ht="21.6" x14ac:dyDescent="0.45">
      <c r="A1" s="1" t="s">
        <v>827</v>
      </c>
    </row>
    <row r="2" spans="1:30" s="4" customFormat="1" ht="15" x14ac:dyDescent="0.35">
      <c r="A2" s="4" t="s">
        <v>345</v>
      </c>
    </row>
    <row r="3" spans="1:30" s="4" customFormat="1" ht="25.2" customHeight="1" x14ac:dyDescent="0.35">
      <c r="A3" s="24" t="s">
        <v>828</v>
      </c>
      <c r="B3" s="24"/>
      <c r="C3" s="24"/>
      <c r="D3" s="24"/>
      <c r="E3" s="24"/>
      <c r="F3" s="24"/>
      <c r="G3" s="24"/>
      <c r="H3" s="24"/>
      <c r="I3" s="24"/>
      <c r="J3" s="24"/>
      <c r="K3" s="24"/>
      <c r="L3" s="24"/>
      <c r="M3" s="24"/>
      <c r="N3" s="24"/>
      <c r="O3" s="24"/>
      <c r="P3" s="24"/>
      <c r="Q3" s="24"/>
      <c r="R3" s="24"/>
    </row>
    <row r="4" spans="1:30" s="4" customFormat="1" ht="15" x14ac:dyDescent="0.35">
      <c r="A4" s="18" t="s">
        <v>338</v>
      </c>
      <c r="B4" s="24"/>
      <c r="C4" s="24"/>
      <c r="D4" s="24"/>
      <c r="E4" s="24"/>
      <c r="F4" s="24"/>
      <c r="G4" s="24"/>
      <c r="H4" s="24"/>
      <c r="I4" s="24"/>
      <c r="J4" s="24"/>
      <c r="K4" s="24"/>
      <c r="L4" s="24"/>
      <c r="M4" s="24"/>
      <c r="N4" s="24"/>
      <c r="O4" s="24"/>
      <c r="P4" s="24"/>
      <c r="Q4" s="24"/>
      <c r="R4" s="24"/>
    </row>
    <row r="5" spans="1:30" x14ac:dyDescent="0.4">
      <c r="A5" s="25" t="s">
        <v>9</v>
      </c>
      <c r="B5" s="25"/>
      <c r="C5" s="25"/>
    </row>
    <row r="6" spans="1:30" x14ac:dyDescent="0.4">
      <c r="B6" s="4" t="s">
        <v>10</v>
      </c>
      <c r="C6" s="17" t="s">
        <v>78</v>
      </c>
      <c r="D6" s="17"/>
      <c r="E6" s="17"/>
      <c r="F6" s="17"/>
      <c r="G6" s="17"/>
      <c r="H6" s="17"/>
      <c r="I6" s="17"/>
      <c r="J6" s="17"/>
      <c r="L6" s="6" t="s">
        <v>10</v>
      </c>
      <c r="M6" s="20" t="s">
        <v>68</v>
      </c>
      <c r="N6" s="20"/>
      <c r="O6" s="20"/>
      <c r="P6" s="20"/>
      <c r="Q6" s="20"/>
      <c r="R6" s="20"/>
      <c r="S6" s="20"/>
      <c r="T6" s="20"/>
    </row>
    <row r="7" spans="1:30" ht="21" customHeight="1" x14ac:dyDescent="0.4">
      <c r="B7" s="18" t="s">
        <v>10</v>
      </c>
      <c r="C7" s="19" t="s">
        <v>127</v>
      </c>
      <c r="D7" s="19"/>
      <c r="E7" s="19" t="s">
        <v>128</v>
      </c>
      <c r="F7" s="19"/>
      <c r="G7" s="19" t="s">
        <v>127</v>
      </c>
      <c r="H7" s="19"/>
      <c r="I7" s="19" t="s">
        <v>128</v>
      </c>
      <c r="J7" s="19"/>
      <c r="L7" s="21" t="s">
        <v>10</v>
      </c>
      <c r="M7" s="22" t="s">
        <v>127</v>
      </c>
      <c r="N7" s="22"/>
      <c r="O7" s="22" t="s">
        <v>128</v>
      </c>
      <c r="P7" s="22"/>
      <c r="Q7" s="22" t="s">
        <v>127</v>
      </c>
      <c r="R7" s="22"/>
      <c r="S7" s="22" t="s">
        <v>128</v>
      </c>
      <c r="T7" s="22"/>
      <c r="V7" s="4" t="s">
        <v>10</v>
      </c>
      <c r="W7" s="17" t="s">
        <v>82</v>
      </c>
      <c r="X7" s="17"/>
      <c r="Y7" s="17"/>
      <c r="Z7" s="17"/>
      <c r="AA7" s="17"/>
      <c r="AB7" s="17"/>
      <c r="AC7" s="17"/>
      <c r="AD7" s="17"/>
    </row>
    <row r="8" spans="1:30" ht="21" customHeight="1" x14ac:dyDescent="0.4">
      <c r="B8" s="18"/>
      <c r="C8" s="19"/>
      <c r="D8" s="19"/>
      <c r="E8" s="19"/>
      <c r="F8" s="19"/>
      <c r="G8" s="19"/>
      <c r="H8" s="19"/>
      <c r="I8" s="19"/>
      <c r="J8" s="19"/>
      <c r="L8" s="21"/>
      <c r="M8" s="22"/>
      <c r="N8" s="22"/>
      <c r="O8" s="22"/>
      <c r="P8" s="22"/>
      <c r="Q8" s="22"/>
      <c r="R8" s="22"/>
      <c r="S8" s="22"/>
      <c r="T8" s="22"/>
      <c r="V8" s="18" t="s">
        <v>10</v>
      </c>
      <c r="W8" s="19" t="s">
        <v>127</v>
      </c>
      <c r="X8" s="19"/>
      <c r="Y8" s="19" t="s">
        <v>128</v>
      </c>
      <c r="Z8" s="19"/>
      <c r="AA8" s="19" t="s">
        <v>127</v>
      </c>
      <c r="AB8" s="19"/>
      <c r="AC8" s="19" t="s">
        <v>128</v>
      </c>
      <c r="AD8" s="19"/>
    </row>
    <row r="9" spans="1:30" ht="21" customHeight="1" x14ac:dyDescent="0.4">
      <c r="B9" s="4" t="s">
        <v>10</v>
      </c>
      <c r="C9" s="16" t="s">
        <v>15</v>
      </c>
      <c r="D9" s="16"/>
      <c r="E9" s="16"/>
      <c r="F9" s="16"/>
      <c r="G9" s="16"/>
      <c r="H9" s="19" t="s">
        <v>81</v>
      </c>
      <c r="I9" s="19"/>
      <c r="J9" s="19"/>
      <c r="L9" s="6" t="s">
        <v>10</v>
      </c>
      <c r="M9" s="23" t="s">
        <v>15</v>
      </c>
      <c r="N9" s="23"/>
      <c r="O9" s="23"/>
      <c r="P9" s="23"/>
      <c r="Q9" s="23"/>
      <c r="R9" s="23" t="s">
        <v>81</v>
      </c>
      <c r="S9" s="23"/>
      <c r="T9" s="23"/>
      <c r="V9" s="18"/>
      <c r="W9" s="19"/>
      <c r="X9" s="19"/>
      <c r="Y9" s="19"/>
      <c r="Z9" s="19"/>
      <c r="AA9" s="19"/>
      <c r="AB9" s="19"/>
      <c r="AC9" s="19"/>
      <c r="AD9" s="19"/>
    </row>
    <row r="10" spans="1:30" ht="21" customHeight="1" x14ac:dyDescent="0.4">
      <c r="B10" s="4" t="s">
        <v>10</v>
      </c>
      <c r="C10" s="8" t="s">
        <v>10</v>
      </c>
      <c r="D10" s="8" t="s">
        <v>10</v>
      </c>
      <c r="E10" s="8" t="s">
        <v>10</v>
      </c>
      <c r="F10" s="19" t="s">
        <v>10</v>
      </c>
      <c r="G10" s="19"/>
      <c r="L10" s="6" t="s">
        <v>10</v>
      </c>
      <c r="M10" s="9" t="s">
        <v>10</v>
      </c>
      <c r="N10" s="9" t="s">
        <v>10</v>
      </c>
      <c r="O10" s="9" t="s">
        <v>10</v>
      </c>
      <c r="P10" s="22" t="s">
        <v>10</v>
      </c>
      <c r="Q10" s="22"/>
      <c r="R10" s="22"/>
      <c r="S10" s="22"/>
      <c r="T10" s="9"/>
      <c r="V10" s="4" t="s">
        <v>10</v>
      </c>
      <c r="W10" s="16" t="s">
        <v>15</v>
      </c>
      <c r="X10" s="16"/>
      <c r="Y10" s="16"/>
      <c r="Z10" s="16"/>
      <c r="AA10" s="16"/>
      <c r="AB10" s="16" t="s">
        <v>81</v>
      </c>
      <c r="AC10" s="16"/>
      <c r="AD10" s="16"/>
    </row>
    <row r="11" spans="1:3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c r="V11" s="4" t="s">
        <v>10</v>
      </c>
      <c r="W11" s="8" t="s">
        <v>16</v>
      </c>
      <c r="X11" s="8" t="s">
        <v>17</v>
      </c>
      <c r="Y11" s="8" t="s">
        <v>16</v>
      </c>
      <c r="Z11" s="8" t="s">
        <v>17</v>
      </c>
      <c r="AA11" s="8" t="s">
        <v>16</v>
      </c>
      <c r="AB11" s="8" t="s">
        <v>17</v>
      </c>
      <c r="AC11" s="8" t="s">
        <v>16</v>
      </c>
      <c r="AD11" s="8" t="s">
        <v>17</v>
      </c>
    </row>
    <row r="12" spans="1:30" x14ac:dyDescent="0.4">
      <c r="B12" s="4" t="s">
        <v>21</v>
      </c>
      <c r="C12" s="4">
        <v>61</v>
      </c>
      <c r="D12" s="12">
        <v>119.27119999999999</v>
      </c>
      <c r="E12" s="4">
        <v>53</v>
      </c>
      <c r="F12" s="12">
        <v>102.6739</v>
      </c>
      <c r="G12" s="4">
        <v>61</v>
      </c>
      <c r="H12" s="12">
        <v>362.5949</v>
      </c>
      <c r="I12" s="4">
        <v>53</v>
      </c>
      <c r="J12" s="12">
        <v>866.89859999999999</v>
      </c>
      <c r="L12" s="6" t="s">
        <v>21</v>
      </c>
      <c r="M12" s="6">
        <v>20</v>
      </c>
      <c r="N12" s="13">
        <v>122.1044</v>
      </c>
      <c r="O12" s="6">
        <v>17</v>
      </c>
      <c r="P12" s="13">
        <v>104.57689999999999</v>
      </c>
      <c r="Q12" s="6">
        <v>20</v>
      </c>
      <c r="R12" s="13">
        <v>187.27549999999999</v>
      </c>
      <c r="S12" s="6">
        <v>17</v>
      </c>
      <c r="T12" s="13">
        <v>599.98569999999995</v>
      </c>
      <c r="V12" s="4" t="s">
        <v>21</v>
      </c>
      <c r="W12" s="4">
        <v>14</v>
      </c>
      <c r="X12" s="12">
        <v>149.73150000000001</v>
      </c>
      <c r="Y12" s="4">
        <v>12</v>
      </c>
      <c r="Z12" s="12">
        <v>97.503460000000004</v>
      </c>
      <c r="AA12" s="4">
        <v>14</v>
      </c>
      <c r="AB12" s="12">
        <v>1.4065000000000001</v>
      </c>
      <c r="AC12" s="4">
        <v>12</v>
      </c>
      <c r="AD12" s="12">
        <v>11.407500000000001</v>
      </c>
    </row>
    <row r="13" spans="1:30" x14ac:dyDescent="0.4">
      <c r="B13" s="4" t="s">
        <v>22</v>
      </c>
      <c r="C13" s="4">
        <v>61</v>
      </c>
      <c r="D13" s="12">
        <v>118.2864</v>
      </c>
      <c r="E13" s="4">
        <v>53</v>
      </c>
      <c r="F13" s="12">
        <v>102.35</v>
      </c>
      <c r="G13" s="4">
        <v>61</v>
      </c>
      <c r="H13" s="12">
        <v>309.70159999999998</v>
      </c>
      <c r="I13" s="4">
        <v>53</v>
      </c>
      <c r="J13" s="12">
        <v>935.25260000000003</v>
      </c>
      <c r="L13" s="6" t="s">
        <v>22</v>
      </c>
      <c r="M13" s="6">
        <v>20</v>
      </c>
      <c r="N13" s="13">
        <v>122.1568</v>
      </c>
      <c r="O13" s="6">
        <v>17</v>
      </c>
      <c r="P13" s="13">
        <v>104.31180000000001</v>
      </c>
      <c r="Q13" s="6">
        <v>20</v>
      </c>
      <c r="R13" s="13">
        <v>121.54430000000001</v>
      </c>
      <c r="S13" s="6">
        <v>17</v>
      </c>
      <c r="T13" s="13">
        <v>635.6748</v>
      </c>
      <c r="V13" s="4" t="s">
        <v>22</v>
      </c>
      <c r="W13" s="4">
        <v>14</v>
      </c>
      <c r="X13" s="12">
        <v>164.39930000000001</v>
      </c>
      <c r="Y13" s="4">
        <v>12</v>
      </c>
      <c r="Z13" s="12">
        <v>100.2115</v>
      </c>
      <c r="AA13" s="4">
        <v>14</v>
      </c>
      <c r="AB13" s="12">
        <v>0.42072999999999999</v>
      </c>
      <c r="AC13" s="4">
        <v>12</v>
      </c>
      <c r="AD13" s="12">
        <v>6.1260300000000001</v>
      </c>
    </row>
    <row r="14" spans="1:30" x14ac:dyDescent="0.4">
      <c r="B14" s="4" t="s">
        <v>23</v>
      </c>
      <c r="C14" s="4">
        <v>61</v>
      </c>
      <c r="D14" s="12">
        <v>121.1598</v>
      </c>
      <c r="E14" s="4">
        <v>53</v>
      </c>
      <c r="F14" s="12">
        <v>116.5881</v>
      </c>
      <c r="G14" s="4">
        <v>61</v>
      </c>
      <c r="H14" s="12">
        <v>206.1696</v>
      </c>
      <c r="I14" s="4">
        <v>53</v>
      </c>
      <c r="J14" s="12">
        <v>413.02550000000002</v>
      </c>
      <c r="L14" s="6" t="s">
        <v>23</v>
      </c>
      <c r="M14" s="6">
        <v>20</v>
      </c>
      <c r="N14" s="13">
        <v>124.40900000000001</v>
      </c>
      <c r="O14" s="6">
        <v>17</v>
      </c>
      <c r="P14" s="13">
        <v>119.78060000000001</v>
      </c>
      <c r="Q14" s="6">
        <v>20</v>
      </c>
      <c r="R14" s="13">
        <v>45.242570000000001</v>
      </c>
      <c r="S14" s="6">
        <v>17</v>
      </c>
      <c r="T14" s="13">
        <v>304.30459999999999</v>
      </c>
      <c r="V14" s="4" t="s">
        <v>23</v>
      </c>
      <c r="W14" s="4">
        <v>14</v>
      </c>
      <c r="X14" s="12">
        <v>159.94390000000001</v>
      </c>
      <c r="Y14" s="4">
        <v>12</v>
      </c>
      <c r="Z14" s="12">
        <v>109.9838</v>
      </c>
      <c r="AA14" s="4">
        <v>14</v>
      </c>
      <c r="AB14" s="12">
        <v>2.7294999999999998</v>
      </c>
      <c r="AC14" s="4">
        <v>12</v>
      </c>
      <c r="AD14" s="12">
        <v>0.62011700000000003</v>
      </c>
    </row>
    <row r="15" spans="1:30" x14ac:dyDescent="0.4">
      <c r="B15" s="4" t="s">
        <v>24</v>
      </c>
      <c r="C15" s="4">
        <v>61</v>
      </c>
      <c r="D15" s="12">
        <v>123.48739999999999</v>
      </c>
      <c r="E15" s="4">
        <v>53</v>
      </c>
      <c r="F15" s="12">
        <v>115.4903</v>
      </c>
      <c r="G15" s="4">
        <v>61</v>
      </c>
      <c r="H15" s="12">
        <v>152.18719999999999</v>
      </c>
      <c r="I15" s="4">
        <v>53</v>
      </c>
      <c r="J15" s="12">
        <v>250.4753</v>
      </c>
      <c r="L15" s="6" t="s">
        <v>24</v>
      </c>
      <c r="M15" s="6">
        <v>20</v>
      </c>
      <c r="N15" s="13">
        <v>125.2924</v>
      </c>
      <c r="O15" s="6">
        <v>17</v>
      </c>
      <c r="P15" s="13">
        <v>118.1392</v>
      </c>
      <c r="Q15" s="6">
        <v>20</v>
      </c>
      <c r="R15" s="13">
        <v>16.275379999999998</v>
      </c>
      <c r="S15" s="6">
        <v>17</v>
      </c>
      <c r="T15" s="13">
        <v>168.6722</v>
      </c>
      <c r="V15" s="4" t="s">
        <v>24</v>
      </c>
      <c r="W15" s="4">
        <v>14</v>
      </c>
      <c r="X15" s="12">
        <v>159.24760000000001</v>
      </c>
      <c r="Y15" s="4">
        <v>12</v>
      </c>
      <c r="Z15" s="12">
        <v>109.12</v>
      </c>
      <c r="AA15" s="4">
        <v>14</v>
      </c>
      <c r="AB15" s="12">
        <v>0.66305999999999998</v>
      </c>
      <c r="AC15" s="4">
        <v>12</v>
      </c>
      <c r="AD15" s="12">
        <v>0.91677299999999995</v>
      </c>
    </row>
    <row r="16" spans="1:30" x14ac:dyDescent="0.4">
      <c r="B16" s="4" t="s">
        <v>25</v>
      </c>
      <c r="C16" s="4">
        <v>61</v>
      </c>
      <c r="D16" s="12">
        <v>127.82850000000001</v>
      </c>
      <c r="E16" s="4">
        <v>53</v>
      </c>
      <c r="F16" s="12">
        <v>114.2919</v>
      </c>
      <c r="G16" s="4">
        <v>61</v>
      </c>
      <c r="H16" s="12">
        <v>39.407470000000004</v>
      </c>
      <c r="I16" s="4">
        <v>53</v>
      </c>
      <c r="J16" s="12">
        <v>269.76799999999997</v>
      </c>
      <c r="L16" s="6" t="s">
        <v>25</v>
      </c>
      <c r="M16" s="6">
        <v>20</v>
      </c>
      <c r="N16" s="13">
        <v>126.58540000000001</v>
      </c>
      <c r="O16" s="6">
        <v>17</v>
      </c>
      <c r="P16" s="13">
        <v>116.1653</v>
      </c>
      <c r="Q16" s="6">
        <v>20</v>
      </c>
      <c r="R16" s="13">
        <v>0</v>
      </c>
      <c r="S16" s="6">
        <v>17</v>
      </c>
      <c r="T16" s="13">
        <v>193.18819999999999</v>
      </c>
      <c r="V16" s="4" t="s">
        <v>25</v>
      </c>
      <c r="W16" s="4">
        <v>14</v>
      </c>
      <c r="X16" s="12">
        <v>139.8391</v>
      </c>
      <c r="Y16" s="4">
        <v>12</v>
      </c>
      <c r="Z16" s="12">
        <v>104.99420000000001</v>
      </c>
      <c r="AA16" s="4">
        <v>14</v>
      </c>
      <c r="AB16" s="12">
        <v>1.9796</v>
      </c>
      <c r="AC16" s="4">
        <v>12</v>
      </c>
      <c r="AD16" s="12">
        <v>3.8209499999999998</v>
      </c>
    </row>
    <row r="17" spans="2:30" x14ac:dyDescent="0.4">
      <c r="B17" s="4" t="s">
        <v>26</v>
      </c>
      <c r="C17" s="4">
        <v>61</v>
      </c>
      <c r="D17" s="12">
        <v>124.06950000000001</v>
      </c>
      <c r="E17" s="4">
        <v>53</v>
      </c>
      <c r="F17" s="12">
        <v>114.0423</v>
      </c>
      <c r="G17" s="4">
        <v>61</v>
      </c>
      <c r="H17" s="12">
        <v>8.9875819999999997</v>
      </c>
      <c r="I17" s="4">
        <v>53</v>
      </c>
      <c r="J17" s="12">
        <v>223.92420000000001</v>
      </c>
      <c r="L17" s="6" t="s">
        <v>26</v>
      </c>
      <c r="M17" s="6">
        <v>20</v>
      </c>
      <c r="N17" s="13">
        <v>120.21680000000001</v>
      </c>
      <c r="O17" s="6">
        <v>17</v>
      </c>
      <c r="P17" s="13">
        <v>115.846</v>
      </c>
      <c r="Q17" s="6">
        <v>20</v>
      </c>
      <c r="R17" s="13">
        <v>5.689565</v>
      </c>
      <c r="S17" s="6">
        <v>17</v>
      </c>
      <c r="T17" s="13">
        <v>174.04400000000001</v>
      </c>
      <c r="V17" s="4" t="s">
        <v>26</v>
      </c>
      <c r="W17" s="4">
        <v>14</v>
      </c>
      <c r="X17" s="12">
        <v>137.21289999999999</v>
      </c>
      <c r="Y17" s="4">
        <v>12</v>
      </c>
      <c r="Z17" s="12">
        <v>110.3981</v>
      </c>
      <c r="AA17" s="4">
        <v>14</v>
      </c>
      <c r="AB17" s="12">
        <v>0.81213000000000002</v>
      </c>
      <c r="AC17" s="4">
        <v>12</v>
      </c>
      <c r="AD17" s="12">
        <v>0.66798299999999999</v>
      </c>
    </row>
    <row r="18" spans="2:30" x14ac:dyDescent="0.4">
      <c r="B18" s="4" t="s">
        <v>27</v>
      </c>
      <c r="C18" s="4">
        <v>61</v>
      </c>
      <c r="D18" s="12">
        <v>126.9439</v>
      </c>
      <c r="E18" s="4">
        <v>53</v>
      </c>
      <c r="F18" s="12">
        <v>116.28270000000001</v>
      </c>
      <c r="G18" s="4">
        <v>61</v>
      </c>
      <c r="H18" s="12">
        <v>8.7863430000000005</v>
      </c>
      <c r="I18" s="4">
        <v>53</v>
      </c>
      <c r="J18" s="12">
        <v>116.2509</v>
      </c>
      <c r="L18" s="6" t="s">
        <v>27</v>
      </c>
      <c r="M18" s="6">
        <v>20</v>
      </c>
      <c r="N18" s="13">
        <v>123.0154</v>
      </c>
      <c r="O18" s="6">
        <v>17</v>
      </c>
      <c r="P18" s="13">
        <v>118.4098</v>
      </c>
      <c r="Q18" s="6">
        <v>20</v>
      </c>
      <c r="R18" s="13">
        <v>0</v>
      </c>
      <c r="S18" s="6">
        <v>17</v>
      </c>
      <c r="T18" s="13">
        <v>74.584159999999997</v>
      </c>
      <c r="V18" s="4" t="s">
        <v>27</v>
      </c>
      <c r="W18" s="4">
        <v>14</v>
      </c>
      <c r="X18" s="12">
        <v>160.3656</v>
      </c>
      <c r="Y18" s="4">
        <v>12</v>
      </c>
      <c r="Z18" s="12">
        <v>111.5959</v>
      </c>
      <c r="AA18" s="4">
        <v>14</v>
      </c>
      <c r="AB18" s="12">
        <v>4.4685999999999997E-2</v>
      </c>
      <c r="AC18" s="4">
        <v>12</v>
      </c>
      <c r="AD18" s="12">
        <v>0.69315599999999999</v>
      </c>
    </row>
    <row r="19" spans="2:30" x14ac:dyDescent="0.4">
      <c r="B19" s="4" t="s">
        <v>28</v>
      </c>
      <c r="C19" s="4">
        <v>61</v>
      </c>
      <c r="D19" s="12">
        <v>129.19800000000001</v>
      </c>
      <c r="E19" s="4">
        <v>53</v>
      </c>
      <c r="F19" s="12">
        <v>116.9135</v>
      </c>
      <c r="G19" s="4">
        <v>61</v>
      </c>
      <c r="H19" s="12">
        <v>0.86733070000000001</v>
      </c>
      <c r="I19" s="4">
        <v>53</v>
      </c>
      <c r="J19" s="12">
        <v>48.477620000000002</v>
      </c>
      <c r="L19" s="6" t="s">
        <v>28</v>
      </c>
      <c r="M19" s="6">
        <v>20</v>
      </c>
      <c r="N19" s="13">
        <v>126.5459</v>
      </c>
      <c r="O19" s="6">
        <v>17</v>
      </c>
      <c r="P19" s="13">
        <v>119.1977</v>
      </c>
      <c r="Q19" s="6">
        <v>20</v>
      </c>
      <c r="R19" s="13">
        <v>0</v>
      </c>
      <c r="S19" s="6">
        <v>17</v>
      </c>
      <c r="T19" s="13">
        <v>27.267900000000001</v>
      </c>
      <c r="V19" s="4" t="s">
        <v>28</v>
      </c>
      <c r="W19" s="4">
        <v>14</v>
      </c>
      <c r="X19" s="12">
        <v>154.75200000000001</v>
      </c>
      <c r="Y19" s="4">
        <v>12</v>
      </c>
      <c r="Z19" s="12">
        <v>110.4414</v>
      </c>
      <c r="AA19" s="4">
        <v>14</v>
      </c>
      <c r="AB19" s="12">
        <v>0.70964000000000005</v>
      </c>
      <c r="AC19" s="4">
        <v>12</v>
      </c>
      <c r="AD19" s="12">
        <v>1.3400399999999999</v>
      </c>
    </row>
    <row r="20" spans="2:30" x14ac:dyDescent="0.4">
      <c r="B20" s="4" t="s">
        <v>29</v>
      </c>
      <c r="C20" s="4">
        <v>61</v>
      </c>
      <c r="D20" s="12">
        <v>131.65219999999999</v>
      </c>
      <c r="E20" s="4">
        <v>53</v>
      </c>
      <c r="F20" s="12">
        <v>117.8077</v>
      </c>
      <c r="G20" s="4">
        <v>61</v>
      </c>
      <c r="H20" s="12">
        <v>1.8901300000000001</v>
      </c>
      <c r="I20" s="4">
        <v>53</v>
      </c>
      <c r="J20" s="12">
        <v>0</v>
      </c>
      <c r="L20" s="6" t="s">
        <v>29</v>
      </c>
      <c r="M20" s="6">
        <v>20</v>
      </c>
      <c r="N20" s="13">
        <v>126.6794</v>
      </c>
      <c r="O20" s="6">
        <v>17</v>
      </c>
      <c r="P20" s="13">
        <v>119.4225</v>
      </c>
      <c r="Q20" s="6">
        <v>20</v>
      </c>
      <c r="R20" s="13">
        <v>0</v>
      </c>
      <c r="S20" s="6">
        <v>17</v>
      </c>
      <c r="T20" s="13">
        <v>0</v>
      </c>
      <c r="V20" s="4" t="s">
        <v>29</v>
      </c>
      <c r="W20" s="4">
        <v>14</v>
      </c>
      <c r="X20" s="12">
        <v>151.7766</v>
      </c>
      <c r="Y20" s="4">
        <v>12</v>
      </c>
      <c r="Z20" s="12">
        <v>111.2276</v>
      </c>
      <c r="AA20" s="4">
        <v>14</v>
      </c>
      <c r="AB20" s="12">
        <v>1.3708</v>
      </c>
      <c r="AC20" s="4">
        <v>12</v>
      </c>
      <c r="AD20" s="12">
        <v>0.87350000000000005</v>
      </c>
    </row>
    <row r="21" spans="2:30" x14ac:dyDescent="0.4">
      <c r="B21" s="4" t="s">
        <v>30</v>
      </c>
      <c r="C21" s="4">
        <v>61</v>
      </c>
      <c r="D21" s="12">
        <v>132.87970000000001</v>
      </c>
      <c r="E21" s="4">
        <v>53</v>
      </c>
      <c r="F21" s="12">
        <v>119.0985</v>
      </c>
      <c r="G21" s="4">
        <v>61</v>
      </c>
      <c r="H21" s="12">
        <v>1.14384E-2</v>
      </c>
      <c r="I21" s="4">
        <v>53</v>
      </c>
      <c r="J21" s="12">
        <v>2.2429999999999999</v>
      </c>
      <c r="L21" s="6" t="s">
        <v>30</v>
      </c>
      <c r="M21" s="6">
        <v>20</v>
      </c>
      <c r="N21" s="13">
        <v>127.6996</v>
      </c>
      <c r="O21" s="6">
        <v>17</v>
      </c>
      <c r="P21" s="13">
        <v>121.2347</v>
      </c>
      <c r="Q21" s="6">
        <v>20</v>
      </c>
      <c r="R21" s="13">
        <v>0</v>
      </c>
      <c r="S21" s="6">
        <v>17</v>
      </c>
      <c r="T21" s="13">
        <v>0</v>
      </c>
      <c r="V21" s="4" t="s">
        <v>30</v>
      </c>
      <c r="W21" s="4">
        <v>14</v>
      </c>
      <c r="X21" s="12">
        <v>177.60579999999999</v>
      </c>
      <c r="Y21" s="4">
        <v>12</v>
      </c>
      <c r="Z21" s="12">
        <v>113.2946</v>
      </c>
      <c r="AA21" s="4">
        <v>14</v>
      </c>
      <c r="AB21" s="12">
        <v>0</v>
      </c>
      <c r="AC21" s="4">
        <v>12</v>
      </c>
      <c r="AD21" s="12">
        <v>0.664767</v>
      </c>
    </row>
    <row r="22" spans="2:30" x14ac:dyDescent="0.4">
      <c r="B22" s="4" t="s">
        <v>31</v>
      </c>
      <c r="C22" s="4">
        <v>61</v>
      </c>
      <c r="D22" s="12">
        <v>132.452</v>
      </c>
      <c r="E22" s="4">
        <v>53</v>
      </c>
      <c r="F22" s="12">
        <v>117.87730000000001</v>
      </c>
      <c r="G22" s="4">
        <v>61</v>
      </c>
      <c r="H22" s="12">
        <v>0</v>
      </c>
      <c r="I22" s="4">
        <v>53</v>
      </c>
      <c r="J22" s="12">
        <v>0</v>
      </c>
      <c r="L22" s="6" t="s">
        <v>31</v>
      </c>
      <c r="M22" s="6">
        <v>20</v>
      </c>
      <c r="N22" s="13">
        <v>127.41630000000001</v>
      </c>
      <c r="O22" s="6">
        <v>17</v>
      </c>
      <c r="P22" s="13">
        <v>118.93940000000001</v>
      </c>
      <c r="Q22" s="6">
        <v>20</v>
      </c>
      <c r="R22" s="13">
        <v>0</v>
      </c>
      <c r="S22" s="6">
        <v>17</v>
      </c>
      <c r="T22" s="13">
        <v>0</v>
      </c>
      <c r="V22" s="4" t="s">
        <v>31</v>
      </c>
      <c r="W22" s="4">
        <v>14</v>
      </c>
      <c r="X22" s="12">
        <v>170.2364</v>
      </c>
      <c r="Y22" s="4">
        <v>12</v>
      </c>
      <c r="Z22" s="12">
        <v>114.3165</v>
      </c>
      <c r="AA22" s="4">
        <v>14</v>
      </c>
      <c r="AB22" s="12">
        <v>0</v>
      </c>
      <c r="AC22" s="4">
        <v>12</v>
      </c>
      <c r="AD22" s="12">
        <v>0.55676499999999995</v>
      </c>
    </row>
    <row r="23" spans="2:30" x14ac:dyDescent="0.4">
      <c r="B23" s="4" t="s">
        <v>32</v>
      </c>
      <c r="C23" s="4">
        <v>61</v>
      </c>
      <c r="D23" s="12">
        <v>132.79689999999999</v>
      </c>
      <c r="E23" s="4">
        <v>53</v>
      </c>
      <c r="F23" s="12">
        <v>117.40600000000001</v>
      </c>
      <c r="G23" s="4">
        <v>61</v>
      </c>
      <c r="H23" s="12">
        <v>0</v>
      </c>
      <c r="I23" s="4">
        <v>53</v>
      </c>
      <c r="J23" s="12">
        <v>28.93965</v>
      </c>
      <c r="L23" s="6" t="s">
        <v>32</v>
      </c>
      <c r="M23" s="6">
        <v>20</v>
      </c>
      <c r="N23" s="13">
        <v>128.54040000000001</v>
      </c>
      <c r="O23" s="6">
        <v>17</v>
      </c>
      <c r="P23" s="13">
        <v>118.4618</v>
      </c>
      <c r="Q23" s="6">
        <v>20</v>
      </c>
      <c r="R23" s="13">
        <v>0</v>
      </c>
      <c r="S23" s="6">
        <v>17</v>
      </c>
      <c r="T23" s="13">
        <v>28.93965</v>
      </c>
      <c r="V23" s="4" t="s">
        <v>32</v>
      </c>
      <c r="W23" s="4">
        <v>14</v>
      </c>
      <c r="X23" s="12">
        <v>174.38759999999999</v>
      </c>
      <c r="Y23" s="4">
        <v>12</v>
      </c>
      <c r="Z23" s="12">
        <v>113.7598</v>
      </c>
      <c r="AA23" s="4">
        <v>14</v>
      </c>
      <c r="AB23" s="12">
        <v>0</v>
      </c>
      <c r="AC23" s="4">
        <v>12</v>
      </c>
      <c r="AD23" s="12">
        <v>0.68294500000000002</v>
      </c>
    </row>
    <row r="24" spans="2:30" x14ac:dyDescent="0.4">
      <c r="B24" s="4" t="s">
        <v>33</v>
      </c>
      <c r="C24" s="4">
        <v>61</v>
      </c>
      <c r="D24" s="12">
        <v>133.02799999999999</v>
      </c>
      <c r="E24" s="4">
        <v>53</v>
      </c>
      <c r="F24" s="12">
        <v>117.905</v>
      </c>
      <c r="G24" s="4">
        <v>61</v>
      </c>
      <c r="H24" s="12">
        <v>0</v>
      </c>
      <c r="I24" s="4">
        <v>53</v>
      </c>
      <c r="J24" s="12">
        <v>0.34920679999999998</v>
      </c>
      <c r="L24" s="6" t="s">
        <v>33</v>
      </c>
      <c r="M24" s="6">
        <v>20</v>
      </c>
      <c r="N24" s="13">
        <v>129.48519999999999</v>
      </c>
      <c r="O24" s="6">
        <v>17</v>
      </c>
      <c r="P24" s="13">
        <v>118.7085</v>
      </c>
      <c r="Q24" s="6">
        <v>20</v>
      </c>
      <c r="R24" s="13">
        <v>0</v>
      </c>
      <c r="S24" s="6">
        <v>17</v>
      </c>
      <c r="T24" s="13">
        <v>0</v>
      </c>
      <c r="V24" s="4" t="s">
        <v>33</v>
      </c>
      <c r="W24" s="4">
        <v>14</v>
      </c>
      <c r="X24" s="12">
        <v>173.59270000000001</v>
      </c>
      <c r="Y24" s="4">
        <v>12</v>
      </c>
      <c r="Z24" s="12">
        <v>114.8993</v>
      </c>
      <c r="AA24" s="4">
        <v>14</v>
      </c>
      <c r="AB24" s="12">
        <v>0</v>
      </c>
      <c r="AC24" s="4">
        <v>12</v>
      </c>
      <c r="AD24" s="12">
        <v>4.63779E-2</v>
      </c>
    </row>
    <row r="25" spans="2:30" x14ac:dyDescent="0.4">
      <c r="B25" s="4" t="s">
        <v>34</v>
      </c>
      <c r="C25" s="4">
        <v>61</v>
      </c>
      <c r="D25" s="12">
        <v>135.32650000000001</v>
      </c>
      <c r="E25" s="4">
        <v>53</v>
      </c>
      <c r="F25" s="12">
        <v>118.13079999999999</v>
      </c>
      <c r="G25" s="4">
        <v>61</v>
      </c>
      <c r="H25" s="12">
        <v>0</v>
      </c>
      <c r="I25" s="4">
        <v>53</v>
      </c>
      <c r="J25" s="12">
        <v>4.7820080000000003</v>
      </c>
      <c r="L25" s="6" t="s">
        <v>34</v>
      </c>
      <c r="M25" s="6">
        <v>20</v>
      </c>
      <c r="N25" s="13">
        <v>133.82980000000001</v>
      </c>
      <c r="O25" s="6">
        <v>17</v>
      </c>
      <c r="P25" s="13">
        <v>119.48</v>
      </c>
      <c r="Q25" s="6">
        <v>20</v>
      </c>
      <c r="R25" s="13">
        <v>0</v>
      </c>
      <c r="S25" s="6">
        <v>17</v>
      </c>
      <c r="T25" s="13">
        <v>3.860932</v>
      </c>
      <c r="V25" s="4" t="s">
        <v>34</v>
      </c>
      <c r="W25" s="4">
        <v>14</v>
      </c>
      <c r="X25" s="12">
        <v>170.2901</v>
      </c>
      <c r="Y25" s="4">
        <v>12</v>
      </c>
      <c r="Z25" s="12">
        <v>115.0778</v>
      </c>
      <c r="AA25" s="4">
        <v>14</v>
      </c>
      <c r="AB25" s="12">
        <v>0</v>
      </c>
      <c r="AC25" s="4">
        <v>12</v>
      </c>
      <c r="AD25" s="12">
        <v>0</v>
      </c>
    </row>
    <row r="26" spans="2:30" x14ac:dyDescent="0.4">
      <c r="B26" s="4" t="s">
        <v>35</v>
      </c>
      <c r="C26" s="4">
        <v>61</v>
      </c>
      <c r="D26" s="12">
        <v>133.31</v>
      </c>
      <c r="E26" s="4">
        <v>53</v>
      </c>
      <c r="F26" s="12">
        <v>118.17140000000001</v>
      </c>
      <c r="G26" s="4">
        <v>61</v>
      </c>
      <c r="H26" s="12">
        <v>0</v>
      </c>
      <c r="I26" s="4">
        <v>53</v>
      </c>
      <c r="J26" s="12">
        <v>13.33849</v>
      </c>
      <c r="L26" s="6" t="s">
        <v>35</v>
      </c>
      <c r="M26" s="6">
        <v>20</v>
      </c>
      <c r="N26" s="13">
        <v>130.40860000000001</v>
      </c>
      <c r="O26" s="6">
        <v>17</v>
      </c>
      <c r="P26" s="13">
        <v>119.3937</v>
      </c>
      <c r="Q26" s="6">
        <v>20</v>
      </c>
      <c r="R26" s="13">
        <v>0</v>
      </c>
      <c r="S26" s="6">
        <v>17</v>
      </c>
      <c r="T26" s="13">
        <v>0</v>
      </c>
      <c r="V26" s="4" t="s">
        <v>35</v>
      </c>
      <c r="W26" s="4">
        <v>14</v>
      </c>
      <c r="X26" s="12">
        <v>166.22319999999999</v>
      </c>
      <c r="Y26" s="4">
        <v>12</v>
      </c>
      <c r="Z26" s="12">
        <v>115.631</v>
      </c>
      <c r="AA26" s="4">
        <v>14</v>
      </c>
      <c r="AB26" s="12">
        <v>0</v>
      </c>
      <c r="AC26" s="4">
        <v>12</v>
      </c>
      <c r="AD26" s="12">
        <v>0</v>
      </c>
    </row>
    <row r="27" spans="2:30" x14ac:dyDescent="0.4">
      <c r="B27" s="4" t="s">
        <v>36</v>
      </c>
      <c r="C27" s="4">
        <v>61</v>
      </c>
      <c r="D27" s="12">
        <v>140.40289999999999</v>
      </c>
      <c r="E27" s="4">
        <v>53</v>
      </c>
      <c r="F27" s="12">
        <v>118.17140000000001</v>
      </c>
      <c r="G27" s="4">
        <v>61</v>
      </c>
      <c r="H27" s="12">
        <v>0.24280209999999999</v>
      </c>
      <c r="I27" s="4">
        <v>53</v>
      </c>
      <c r="J27" s="12">
        <v>13.33849</v>
      </c>
      <c r="L27" s="6" t="s">
        <v>36</v>
      </c>
      <c r="M27" s="6">
        <v>20</v>
      </c>
      <c r="N27" s="13">
        <v>137.39529999999999</v>
      </c>
      <c r="O27" s="6">
        <v>17</v>
      </c>
      <c r="P27" s="13">
        <v>119.3937</v>
      </c>
      <c r="Q27" s="6">
        <v>20</v>
      </c>
      <c r="R27" s="13">
        <v>0</v>
      </c>
      <c r="S27" s="6">
        <v>17</v>
      </c>
      <c r="T27" s="13">
        <v>0</v>
      </c>
      <c r="V27" s="4" t="s">
        <v>36</v>
      </c>
      <c r="W27" s="4">
        <v>14</v>
      </c>
      <c r="X27" s="12">
        <v>209.10210000000001</v>
      </c>
      <c r="Y27" s="4">
        <v>12</v>
      </c>
      <c r="Z27" s="12">
        <v>115.631</v>
      </c>
      <c r="AA27" s="4">
        <v>14</v>
      </c>
      <c r="AB27" s="12">
        <v>0</v>
      </c>
      <c r="AC27" s="4">
        <v>12</v>
      </c>
      <c r="AD27" s="12">
        <v>0</v>
      </c>
    </row>
    <row r="28" spans="2:30" x14ac:dyDescent="0.4">
      <c r="B28" s="4" t="s">
        <v>37</v>
      </c>
      <c r="C28" s="4">
        <v>61</v>
      </c>
      <c r="D28" s="12">
        <v>143.72669999999999</v>
      </c>
      <c r="E28" s="4">
        <v>53</v>
      </c>
      <c r="F28" s="12">
        <v>123.3689</v>
      </c>
      <c r="G28" s="4">
        <v>61</v>
      </c>
      <c r="H28" s="12">
        <v>0.44963530000000002</v>
      </c>
      <c r="I28" s="4">
        <v>53</v>
      </c>
      <c r="J28" s="12">
        <v>0</v>
      </c>
      <c r="L28" s="6" t="s">
        <v>37</v>
      </c>
      <c r="M28" s="6">
        <v>20</v>
      </c>
      <c r="N28" s="13">
        <v>139.70089999999999</v>
      </c>
      <c r="O28" s="6">
        <v>17</v>
      </c>
      <c r="P28" s="13">
        <v>123.66930000000001</v>
      </c>
      <c r="Q28" s="6">
        <v>20</v>
      </c>
      <c r="R28" s="13">
        <v>0</v>
      </c>
      <c r="S28" s="6">
        <v>17</v>
      </c>
      <c r="T28" s="13">
        <v>0</v>
      </c>
      <c r="V28" s="4" t="s">
        <v>37</v>
      </c>
      <c r="W28" s="4">
        <v>14</v>
      </c>
      <c r="X28" s="12">
        <v>212.7834</v>
      </c>
      <c r="Y28" s="4">
        <v>12</v>
      </c>
      <c r="Z28" s="12">
        <v>121.7624</v>
      </c>
      <c r="AA28" s="4">
        <v>14</v>
      </c>
      <c r="AB28" s="12">
        <v>0</v>
      </c>
      <c r="AC28" s="4">
        <v>12</v>
      </c>
      <c r="AD28" s="12">
        <v>0.36717</v>
      </c>
    </row>
    <row r="29" spans="2:30" x14ac:dyDescent="0.4">
      <c r="B29" s="4" t="s">
        <v>38</v>
      </c>
      <c r="C29" s="4">
        <v>61</v>
      </c>
      <c r="D29" s="12">
        <v>144.28139999999999</v>
      </c>
      <c r="E29" s="4">
        <v>53</v>
      </c>
      <c r="F29" s="12">
        <v>122.95189999999999</v>
      </c>
      <c r="G29" s="4">
        <v>61</v>
      </c>
      <c r="H29" s="12">
        <v>10.249750000000001</v>
      </c>
      <c r="I29" s="4">
        <v>53</v>
      </c>
      <c r="J29" s="12">
        <v>0</v>
      </c>
      <c r="L29" s="6" t="s">
        <v>38</v>
      </c>
      <c r="M29" s="6">
        <v>20</v>
      </c>
      <c r="N29" s="13">
        <v>140.4359</v>
      </c>
      <c r="O29" s="6">
        <v>17</v>
      </c>
      <c r="P29" s="13">
        <v>123.0654</v>
      </c>
      <c r="Q29" s="6">
        <v>20</v>
      </c>
      <c r="R29" s="13">
        <v>0</v>
      </c>
      <c r="S29" s="6">
        <v>17</v>
      </c>
      <c r="T29" s="13">
        <v>0</v>
      </c>
      <c r="V29" s="4" t="s">
        <v>38</v>
      </c>
      <c r="W29" s="4">
        <v>14</v>
      </c>
      <c r="X29" s="12">
        <v>246.30250000000001</v>
      </c>
      <c r="Y29" s="4">
        <v>12</v>
      </c>
      <c r="Z29" s="12">
        <v>121.9335</v>
      </c>
      <c r="AA29" s="4">
        <v>14</v>
      </c>
      <c r="AB29" s="12">
        <v>0</v>
      </c>
      <c r="AC29" s="4">
        <v>12</v>
      </c>
      <c r="AD29" s="12">
        <v>0</v>
      </c>
    </row>
    <row r="30" spans="2:30" x14ac:dyDescent="0.4">
      <c r="B30" s="4" t="s">
        <v>39</v>
      </c>
      <c r="C30" s="4">
        <v>61</v>
      </c>
      <c r="D30" s="12">
        <v>141.63149999999999</v>
      </c>
      <c r="E30" s="4">
        <v>53</v>
      </c>
      <c r="F30" s="12">
        <v>124.69370000000001</v>
      </c>
      <c r="G30" s="4">
        <v>61</v>
      </c>
      <c r="H30" s="12">
        <v>5.8694309999999996</v>
      </c>
      <c r="I30" s="4">
        <v>53</v>
      </c>
      <c r="J30" s="12">
        <v>0</v>
      </c>
      <c r="L30" s="6" t="s">
        <v>39</v>
      </c>
      <c r="M30" s="6">
        <v>20</v>
      </c>
      <c r="N30" s="13">
        <v>137.2011</v>
      </c>
      <c r="O30" s="6">
        <v>17</v>
      </c>
      <c r="P30" s="13">
        <v>124.97069999999999</v>
      </c>
      <c r="Q30" s="6">
        <v>20</v>
      </c>
      <c r="R30" s="13">
        <v>0</v>
      </c>
      <c r="S30" s="6">
        <v>17</v>
      </c>
      <c r="T30" s="13">
        <v>0</v>
      </c>
      <c r="V30" s="4" t="s">
        <v>39</v>
      </c>
      <c r="W30" s="4">
        <v>14</v>
      </c>
      <c r="X30" s="12">
        <v>239.22890000000001</v>
      </c>
      <c r="Y30" s="4">
        <v>12</v>
      </c>
      <c r="Z30" s="12">
        <v>127.5214</v>
      </c>
      <c r="AA30" s="4">
        <v>14</v>
      </c>
      <c r="AB30" s="12">
        <v>0</v>
      </c>
      <c r="AC30" s="4">
        <v>12</v>
      </c>
      <c r="AD30" s="12">
        <v>0</v>
      </c>
    </row>
    <row r="31" spans="2:30" x14ac:dyDescent="0.4">
      <c r="B31" s="4" t="s">
        <v>40</v>
      </c>
      <c r="C31" s="4">
        <v>61</v>
      </c>
      <c r="D31" s="12">
        <v>137.25280000000001</v>
      </c>
      <c r="E31" s="4">
        <v>53</v>
      </c>
      <c r="F31" s="12">
        <v>123.63590000000001</v>
      </c>
      <c r="G31" s="4">
        <v>61</v>
      </c>
      <c r="H31" s="12">
        <v>6.4627699999999999</v>
      </c>
      <c r="I31" s="4">
        <v>53</v>
      </c>
      <c r="J31" s="12">
        <v>0</v>
      </c>
      <c r="L31" s="6" t="s">
        <v>40</v>
      </c>
      <c r="M31" s="6">
        <v>20</v>
      </c>
      <c r="N31" s="13">
        <v>134.00229999999999</v>
      </c>
      <c r="O31" s="6">
        <v>17</v>
      </c>
      <c r="P31" s="13">
        <v>124.12350000000001</v>
      </c>
      <c r="Q31" s="6">
        <v>20</v>
      </c>
      <c r="R31" s="13">
        <v>0</v>
      </c>
      <c r="S31" s="6">
        <v>17</v>
      </c>
      <c r="T31" s="13">
        <v>0</v>
      </c>
      <c r="V31" s="4" t="s">
        <v>40</v>
      </c>
      <c r="W31" s="4">
        <v>14</v>
      </c>
      <c r="X31" s="12">
        <v>228.17169999999999</v>
      </c>
      <c r="Y31" s="4">
        <v>12</v>
      </c>
      <c r="Z31" s="12">
        <v>129.02090000000001</v>
      </c>
      <c r="AA31" s="4">
        <v>14</v>
      </c>
      <c r="AB31" s="12">
        <v>0</v>
      </c>
      <c r="AC31" s="4">
        <v>12</v>
      </c>
      <c r="AD31" s="12">
        <v>0</v>
      </c>
    </row>
    <row r="32" spans="2:30" x14ac:dyDescent="0.4">
      <c r="B32" s="4" t="s">
        <v>41</v>
      </c>
      <c r="C32" s="4">
        <v>61</v>
      </c>
      <c r="D32" s="12">
        <v>134.58269999999999</v>
      </c>
      <c r="E32" s="4">
        <v>53</v>
      </c>
      <c r="F32" s="12">
        <v>124.6327</v>
      </c>
      <c r="G32" s="4">
        <v>61</v>
      </c>
      <c r="H32" s="12">
        <v>11.24808</v>
      </c>
      <c r="I32" s="4">
        <v>53</v>
      </c>
      <c r="J32" s="12">
        <v>0</v>
      </c>
      <c r="L32" s="6" t="s">
        <v>41</v>
      </c>
      <c r="M32" s="6">
        <v>20</v>
      </c>
      <c r="N32" s="13">
        <v>131.30969999999999</v>
      </c>
      <c r="O32" s="6">
        <v>17</v>
      </c>
      <c r="P32" s="13">
        <v>125.714</v>
      </c>
      <c r="Q32" s="6">
        <v>20</v>
      </c>
      <c r="R32" s="13">
        <v>0</v>
      </c>
      <c r="S32" s="6">
        <v>17</v>
      </c>
      <c r="T32" s="13">
        <v>0</v>
      </c>
      <c r="V32" s="4" t="s">
        <v>41</v>
      </c>
      <c r="W32" s="4">
        <v>14</v>
      </c>
      <c r="X32" s="12">
        <v>190.66919999999999</v>
      </c>
      <c r="Y32" s="4">
        <v>12</v>
      </c>
      <c r="Z32" s="12">
        <v>128.97130000000001</v>
      </c>
      <c r="AA32" s="4">
        <v>14</v>
      </c>
      <c r="AB32" s="12">
        <v>0</v>
      </c>
      <c r="AC32" s="4">
        <v>12</v>
      </c>
      <c r="AD32" s="12">
        <v>0</v>
      </c>
    </row>
    <row r="33" spans="2:30" x14ac:dyDescent="0.4">
      <c r="B33" s="4" t="s">
        <v>42</v>
      </c>
      <c r="C33" s="4">
        <v>61</v>
      </c>
      <c r="D33" s="12">
        <v>137.7662</v>
      </c>
      <c r="E33" s="4">
        <v>53</v>
      </c>
      <c r="F33" s="12">
        <v>123.88339999999999</v>
      </c>
      <c r="G33" s="4">
        <v>61</v>
      </c>
      <c r="H33" s="12">
        <v>16.698930000000001</v>
      </c>
      <c r="I33" s="4">
        <v>53</v>
      </c>
      <c r="J33" s="12">
        <v>0</v>
      </c>
      <c r="L33" s="6" t="s">
        <v>42</v>
      </c>
      <c r="M33" s="6">
        <v>20</v>
      </c>
      <c r="N33" s="13">
        <v>135.77269999999999</v>
      </c>
      <c r="O33" s="6">
        <v>17</v>
      </c>
      <c r="P33" s="13">
        <v>123.7064</v>
      </c>
      <c r="Q33" s="6">
        <v>20</v>
      </c>
      <c r="R33" s="13">
        <v>0</v>
      </c>
      <c r="S33" s="6">
        <v>17</v>
      </c>
      <c r="T33" s="13">
        <v>0</v>
      </c>
      <c r="V33" s="4" t="s">
        <v>42</v>
      </c>
      <c r="W33" s="4">
        <v>14</v>
      </c>
      <c r="X33" s="12">
        <v>183.59209999999999</v>
      </c>
      <c r="Y33" s="4">
        <v>12</v>
      </c>
      <c r="Z33" s="12">
        <v>131.73079999999999</v>
      </c>
      <c r="AA33" s="4">
        <v>14</v>
      </c>
      <c r="AB33" s="12">
        <v>0</v>
      </c>
      <c r="AC33" s="4">
        <v>12</v>
      </c>
      <c r="AD33" s="12">
        <v>0</v>
      </c>
    </row>
    <row r="34" spans="2:30" x14ac:dyDescent="0.4">
      <c r="B34" s="4" t="s">
        <v>43</v>
      </c>
      <c r="C34" s="4">
        <v>61</v>
      </c>
      <c r="D34" s="12">
        <v>136.4639</v>
      </c>
      <c r="E34" s="4">
        <v>53</v>
      </c>
      <c r="F34" s="12">
        <v>123.19970000000001</v>
      </c>
      <c r="G34" s="4">
        <v>61</v>
      </c>
      <c r="H34" s="12">
        <v>11.58273</v>
      </c>
      <c r="I34" s="4">
        <v>53</v>
      </c>
      <c r="J34" s="12">
        <v>0</v>
      </c>
      <c r="L34" s="6" t="s">
        <v>43</v>
      </c>
      <c r="M34" s="6">
        <v>20</v>
      </c>
      <c r="N34" s="13">
        <v>133.42509999999999</v>
      </c>
      <c r="O34" s="6">
        <v>17</v>
      </c>
      <c r="P34" s="13">
        <v>123.61660000000001</v>
      </c>
      <c r="Q34" s="6">
        <v>20</v>
      </c>
      <c r="R34" s="13">
        <v>0</v>
      </c>
      <c r="S34" s="6">
        <v>17</v>
      </c>
      <c r="T34" s="13">
        <v>0</v>
      </c>
      <c r="V34" s="4" t="s">
        <v>43</v>
      </c>
      <c r="W34" s="4">
        <v>14</v>
      </c>
      <c r="X34" s="12">
        <v>191.8921</v>
      </c>
      <c r="Y34" s="4">
        <v>12</v>
      </c>
      <c r="Z34" s="12">
        <v>131.76179999999999</v>
      </c>
      <c r="AA34" s="4">
        <v>14</v>
      </c>
      <c r="AB34" s="12">
        <v>0</v>
      </c>
      <c r="AC34" s="4">
        <v>12</v>
      </c>
      <c r="AD34" s="12">
        <v>0</v>
      </c>
    </row>
    <row r="35" spans="2:30" x14ac:dyDescent="0.4">
      <c r="B35" s="4" t="s">
        <v>44</v>
      </c>
      <c r="C35" s="4">
        <v>61</v>
      </c>
      <c r="D35" s="12">
        <v>135.05590000000001</v>
      </c>
      <c r="E35" s="4">
        <v>53</v>
      </c>
      <c r="F35" s="12">
        <v>122.9697</v>
      </c>
      <c r="G35" s="4">
        <v>61</v>
      </c>
      <c r="H35" s="12">
        <v>15.98265</v>
      </c>
      <c r="I35" s="4">
        <v>53</v>
      </c>
      <c r="J35" s="12">
        <v>0</v>
      </c>
      <c r="L35" s="6" t="s">
        <v>44</v>
      </c>
      <c r="M35" s="6">
        <v>20</v>
      </c>
      <c r="N35" s="13">
        <v>132.91409999999999</v>
      </c>
      <c r="O35" s="6">
        <v>17</v>
      </c>
      <c r="P35" s="13">
        <v>123.26130000000001</v>
      </c>
      <c r="Q35" s="6">
        <v>20</v>
      </c>
      <c r="R35" s="13">
        <v>0</v>
      </c>
      <c r="S35" s="6">
        <v>17</v>
      </c>
      <c r="T35" s="13">
        <v>0</v>
      </c>
      <c r="V35" s="4" t="s">
        <v>44</v>
      </c>
      <c r="W35" s="4">
        <v>14</v>
      </c>
      <c r="X35" s="12">
        <v>194.02350000000001</v>
      </c>
      <c r="Y35" s="4">
        <v>12</v>
      </c>
      <c r="Z35" s="12">
        <v>133.32820000000001</v>
      </c>
      <c r="AA35" s="4">
        <v>14</v>
      </c>
      <c r="AB35" s="12">
        <v>0</v>
      </c>
      <c r="AC35" s="4">
        <v>12</v>
      </c>
      <c r="AD35" s="12">
        <v>0</v>
      </c>
    </row>
  </sheetData>
  <mergeCells count="30">
    <mergeCell ref="A3:R3"/>
    <mergeCell ref="A4:R4"/>
    <mergeCell ref="A5:C5"/>
    <mergeCell ref="C6:J6"/>
    <mergeCell ref="B7:B8"/>
    <mergeCell ref="C7:D8"/>
    <mergeCell ref="E7:F8"/>
    <mergeCell ref="G7:H8"/>
    <mergeCell ref="I7:J8"/>
    <mergeCell ref="C9:G9"/>
    <mergeCell ref="H9:J9"/>
    <mergeCell ref="F10:G10"/>
    <mergeCell ref="M6:T6"/>
    <mergeCell ref="L7:L8"/>
    <mergeCell ref="M7:N8"/>
    <mergeCell ref="O7:P8"/>
    <mergeCell ref="Q7:R8"/>
    <mergeCell ref="S7:T8"/>
    <mergeCell ref="M9:Q9"/>
    <mergeCell ref="R9:T9"/>
    <mergeCell ref="P10:Q10"/>
    <mergeCell ref="W10:AA10"/>
    <mergeCell ref="AB10:AD10"/>
    <mergeCell ref="R10:S10"/>
    <mergeCell ref="W7:AD7"/>
    <mergeCell ref="V8:V9"/>
    <mergeCell ref="W8:X9"/>
    <mergeCell ref="Y8:Z9"/>
    <mergeCell ref="AA8:AB9"/>
    <mergeCell ref="AC8:AD9"/>
  </mergeCells>
  <hyperlinks>
    <hyperlink ref="A5" location="'List of contents'!A1" display="Back to 'List of contents'" xr:uid="{00000000-0004-0000-2F00-000000000000}"/>
  </hyperlinks>
  <pageMargins left="0.7" right="0.7" top="0.75" bottom="0.75" header="0.3" footer="0.3"/>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sheetPr codeName="Sheet48"/>
  <dimension ref="A1:R3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348</v>
      </c>
    </row>
    <row r="2" spans="1:18" s="4" customFormat="1" ht="15" x14ac:dyDescent="0.35">
      <c r="A2" s="4" t="s">
        <v>6</v>
      </c>
    </row>
    <row r="3" spans="1:18" s="4" customFormat="1" ht="15" x14ac:dyDescent="0.35">
      <c r="A3" s="24" t="s">
        <v>829</v>
      </c>
      <c r="B3" s="24"/>
      <c r="C3" s="24"/>
      <c r="D3" s="24"/>
      <c r="E3" s="24"/>
      <c r="F3" s="24"/>
      <c r="G3" s="24"/>
      <c r="H3" s="24"/>
      <c r="I3" s="24"/>
      <c r="J3" s="24"/>
      <c r="K3" s="24"/>
      <c r="L3" s="24"/>
      <c r="M3" s="24"/>
      <c r="N3" s="24"/>
      <c r="O3" s="24"/>
      <c r="P3" s="24"/>
      <c r="Q3" s="24"/>
      <c r="R3" s="24"/>
    </row>
    <row r="4" spans="1:18" s="4" customFormat="1" ht="15" x14ac:dyDescent="0.35">
      <c r="A4" s="18" t="s">
        <v>349</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127</v>
      </c>
      <c r="D7" s="17"/>
      <c r="E7" s="17"/>
      <c r="F7" s="17"/>
      <c r="G7" s="17"/>
      <c r="H7" s="17"/>
      <c r="J7" s="6" t="s">
        <v>10</v>
      </c>
      <c r="K7" s="20" t="s">
        <v>145</v>
      </c>
      <c r="L7" s="20"/>
      <c r="M7" s="20"/>
      <c r="N7" s="20"/>
      <c r="O7" s="20"/>
      <c r="P7" s="20"/>
    </row>
    <row r="8" spans="1:18" ht="21" customHeight="1" x14ac:dyDescent="0.4">
      <c r="B8" s="18" t="s">
        <v>10</v>
      </c>
      <c r="C8" s="19" t="s">
        <v>50</v>
      </c>
      <c r="D8" s="19"/>
      <c r="E8" s="19" t="s">
        <v>51</v>
      </c>
      <c r="F8" s="19"/>
      <c r="G8" s="19" t="s">
        <v>52</v>
      </c>
      <c r="H8" s="19"/>
      <c r="J8" s="21" t="s">
        <v>10</v>
      </c>
      <c r="K8" s="22" t="s">
        <v>50</v>
      </c>
      <c r="L8" s="22"/>
      <c r="M8" s="22" t="s">
        <v>51</v>
      </c>
      <c r="N8" s="22"/>
      <c r="O8" s="22" t="s">
        <v>52</v>
      </c>
      <c r="P8" s="22"/>
    </row>
    <row r="9" spans="1:18" ht="21" customHeight="1" x14ac:dyDescent="0.4">
      <c r="B9" s="18"/>
      <c r="C9" s="19"/>
      <c r="D9" s="19"/>
      <c r="E9" s="19"/>
      <c r="F9" s="19"/>
      <c r="G9" s="19"/>
      <c r="H9" s="19"/>
      <c r="J9" s="21"/>
      <c r="K9" s="22"/>
      <c r="L9" s="22"/>
      <c r="M9" s="22"/>
      <c r="N9" s="22"/>
      <c r="O9" s="22"/>
      <c r="P9" s="22"/>
    </row>
    <row r="10" spans="1:18" x14ac:dyDescent="0.4">
      <c r="B10" s="4" t="s">
        <v>10</v>
      </c>
      <c r="C10" s="16" t="s">
        <v>15</v>
      </c>
      <c r="D10" s="16"/>
      <c r="E10" s="16"/>
      <c r="F10" s="16"/>
      <c r="G10" s="16"/>
      <c r="H10" s="16"/>
      <c r="J10" s="6" t="s">
        <v>10</v>
      </c>
      <c r="K10" s="23" t="s">
        <v>15</v>
      </c>
      <c r="L10" s="23"/>
      <c r="M10" s="23"/>
      <c r="N10" s="23"/>
      <c r="O10" s="23"/>
      <c r="P10" s="23"/>
    </row>
    <row r="11" spans="1:18"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row>
    <row r="12" spans="1:18" x14ac:dyDescent="0.4">
      <c r="B12" s="4" t="s">
        <v>21</v>
      </c>
      <c r="C12" s="4">
        <v>26</v>
      </c>
      <c r="D12" s="12">
        <v>137.61000000000001</v>
      </c>
      <c r="E12" s="4">
        <v>16</v>
      </c>
      <c r="F12" s="12">
        <v>106.7878</v>
      </c>
      <c r="G12" s="4">
        <v>19</v>
      </c>
      <c r="H12" s="12">
        <v>110.7436</v>
      </c>
      <c r="J12" s="6" t="s">
        <v>21</v>
      </c>
      <c r="K12" s="6">
        <v>28</v>
      </c>
      <c r="L12" s="13">
        <v>113.1919</v>
      </c>
      <c r="M12" s="6">
        <v>8</v>
      </c>
      <c r="N12" s="13">
        <v>88.070319999999995</v>
      </c>
      <c r="O12" s="6">
        <v>17</v>
      </c>
      <c r="P12" s="13">
        <v>96.243269999999995</v>
      </c>
    </row>
    <row r="13" spans="1:18" x14ac:dyDescent="0.4">
      <c r="B13" s="4" t="s">
        <v>22</v>
      </c>
      <c r="C13" s="4">
        <v>26</v>
      </c>
      <c r="D13" s="12">
        <v>134.411</v>
      </c>
      <c r="E13" s="4">
        <v>16</v>
      </c>
      <c r="F13" s="12">
        <v>111.318</v>
      </c>
      <c r="G13" s="4">
        <v>19</v>
      </c>
      <c r="H13" s="12">
        <v>104.1627</v>
      </c>
      <c r="J13" s="6" t="s">
        <v>22</v>
      </c>
      <c r="K13" s="6">
        <v>28</v>
      </c>
      <c r="L13" s="13">
        <v>111.1493</v>
      </c>
      <c r="M13" s="6">
        <v>8</v>
      </c>
      <c r="N13" s="13">
        <v>84.583430000000007</v>
      </c>
      <c r="O13" s="6">
        <v>17</v>
      </c>
      <c r="P13" s="13">
        <v>98.407759999999996</v>
      </c>
    </row>
    <row r="14" spans="1:18" x14ac:dyDescent="0.4">
      <c r="B14" s="4" t="s">
        <v>23</v>
      </c>
      <c r="C14" s="4">
        <v>26</v>
      </c>
      <c r="D14" s="12">
        <v>132.3673</v>
      </c>
      <c r="E14" s="4">
        <v>16</v>
      </c>
      <c r="F14" s="12">
        <v>114.39239999999999</v>
      </c>
      <c r="G14" s="4">
        <v>19</v>
      </c>
      <c r="H14" s="12">
        <v>113.3741</v>
      </c>
      <c r="J14" s="6" t="s">
        <v>23</v>
      </c>
      <c r="K14" s="6">
        <v>28</v>
      </c>
      <c r="L14" s="13">
        <v>134.76759999999999</v>
      </c>
      <c r="M14" s="6">
        <v>8</v>
      </c>
      <c r="N14" s="13">
        <v>101.7295</v>
      </c>
      <c r="O14" s="6">
        <v>17</v>
      </c>
      <c r="P14" s="13">
        <v>100.9383</v>
      </c>
    </row>
    <row r="15" spans="1:18" x14ac:dyDescent="0.4">
      <c r="B15" s="4" t="s">
        <v>24</v>
      </c>
      <c r="C15" s="4">
        <v>26</v>
      </c>
      <c r="D15" s="12">
        <v>127.6592</v>
      </c>
      <c r="E15" s="4">
        <v>16</v>
      </c>
      <c r="F15" s="12">
        <v>121.38209999999999</v>
      </c>
      <c r="G15" s="4">
        <v>19</v>
      </c>
      <c r="H15" s="12">
        <v>119.3943</v>
      </c>
      <c r="J15" s="6" t="s">
        <v>24</v>
      </c>
      <c r="K15" s="6">
        <v>28</v>
      </c>
      <c r="L15" s="13">
        <v>129.57320000000001</v>
      </c>
      <c r="M15" s="6">
        <v>8</v>
      </c>
      <c r="N15" s="13">
        <v>103.51690000000001</v>
      </c>
      <c r="O15" s="6">
        <v>17</v>
      </c>
      <c r="P15" s="13">
        <v>102.0295</v>
      </c>
    </row>
    <row r="16" spans="1:18" x14ac:dyDescent="0.4">
      <c r="B16" s="4" t="s">
        <v>25</v>
      </c>
      <c r="C16" s="4">
        <v>26</v>
      </c>
      <c r="D16" s="12">
        <v>129.55459999999999</v>
      </c>
      <c r="E16" s="4">
        <v>16</v>
      </c>
      <c r="F16" s="12">
        <v>125.0583</v>
      </c>
      <c r="G16" s="4">
        <v>19</v>
      </c>
      <c r="H16" s="12">
        <v>129.41499999999999</v>
      </c>
      <c r="J16" s="6" t="s">
        <v>25</v>
      </c>
      <c r="K16" s="6">
        <v>28</v>
      </c>
      <c r="L16" s="13">
        <v>123.2025</v>
      </c>
      <c r="M16" s="6">
        <v>8</v>
      </c>
      <c r="N16" s="13">
        <v>113.0462</v>
      </c>
      <c r="O16" s="6">
        <v>17</v>
      </c>
      <c r="P16" s="13">
        <v>102.0762</v>
      </c>
    </row>
    <row r="17" spans="2:16" x14ac:dyDescent="0.4">
      <c r="B17" s="4" t="s">
        <v>26</v>
      </c>
      <c r="C17" s="4">
        <v>26</v>
      </c>
      <c r="D17" s="12">
        <v>129.5855</v>
      </c>
      <c r="E17" s="4">
        <v>16</v>
      </c>
      <c r="F17" s="12">
        <v>118.29</v>
      </c>
      <c r="G17" s="4">
        <v>19</v>
      </c>
      <c r="H17" s="12">
        <v>123.0132</v>
      </c>
      <c r="J17" s="6" t="s">
        <v>26</v>
      </c>
      <c r="K17" s="6">
        <v>28</v>
      </c>
      <c r="L17" s="13">
        <v>122.004</v>
      </c>
      <c r="M17" s="6">
        <v>8</v>
      </c>
      <c r="N17" s="13">
        <v>112.28570000000001</v>
      </c>
      <c r="O17" s="6">
        <v>17</v>
      </c>
      <c r="P17" s="13">
        <v>102.989</v>
      </c>
    </row>
    <row r="18" spans="2:16" x14ac:dyDescent="0.4">
      <c r="B18" s="4" t="s">
        <v>27</v>
      </c>
      <c r="C18" s="4">
        <v>26</v>
      </c>
      <c r="D18" s="12">
        <v>129.69460000000001</v>
      </c>
      <c r="E18" s="4">
        <v>16</v>
      </c>
      <c r="F18" s="12">
        <v>121.0266</v>
      </c>
      <c r="G18" s="4">
        <v>19</v>
      </c>
      <c r="H18" s="12">
        <v>131.01519999999999</v>
      </c>
      <c r="J18" s="6" t="s">
        <v>27</v>
      </c>
      <c r="K18" s="6">
        <v>28</v>
      </c>
      <c r="L18" s="13">
        <v>123.84869999999999</v>
      </c>
      <c r="M18" s="6">
        <v>8</v>
      </c>
      <c r="N18" s="13">
        <v>114.5866</v>
      </c>
      <c r="O18" s="6">
        <v>17</v>
      </c>
      <c r="P18" s="13">
        <v>105.49299999999999</v>
      </c>
    </row>
    <row r="19" spans="2:16" x14ac:dyDescent="0.4">
      <c r="B19" s="4" t="s">
        <v>28</v>
      </c>
      <c r="C19" s="4">
        <v>26</v>
      </c>
      <c r="D19" s="12">
        <v>129.94329999999999</v>
      </c>
      <c r="E19" s="4">
        <v>16</v>
      </c>
      <c r="F19" s="12">
        <v>125.2051</v>
      </c>
      <c r="G19" s="4">
        <v>19</v>
      </c>
      <c r="H19" s="12">
        <v>133.8185</v>
      </c>
      <c r="J19" s="6" t="s">
        <v>28</v>
      </c>
      <c r="K19" s="6">
        <v>28</v>
      </c>
      <c r="L19" s="13">
        <v>124.3844</v>
      </c>
      <c r="M19" s="6">
        <v>8</v>
      </c>
      <c r="N19" s="13">
        <v>115.1807</v>
      </c>
      <c r="O19" s="6">
        <v>17</v>
      </c>
      <c r="P19" s="13">
        <v>105.9592</v>
      </c>
    </row>
    <row r="20" spans="2:16" x14ac:dyDescent="0.4">
      <c r="B20" s="4" t="s">
        <v>29</v>
      </c>
      <c r="C20" s="4">
        <v>26</v>
      </c>
      <c r="D20" s="12">
        <v>137.48820000000001</v>
      </c>
      <c r="E20" s="4">
        <v>16</v>
      </c>
      <c r="F20" s="12">
        <v>122.53400000000001</v>
      </c>
      <c r="G20" s="4">
        <v>19</v>
      </c>
      <c r="H20" s="12">
        <v>134.5428</v>
      </c>
      <c r="J20" s="6" t="s">
        <v>29</v>
      </c>
      <c r="K20" s="6">
        <v>28</v>
      </c>
      <c r="L20" s="13">
        <v>124.6593</v>
      </c>
      <c r="M20" s="6">
        <v>8</v>
      </c>
      <c r="N20" s="13">
        <v>114.5814</v>
      </c>
      <c r="O20" s="6">
        <v>17</v>
      </c>
      <c r="P20" s="13">
        <v>107.96129999999999</v>
      </c>
    </row>
    <row r="21" spans="2:16" x14ac:dyDescent="0.4">
      <c r="B21" s="4" t="s">
        <v>30</v>
      </c>
      <c r="C21" s="4">
        <v>26</v>
      </c>
      <c r="D21" s="12">
        <v>135.7817</v>
      </c>
      <c r="E21" s="4">
        <v>16</v>
      </c>
      <c r="F21" s="12">
        <v>127.773</v>
      </c>
      <c r="G21" s="4">
        <v>19</v>
      </c>
      <c r="H21" s="12">
        <v>134.58760000000001</v>
      </c>
      <c r="J21" s="6" t="s">
        <v>30</v>
      </c>
      <c r="K21" s="6">
        <v>28</v>
      </c>
      <c r="L21" s="13">
        <v>125.5937</v>
      </c>
      <c r="M21" s="6">
        <v>8</v>
      </c>
      <c r="N21" s="13">
        <v>113.59350000000001</v>
      </c>
      <c r="O21" s="6">
        <v>17</v>
      </c>
      <c r="P21" s="13">
        <v>110.3925</v>
      </c>
    </row>
    <row r="22" spans="2:16" x14ac:dyDescent="0.4">
      <c r="B22" s="4" t="s">
        <v>31</v>
      </c>
      <c r="C22" s="4">
        <v>26</v>
      </c>
      <c r="D22" s="12">
        <v>137.37190000000001</v>
      </c>
      <c r="E22" s="4">
        <v>16</v>
      </c>
      <c r="F22" s="12">
        <v>124.2822</v>
      </c>
      <c r="G22" s="4">
        <v>19</v>
      </c>
      <c r="H22" s="12">
        <v>135.06039999999999</v>
      </c>
      <c r="J22" s="6" t="s">
        <v>31</v>
      </c>
      <c r="K22" s="6">
        <v>28</v>
      </c>
      <c r="L22" s="13">
        <v>122.5615</v>
      </c>
      <c r="M22" s="6">
        <v>8</v>
      </c>
      <c r="N22" s="13">
        <v>114.01309999999999</v>
      </c>
      <c r="O22" s="6">
        <v>17</v>
      </c>
      <c r="P22" s="13">
        <v>111.3296</v>
      </c>
    </row>
    <row r="23" spans="2:16" x14ac:dyDescent="0.4">
      <c r="B23" s="4" t="s">
        <v>32</v>
      </c>
      <c r="C23" s="4">
        <v>26</v>
      </c>
      <c r="D23" s="12">
        <v>140.8663</v>
      </c>
      <c r="E23" s="4">
        <v>16</v>
      </c>
      <c r="F23" s="12">
        <v>122.36409999999999</v>
      </c>
      <c r="G23" s="4">
        <v>19</v>
      </c>
      <c r="H23" s="12">
        <v>132.12</v>
      </c>
      <c r="J23" s="6" t="s">
        <v>32</v>
      </c>
      <c r="K23" s="6">
        <v>28</v>
      </c>
      <c r="L23" s="13">
        <v>122.8139</v>
      </c>
      <c r="M23" s="6">
        <v>8</v>
      </c>
      <c r="N23" s="13">
        <v>110.9705</v>
      </c>
      <c r="O23" s="6">
        <v>17</v>
      </c>
      <c r="P23" s="13">
        <v>110.6481</v>
      </c>
    </row>
    <row r="24" spans="2:16" x14ac:dyDescent="0.4">
      <c r="B24" s="4" t="s">
        <v>33</v>
      </c>
      <c r="C24" s="4">
        <v>26</v>
      </c>
      <c r="D24" s="12">
        <v>138.69120000000001</v>
      </c>
      <c r="E24" s="4">
        <v>16</v>
      </c>
      <c r="F24" s="12">
        <v>122.63979999999999</v>
      </c>
      <c r="G24" s="4">
        <v>19</v>
      </c>
      <c r="H24" s="12">
        <v>137.2809</v>
      </c>
      <c r="J24" s="6" t="s">
        <v>33</v>
      </c>
      <c r="K24" s="6">
        <v>28</v>
      </c>
      <c r="L24" s="13">
        <v>121.70569999999999</v>
      </c>
      <c r="M24" s="6">
        <v>8</v>
      </c>
      <c r="N24" s="13">
        <v>113.7542</v>
      </c>
      <c r="O24" s="6">
        <v>17</v>
      </c>
      <c r="P24" s="13">
        <v>112.7379</v>
      </c>
    </row>
    <row r="25" spans="2:16" x14ac:dyDescent="0.4">
      <c r="B25" s="4" t="s">
        <v>34</v>
      </c>
      <c r="C25" s="4">
        <v>26</v>
      </c>
      <c r="D25" s="12">
        <v>145.66130000000001</v>
      </c>
      <c r="E25" s="4">
        <v>16</v>
      </c>
      <c r="F25" s="12">
        <v>121.4391</v>
      </c>
      <c r="G25" s="4">
        <v>19</v>
      </c>
      <c r="H25" s="12">
        <v>136.47149999999999</v>
      </c>
      <c r="J25" s="6" t="s">
        <v>34</v>
      </c>
      <c r="K25" s="6">
        <v>28</v>
      </c>
      <c r="L25" s="13">
        <v>123.20350000000001</v>
      </c>
      <c r="M25" s="6">
        <v>8</v>
      </c>
      <c r="N25" s="13">
        <v>112.8978</v>
      </c>
      <c r="O25" s="6">
        <v>17</v>
      </c>
      <c r="P25" s="13">
        <v>111.0395</v>
      </c>
    </row>
    <row r="26" spans="2:16" x14ac:dyDescent="0.4">
      <c r="B26" s="4" t="s">
        <v>35</v>
      </c>
      <c r="C26" s="4">
        <v>26</v>
      </c>
      <c r="D26" s="12">
        <v>143.45939999999999</v>
      </c>
      <c r="E26" s="4">
        <v>16</v>
      </c>
      <c r="F26" s="12">
        <v>120.01</v>
      </c>
      <c r="G26" s="4">
        <v>19</v>
      </c>
      <c r="H26" s="12">
        <v>134.77889999999999</v>
      </c>
      <c r="J26" s="6" t="s">
        <v>35</v>
      </c>
      <c r="K26" s="6">
        <v>28</v>
      </c>
      <c r="L26" s="13">
        <v>122.1995</v>
      </c>
      <c r="M26" s="6">
        <v>8</v>
      </c>
      <c r="N26" s="13">
        <v>113.9366</v>
      </c>
      <c r="O26" s="6">
        <v>17</v>
      </c>
      <c r="P26" s="13">
        <v>112.28740000000001</v>
      </c>
    </row>
    <row r="27" spans="2:16" x14ac:dyDescent="0.4">
      <c r="B27" s="4" t="s">
        <v>36</v>
      </c>
      <c r="C27" s="4">
        <v>26</v>
      </c>
      <c r="D27" s="12">
        <v>141.98869999999999</v>
      </c>
      <c r="E27" s="4">
        <v>16</v>
      </c>
      <c r="F27" s="12">
        <v>128.12090000000001</v>
      </c>
      <c r="G27" s="4">
        <v>19</v>
      </c>
      <c r="H27" s="12">
        <v>156.44589999999999</v>
      </c>
      <c r="J27" s="6" t="s">
        <v>36</v>
      </c>
      <c r="K27" s="6">
        <v>28</v>
      </c>
      <c r="L27" s="13">
        <v>122.1995</v>
      </c>
      <c r="M27" s="6">
        <v>8</v>
      </c>
      <c r="N27" s="13">
        <v>113.9366</v>
      </c>
      <c r="O27" s="6">
        <v>17</v>
      </c>
      <c r="P27" s="13">
        <v>112.28740000000001</v>
      </c>
    </row>
    <row r="28" spans="2:16" x14ac:dyDescent="0.4">
      <c r="B28" s="4" t="s">
        <v>37</v>
      </c>
      <c r="C28" s="4">
        <v>26</v>
      </c>
      <c r="D28" s="12">
        <v>149.97450000000001</v>
      </c>
      <c r="E28" s="4">
        <v>16</v>
      </c>
      <c r="F28" s="12">
        <v>124.813</v>
      </c>
      <c r="G28" s="4">
        <v>19</v>
      </c>
      <c r="H28" s="12">
        <v>164.07759999999999</v>
      </c>
      <c r="J28" s="6" t="s">
        <v>37</v>
      </c>
      <c r="K28" s="6">
        <v>28</v>
      </c>
      <c r="L28" s="13">
        <v>124.0231</v>
      </c>
      <c r="M28" s="6">
        <v>8</v>
      </c>
      <c r="N28" s="13">
        <v>127.62730000000001</v>
      </c>
      <c r="O28" s="6">
        <v>17</v>
      </c>
      <c r="P28" s="13">
        <v>119.9529</v>
      </c>
    </row>
    <row r="29" spans="2:16" x14ac:dyDescent="0.4">
      <c r="B29" s="4" t="s">
        <v>38</v>
      </c>
      <c r="C29" s="4">
        <v>26</v>
      </c>
      <c r="D29" s="12">
        <v>146.58330000000001</v>
      </c>
      <c r="E29" s="4">
        <v>16</v>
      </c>
      <c r="F29" s="12">
        <v>118.4978</v>
      </c>
      <c r="G29" s="4">
        <v>19</v>
      </c>
      <c r="H29" s="12">
        <v>186.9896</v>
      </c>
      <c r="J29" s="6" t="s">
        <v>38</v>
      </c>
      <c r="K29" s="6">
        <v>28</v>
      </c>
      <c r="L29" s="13">
        <v>122.97239999999999</v>
      </c>
      <c r="M29" s="6">
        <v>8</v>
      </c>
      <c r="N29" s="13">
        <v>127.81319999999999</v>
      </c>
      <c r="O29" s="6">
        <v>17</v>
      </c>
      <c r="P29" s="13">
        <v>120.5185</v>
      </c>
    </row>
    <row r="30" spans="2:16" x14ac:dyDescent="0.4">
      <c r="B30" s="4" t="s">
        <v>39</v>
      </c>
      <c r="C30" s="4">
        <v>26</v>
      </c>
      <c r="D30" s="12">
        <v>143.33690000000001</v>
      </c>
      <c r="E30" s="4">
        <v>16</v>
      </c>
      <c r="F30" s="12">
        <v>119.7865</v>
      </c>
      <c r="G30" s="4">
        <v>19</v>
      </c>
      <c r="H30" s="12">
        <v>177.97210000000001</v>
      </c>
      <c r="J30" s="6" t="s">
        <v>39</v>
      </c>
      <c r="K30" s="6">
        <v>28</v>
      </c>
      <c r="L30" s="13">
        <v>123.9843</v>
      </c>
      <c r="M30" s="6">
        <v>8</v>
      </c>
      <c r="N30" s="13">
        <v>134.67160000000001</v>
      </c>
      <c r="O30" s="6">
        <v>17</v>
      </c>
      <c r="P30" s="13">
        <v>121.45959999999999</v>
      </c>
    </row>
    <row r="31" spans="2:16" x14ac:dyDescent="0.4">
      <c r="B31" s="4" t="s">
        <v>40</v>
      </c>
      <c r="C31" s="4">
        <v>26</v>
      </c>
      <c r="D31" s="12">
        <v>143.69329999999999</v>
      </c>
      <c r="E31" s="4">
        <v>16</v>
      </c>
      <c r="F31" s="12">
        <v>120.2734</v>
      </c>
      <c r="G31" s="4">
        <v>19</v>
      </c>
      <c r="H31" s="12">
        <v>151.8193</v>
      </c>
      <c r="J31" s="6" t="s">
        <v>40</v>
      </c>
      <c r="K31" s="6">
        <v>28</v>
      </c>
      <c r="L31" s="13">
        <v>124.5424</v>
      </c>
      <c r="M31" s="6">
        <v>8</v>
      </c>
      <c r="N31" s="13">
        <v>127.3536</v>
      </c>
      <c r="O31" s="6">
        <v>17</v>
      </c>
      <c r="P31" s="13">
        <v>119.7492</v>
      </c>
    </row>
    <row r="32" spans="2:16" x14ac:dyDescent="0.4">
      <c r="B32" s="4" t="s">
        <v>41</v>
      </c>
      <c r="C32" s="4">
        <v>26</v>
      </c>
      <c r="D32" s="12">
        <v>137.25299999999999</v>
      </c>
      <c r="E32" s="4">
        <v>16</v>
      </c>
      <c r="F32" s="12">
        <v>121.5759</v>
      </c>
      <c r="G32" s="4">
        <v>19</v>
      </c>
      <c r="H32" s="12">
        <v>150.0471</v>
      </c>
      <c r="J32" s="6" t="s">
        <v>41</v>
      </c>
      <c r="K32" s="6">
        <v>28</v>
      </c>
      <c r="L32" s="13">
        <v>126.0224</v>
      </c>
      <c r="M32" s="6">
        <v>8</v>
      </c>
      <c r="N32" s="13">
        <v>126.3584</v>
      </c>
      <c r="O32" s="6">
        <v>17</v>
      </c>
      <c r="P32" s="13">
        <v>120.11669999999999</v>
      </c>
    </row>
    <row r="33" spans="2:16" x14ac:dyDescent="0.4">
      <c r="B33" s="4" t="s">
        <v>42</v>
      </c>
      <c r="C33" s="4">
        <v>26</v>
      </c>
      <c r="D33" s="12">
        <v>147.03389999999999</v>
      </c>
      <c r="E33" s="4">
        <v>16</v>
      </c>
      <c r="F33" s="12">
        <v>120.35</v>
      </c>
      <c r="G33" s="4">
        <v>19</v>
      </c>
      <c r="H33" s="12">
        <v>149.20320000000001</v>
      </c>
      <c r="J33" s="6" t="s">
        <v>42</v>
      </c>
      <c r="K33" s="6">
        <v>28</v>
      </c>
      <c r="L33" s="13">
        <v>125.3235</v>
      </c>
      <c r="M33" s="6">
        <v>8</v>
      </c>
      <c r="N33" s="13">
        <v>121.08280000000001</v>
      </c>
      <c r="O33" s="6">
        <v>17</v>
      </c>
      <c r="P33" s="13">
        <v>121.6788</v>
      </c>
    </row>
    <row r="34" spans="2:16" x14ac:dyDescent="0.4">
      <c r="B34" s="4" t="s">
        <v>43</v>
      </c>
      <c r="C34" s="4">
        <v>26</v>
      </c>
      <c r="D34" s="12">
        <v>141.03550000000001</v>
      </c>
      <c r="E34" s="4">
        <v>16</v>
      </c>
      <c r="F34" s="12">
        <v>120.4461</v>
      </c>
      <c r="G34" s="4">
        <v>19</v>
      </c>
      <c r="H34" s="12">
        <v>154.8537</v>
      </c>
      <c r="J34" s="6" t="s">
        <v>43</v>
      </c>
      <c r="K34" s="6">
        <v>28</v>
      </c>
      <c r="L34" s="13">
        <v>124.392</v>
      </c>
      <c r="M34" s="6">
        <v>8</v>
      </c>
      <c r="N34" s="13">
        <v>119.6499</v>
      </c>
      <c r="O34" s="6">
        <v>17</v>
      </c>
      <c r="P34" s="13">
        <v>121.95740000000001</v>
      </c>
    </row>
    <row r="35" spans="2:16" x14ac:dyDescent="0.4">
      <c r="B35" s="4" t="s">
        <v>44</v>
      </c>
      <c r="C35" s="4">
        <v>26</v>
      </c>
      <c r="D35" s="12">
        <v>141.33330000000001</v>
      </c>
      <c r="E35" s="4">
        <v>16</v>
      </c>
      <c r="F35" s="12">
        <v>119.2587</v>
      </c>
      <c r="G35" s="4">
        <v>19</v>
      </c>
      <c r="H35" s="12">
        <v>148.85939999999999</v>
      </c>
      <c r="J35" s="6" t="s">
        <v>44</v>
      </c>
      <c r="K35" s="6">
        <v>28</v>
      </c>
      <c r="L35" s="13">
        <v>123.53879999999999</v>
      </c>
      <c r="M35" s="6">
        <v>8</v>
      </c>
      <c r="N35" s="13">
        <v>120.6639</v>
      </c>
      <c r="O35" s="6">
        <v>17</v>
      </c>
      <c r="P35" s="13">
        <v>122.6524</v>
      </c>
    </row>
  </sheetData>
  <mergeCells count="15">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s>
  <hyperlinks>
    <hyperlink ref="A5" location="'List of contents'!A1" display="Back to 'List of contents'" xr:uid="{00000000-0004-0000-3000-000000000000}"/>
  </hyperlinks>
  <pageMargins left="0.7" right="0.7" top="0.75" bottom="0.75" header="0.3" footer="0.3"/>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49"/>
  <dimension ref="A1:X3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353</v>
      </c>
    </row>
    <row r="2" spans="1:24" s="4" customFormat="1" ht="15.6" x14ac:dyDescent="0.35">
      <c r="A2" s="4" t="s">
        <v>352</v>
      </c>
    </row>
    <row r="3" spans="1:24" s="4" customFormat="1" ht="15" x14ac:dyDescent="0.35">
      <c r="A3" s="24" t="s">
        <v>830</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78</v>
      </c>
      <c r="D7" s="17"/>
      <c r="E7" s="17"/>
      <c r="F7" s="17"/>
      <c r="G7" s="17"/>
      <c r="H7" s="17"/>
      <c r="J7" s="6" t="s">
        <v>10</v>
      </c>
      <c r="K7" s="20" t="s">
        <v>68</v>
      </c>
      <c r="L7" s="20"/>
      <c r="M7" s="20"/>
      <c r="N7" s="20"/>
      <c r="O7" s="20"/>
      <c r="P7" s="20"/>
      <c r="R7" s="4" t="s">
        <v>10</v>
      </c>
      <c r="S7" s="17" t="s">
        <v>82</v>
      </c>
      <c r="T7" s="17"/>
      <c r="U7" s="17"/>
      <c r="V7" s="17"/>
      <c r="W7" s="17"/>
      <c r="X7" s="17"/>
    </row>
    <row r="8" spans="1:24" ht="21" customHeight="1" x14ac:dyDescent="0.4">
      <c r="B8" s="18" t="s">
        <v>10</v>
      </c>
      <c r="C8" s="19" t="s">
        <v>127</v>
      </c>
      <c r="D8" s="19"/>
      <c r="E8" s="19" t="s">
        <v>128</v>
      </c>
      <c r="F8" s="19"/>
      <c r="G8" s="19" t="s">
        <v>354</v>
      </c>
      <c r="H8" s="19"/>
      <c r="J8" s="21" t="s">
        <v>10</v>
      </c>
      <c r="K8" s="22" t="s">
        <v>127</v>
      </c>
      <c r="L8" s="22"/>
      <c r="M8" s="22" t="s">
        <v>128</v>
      </c>
      <c r="N8" s="22"/>
      <c r="O8" s="22" t="s">
        <v>354</v>
      </c>
      <c r="P8" s="22"/>
      <c r="R8" s="18" t="s">
        <v>10</v>
      </c>
      <c r="S8" s="19" t="s">
        <v>127</v>
      </c>
      <c r="T8" s="19"/>
      <c r="U8" s="19" t="s">
        <v>128</v>
      </c>
      <c r="V8" s="19"/>
      <c r="W8" s="19" t="s">
        <v>354</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21</v>
      </c>
      <c r="C12" s="4">
        <v>61</v>
      </c>
      <c r="D12" s="12">
        <v>72.131100000000004</v>
      </c>
      <c r="E12" s="4">
        <v>53</v>
      </c>
      <c r="F12" s="12">
        <v>50.943399999999997</v>
      </c>
      <c r="G12" s="4">
        <v>43</v>
      </c>
      <c r="H12" s="12">
        <v>51.162799999999997</v>
      </c>
      <c r="J12" s="6" t="s">
        <v>21</v>
      </c>
      <c r="K12" s="6">
        <v>20</v>
      </c>
      <c r="L12" s="13">
        <v>75</v>
      </c>
      <c r="M12" s="6">
        <v>17</v>
      </c>
      <c r="N12" s="13">
        <v>47.058799999999998</v>
      </c>
      <c r="O12" s="6">
        <v>13</v>
      </c>
      <c r="P12" s="13">
        <v>38.461500000000001</v>
      </c>
      <c r="R12" s="4" t="s">
        <v>21</v>
      </c>
      <c r="S12" s="4">
        <v>14</v>
      </c>
      <c r="T12" s="12">
        <v>71.428600000000003</v>
      </c>
      <c r="U12" s="4">
        <v>12</v>
      </c>
      <c r="V12" s="12">
        <v>58.333300000000001</v>
      </c>
      <c r="W12" s="4">
        <v>6</v>
      </c>
      <c r="X12" s="12">
        <v>33.333300000000001</v>
      </c>
    </row>
    <row r="13" spans="1:24" x14ac:dyDescent="0.4">
      <c r="B13" s="4" t="s">
        <v>22</v>
      </c>
      <c r="C13" s="4">
        <v>61</v>
      </c>
      <c r="D13" s="12">
        <v>73.770499999999998</v>
      </c>
      <c r="E13" s="4">
        <v>53</v>
      </c>
      <c r="F13" s="12">
        <v>50.943399999999997</v>
      </c>
      <c r="G13" s="4">
        <v>43</v>
      </c>
      <c r="H13" s="12">
        <v>46.511600000000001</v>
      </c>
      <c r="J13" s="6" t="s">
        <v>22</v>
      </c>
      <c r="K13" s="6">
        <v>20</v>
      </c>
      <c r="L13" s="13">
        <v>75</v>
      </c>
      <c r="M13" s="6">
        <v>17</v>
      </c>
      <c r="N13" s="13">
        <v>52.941200000000002</v>
      </c>
      <c r="O13" s="6">
        <v>13</v>
      </c>
      <c r="P13" s="13">
        <v>38.461500000000001</v>
      </c>
      <c r="R13" s="4" t="s">
        <v>22</v>
      </c>
      <c r="S13" s="4">
        <v>14</v>
      </c>
      <c r="T13" s="12">
        <v>85.714299999999994</v>
      </c>
      <c r="U13" s="4">
        <v>12</v>
      </c>
      <c r="V13" s="12">
        <v>66.666700000000006</v>
      </c>
      <c r="W13" s="4">
        <v>6</v>
      </c>
      <c r="X13" s="12">
        <v>50</v>
      </c>
    </row>
    <row r="14" spans="1:24" x14ac:dyDescent="0.4">
      <c r="B14" s="4" t="s">
        <v>23</v>
      </c>
      <c r="C14" s="4">
        <v>61</v>
      </c>
      <c r="D14" s="12">
        <v>78.688500000000005</v>
      </c>
      <c r="E14" s="4">
        <v>53</v>
      </c>
      <c r="F14" s="12">
        <v>69.811300000000003</v>
      </c>
      <c r="G14" s="4">
        <v>43</v>
      </c>
      <c r="H14" s="12">
        <v>69.767399999999995</v>
      </c>
      <c r="J14" s="6" t="s">
        <v>23</v>
      </c>
      <c r="K14" s="6">
        <v>20</v>
      </c>
      <c r="L14" s="13">
        <v>85</v>
      </c>
      <c r="M14" s="6">
        <v>17</v>
      </c>
      <c r="N14" s="13">
        <v>52.941200000000002</v>
      </c>
      <c r="O14" s="6">
        <v>13</v>
      </c>
      <c r="P14" s="13">
        <v>53.846200000000003</v>
      </c>
      <c r="R14" s="4" t="s">
        <v>23</v>
      </c>
      <c r="S14" s="4">
        <v>14</v>
      </c>
      <c r="T14" s="12">
        <v>85.714299999999994</v>
      </c>
      <c r="U14" s="4">
        <v>12</v>
      </c>
      <c r="V14" s="12">
        <v>83.333299999999994</v>
      </c>
      <c r="W14" s="4">
        <v>6</v>
      </c>
      <c r="X14" s="12">
        <v>66.666700000000006</v>
      </c>
    </row>
    <row r="15" spans="1:24" x14ac:dyDescent="0.4">
      <c r="B15" s="4" t="s">
        <v>24</v>
      </c>
      <c r="C15" s="4">
        <v>61</v>
      </c>
      <c r="D15" s="12">
        <v>85.245900000000006</v>
      </c>
      <c r="E15" s="4">
        <v>53</v>
      </c>
      <c r="F15" s="12">
        <v>77.358500000000006</v>
      </c>
      <c r="G15" s="4">
        <v>43</v>
      </c>
      <c r="H15" s="12">
        <v>74.418599999999998</v>
      </c>
      <c r="J15" s="6" t="s">
        <v>24</v>
      </c>
      <c r="K15" s="6">
        <v>20</v>
      </c>
      <c r="L15" s="13">
        <v>95</v>
      </c>
      <c r="M15" s="6">
        <v>17</v>
      </c>
      <c r="N15" s="13">
        <v>70.588200000000001</v>
      </c>
      <c r="O15" s="6">
        <v>13</v>
      </c>
      <c r="P15" s="13">
        <v>69.230800000000002</v>
      </c>
      <c r="R15" s="4" t="s">
        <v>24</v>
      </c>
      <c r="S15" s="4">
        <v>14</v>
      </c>
      <c r="T15" s="12">
        <v>85.714299999999994</v>
      </c>
      <c r="U15" s="4">
        <v>12</v>
      </c>
      <c r="V15" s="12">
        <v>83.333299999999994</v>
      </c>
      <c r="W15" s="4">
        <v>6</v>
      </c>
      <c r="X15" s="12">
        <v>83.333299999999994</v>
      </c>
    </row>
    <row r="16" spans="1:24" x14ac:dyDescent="0.4">
      <c r="B16" s="4" t="s">
        <v>25</v>
      </c>
      <c r="C16" s="4">
        <v>61</v>
      </c>
      <c r="D16" s="12">
        <v>91.803299999999993</v>
      </c>
      <c r="E16" s="4">
        <v>53</v>
      </c>
      <c r="F16" s="12">
        <v>81.132099999999994</v>
      </c>
      <c r="G16" s="4">
        <v>43</v>
      </c>
      <c r="H16" s="12">
        <v>74.418599999999998</v>
      </c>
      <c r="J16" s="6" t="s">
        <v>25</v>
      </c>
      <c r="K16" s="6">
        <v>20</v>
      </c>
      <c r="L16" s="13">
        <v>100</v>
      </c>
      <c r="M16" s="6">
        <v>17</v>
      </c>
      <c r="N16" s="13">
        <v>76.470600000000005</v>
      </c>
      <c r="O16" s="6">
        <v>13</v>
      </c>
      <c r="P16" s="13">
        <v>76.923100000000005</v>
      </c>
      <c r="R16" s="4" t="s">
        <v>25</v>
      </c>
      <c r="S16" s="4">
        <v>14</v>
      </c>
      <c r="T16" s="12">
        <v>85.714299999999994</v>
      </c>
      <c r="U16" s="4">
        <v>12</v>
      </c>
      <c r="V16" s="12">
        <v>83.333299999999994</v>
      </c>
      <c r="W16" s="4">
        <v>6</v>
      </c>
      <c r="X16" s="12">
        <v>50</v>
      </c>
    </row>
    <row r="17" spans="2:24" x14ac:dyDescent="0.4">
      <c r="B17" s="4" t="s">
        <v>26</v>
      </c>
      <c r="C17" s="4">
        <v>61</v>
      </c>
      <c r="D17" s="12">
        <v>93.442599999999999</v>
      </c>
      <c r="E17" s="4">
        <v>53</v>
      </c>
      <c r="F17" s="12">
        <v>83.018900000000002</v>
      </c>
      <c r="G17" s="4">
        <v>43</v>
      </c>
      <c r="H17" s="12">
        <v>83.7209</v>
      </c>
      <c r="J17" s="6" t="s">
        <v>26</v>
      </c>
      <c r="K17" s="6">
        <v>20</v>
      </c>
      <c r="L17" s="13">
        <v>95</v>
      </c>
      <c r="M17" s="6">
        <v>17</v>
      </c>
      <c r="N17" s="13">
        <v>82.352900000000005</v>
      </c>
      <c r="O17" s="6">
        <v>13</v>
      </c>
      <c r="P17" s="13">
        <v>84.615399999999994</v>
      </c>
      <c r="R17" s="4" t="s">
        <v>26</v>
      </c>
      <c r="S17" s="4">
        <v>14</v>
      </c>
      <c r="T17" s="12">
        <v>85.714299999999994</v>
      </c>
      <c r="U17" s="4">
        <v>12</v>
      </c>
      <c r="V17" s="12">
        <v>91.666700000000006</v>
      </c>
      <c r="W17" s="4">
        <v>6</v>
      </c>
      <c r="X17" s="12">
        <v>66.666700000000006</v>
      </c>
    </row>
    <row r="18" spans="2:24" x14ac:dyDescent="0.4">
      <c r="B18" s="4" t="s">
        <v>27</v>
      </c>
      <c r="C18" s="4">
        <v>61</v>
      </c>
      <c r="D18" s="12">
        <v>90.163899999999998</v>
      </c>
      <c r="E18" s="4">
        <v>53</v>
      </c>
      <c r="F18" s="12">
        <v>83.018900000000002</v>
      </c>
      <c r="G18" s="4">
        <v>43</v>
      </c>
      <c r="H18" s="12">
        <v>76.744200000000006</v>
      </c>
      <c r="J18" s="6" t="s">
        <v>27</v>
      </c>
      <c r="K18" s="6">
        <v>20</v>
      </c>
      <c r="L18" s="13">
        <v>100</v>
      </c>
      <c r="M18" s="6">
        <v>17</v>
      </c>
      <c r="N18" s="13">
        <v>82.352900000000005</v>
      </c>
      <c r="O18" s="6">
        <v>13</v>
      </c>
      <c r="P18" s="13">
        <v>84.615399999999994</v>
      </c>
      <c r="R18" s="4" t="s">
        <v>27</v>
      </c>
      <c r="S18" s="4">
        <v>14</v>
      </c>
      <c r="T18" s="12">
        <v>92.857100000000003</v>
      </c>
      <c r="U18" s="4">
        <v>12</v>
      </c>
      <c r="V18" s="12">
        <v>91.666700000000006</v>
      </c>
      <c r="W18" s="4">
        <v>6</v>
      </c>
      <c r="X18" s="12">
        <v>83.333299999999994</v>
      </c>
    </row>
    <row r="19" spans="2:24" x14ac:dyDescent="0.4">
      <c r="B19" s="4" t="s">
        <v>28</v>
      </c>
      <c r="C19" s="4">
        <v>61</v>
      </c>
      <c r="D19" s="12">
        <v>95.081999999999994</v>
      </c>
      <c r="E19" s="4">
        <v>53</v>
      </c>
      <c r="F19" s="12">
        <v>86.792500000000004</v>
      </c>
      <c r="G19" s="4">
        <v>43</v>
      </c>
      <c r="H19" s="12">
        <v>83.7209</v>
      </c>
      <c r="J19" s="6" t="s">
        <v>28</v>
      </c>
      <c r="K19" s="6">
        <v>20</v>
      </c>
      <c r="L19" s="13">
        <v>100</v>
      </c>
      <c r="M19" s="6">
        <v>17</v>
      </c>
      <c r="N19" s="13">
        <v>82.352900000000005</v>
      </c>
      <c r="O19" s="6">
        <v>13</v>
      </c>
      <c r="P19" s="13">
        <v>84.615399999999994</v>
      </c>
      <c r="R19" s="4" t="s">
        <v>28</v>
      </c>
      <c r="S19" s="4">
        <v>14</v>
      </c>
      <c r="T19" s="12">
        <v>92.857100000000003</v>
      </c>
      <c r="U19" s="4">
        <v>12</v>
      </c>
      <c r="V19" s="12">
        <v>91.666700000000006</v>
      </c>
      <c r="W19" s="4">
        <v>6</v>
      </c>
      <c r="X19" s="12">
        <v>83.333299999999994</v>
      </c>
    </row>
    <row r="20" spans="2:24" x14ac:dyDescent="0.4">
      <c r="B20" s="4" t="s">
        <v>29</v>
      </c>
      <c r="C20" s="4">
        <v>61</v>
      </c>
      <c r="D20" s="12">
        <v>93.442599999999999</v>
      </c>
      <c r="E20" s="4">
        <v>53</v>
      </c>
      <c r="F20" s="12">
        <v>100</v>
      </c>
      <c r="G20" s="4">
        <v>43</v>
      </c>
      <c r="H20" s="12">
        <v>90.697699999999998</v>
      </c>
      <c r="J20" s="6" t="s">
        <v>29</v>
      </c>
      <c r="K20" s="6">
        <v>20</v>
      </c>
      <c r="L20" s="13">
        <v>100</v>
      </c>
      <c r="M20" s="6">
        <v>17</v>
      </c>
      <c r="N20" s="13">
        <v>100</v>
      </c>
      <c r="O20" s="6">
        <v>13</v>
      </c>
      <c r="P20" s="13">
        <v>100</v>
      </c>
      <c r="R20" s="4" t="s">
        <v>29</v>
      </c>
      <c r="S20" s="4">
        <v>14</v>
      </c>
      <c r="T20" s="12">
        <v>92.857100000000003</v>
      </c>
      <c r="U20" s="4">
        <v>12</v>
      </c>
      <c r="V20" s="12">
        <v>83.333299999999994</v>
      </c>
      <c r="W20" s="4">
        <v>6</v>
      </c>
      <c r="X20" s="12">
        <v>66.666700000000006</v>
      </c>
    </row>
    <row r="21" spans="2:24" x14ac:dyDescent="0.4">
      <c r="B21" s="4" t="s">
        <v>30</v>
      </c>
      <c r="C21" s="4">
        <v>61</v>
      </c>
      <c r="D21" s="12">
        <v>98.360699999999994</v>
      </c>
      <c r="E21" s="4">
        <v>53</v>
      </c>
      <c r="F21" s="12">
        <v>96.226399999999998</v>
      </c>
      <c r="G21" s="4">
        <v>43</v>
      </c>
      <c r="H21" s="12">
        <v>93.023300000000006</v>
      </c>
      <c r="J21" s="6" t="s">
        <v>30</v>
      </c>
      <c r="K21" s="6">
        <v>20</v>
      </c>
      <c r="L21" s="13">
        <v>100</v>
      </c>
      <c r="M21" s="6">
        <v>17</v>
      </c>
      <c r="N21" s="13">
        <v>100</v>
      </c>
      <c r="O21" s="6">
        <v>13</v>
      </c>
      <c r="P21" s="13">
        <v>100</v>
      </c>
      <c r="R21" s="4" t="s">
        <v>30</v>
      </c>
      <c r="S21" s="4">
        <v>14</v>
      </c>
      <c r="T21" s="12">
        <v>100</v>
      </c>
      <c r="U21" s="4">
        <v>12</v>
      </c>
      <c r="V21" s="12">
        <v>91.666700000000006</v>
      </c>
      <c r="W21" s="4">
        <v>6</v>
      </c>
      <c r="X21" s="12">
        <v>83.333299999999994</v>
      </c>
    </row>
    <row r="22" spans="2:24" x14ac:dyDescent="0.4">
      <c r="B22" s="4" t="s">
        <v>31</v>
      </c>
      <c r="C22" s="4">
        <v>61</v>
      </c>
      <c r="D22" s="12">
        <v>100</v>
      </c>
      <c r="E22" s="4">
        <v>53</v>
      </c>
      <c r="F22" s="12">
        <v>100</v>
      </c>
      <c r="G22" s="4">
        <v>43</v>
      </c>
      <c r="H22" s="12">
        <v>100</v>
      </c>
      <c r="J22" s="6" t="s">
        <v>31</v>
      </c>
      <c r="K22" s="6">
        <v>20</v>
      </c>
      <c r="L22" s="13">
        <v>100</v>
      </c>
      <c r="M22" s="6">
        <v>17</v>
      </c>
      <c r="N22" s="13">
        <v>100</v>
      </c>
      <c r="O22" s="6">
        <v>13</v>
      </c>
      <c r="P22" s="13">
        <v>100</v>
      </c>
      <c r="R22" s="4" t="s">
        <v>31</v>
      </c>
      <c r="S22" s="4">
        <v>14</v>
      </c>
      <c r="T22" s="12">
        <v>100</v>
      </c>
      <c r="U22" s="4">
        <v>12</v>
      </c>
      <c r="V22" s="12">
        <v>91.666700000000006</v>
      </c>
      <c r="W22" s="4">
        <v>6</v>
      </c>
      <c r="X22" s="12">
        <v>83.333299999999994</v>
      </c>
    </row>
    <row r="23" spans="2:24" x14ac:dyDescent="0.4">
      <c r="B23" s="4" t="s">
        <v>32</v>
      </c>
      <c r="C23" s="4">
        <v>61</v>
      </c>
      <c r="D23" s="12">
        <v>100</v>
      </c>
      <c r="E23" s="4">
        <v>53</v>
      </c>
      <c r="F23" s="12">
        <v>98.113200000000006</v>
      </c>
      <c r="G23" s="4">
        <v>43</v>
      </c>
      <c r="H23" s="12">
        <v>97.674400000000006</v>
      </c>
      <c r="J23" s="6" t="s">
        <v>32</v>
      </c>
      <c r="K23" s="6">
        <v>20</v>
      </c>
      <c r="L23" s="13">
        <v>100</v>
      </c>
      <c r="M23" s="6">
        <v>17</v>
      </c>
      <c r="N23" s="13">
        <v>94.117599999999996</v>
      </c>
      <c r="O23" s="6">
        <v>13</v>
      </c>
      <c r="P23" s="13">
        <v>92.307699999999997</v>
      </c>
      <c r="R23" s="4" t="s">
        <v>32</v>
      </c>
      <c r="S23" s="4">
        <v>14</v>
      </c>
      <c r="T23" s="12">
        <v>100</v>
      </c>
      <c r="U23" s="4">
        <v>12</v>
      </c>
      <c r="V23" s="12">
        <v>91.666700000000006</v>
      </c>
      <c r="W23" s="4">
        <v>6</v>
      </c>
      <c r="X23" s="12">
        <v>83.333299999999994</v>
      </c>
    </row>
    <row r="24" spans="2:24" x14ac:dyDescent="0.4">
      <c r="B24" s="4" t="s">
        <v>33</v>
      </c>
      <c r="C24" s="4">
        <v>61</v>
      </c>
      <c r="D24" s="12">
        <v>100</v>
      </c>
      <c r="E24" s="4">
        <v>53</v>
      </c>
      <c r="F24" s="12">
        <v>98.113200000000006</v>
      </c>
      <c r="G24" s="4">
        <v>43</v>
      </c>
      <c r="H24" s="12">
        <v>97.674400000000006</v>
      </c>
      <c r="J24" s="6" t="s">
        <v>33</v>
      </c>
      <c r="K24" s="6">
        <v>20</v>
      </c>
      <c r="L24" s="13">
        <v>100</v>
      </c>
      <c r="M24" s="6">
        <v>17</v>
      </c>
      <c r="N24" s="13">
        <v>100</v>
      </c>
      <c r="O24" s="6">
        <v>13</v>
      </c>
      <c r="P24" s="13">
        <v>100</v>
      </c>
      <c r="R24" s="4" t="s">
        <v>33</v>
      </c>
      <c r="S24" s="4">
        <v>14</v>
      </c>
      <c r="T24" s="12">
        <v>100</v>
      </c>
      <c r="U24" s="4">
        <v>12</v>
      </c>
      <c r="V24" s="12">
        <v>91.666700000000006</v>
      </c>
      <c r="W24" s="4">
        <v>6</v>
      </c>
      <c r="X24" s="12">
        <v>83.333299999999994</v>
      </c>
    </row>
    <row r="25" spans="2:24" x14ac:dyDescent="0.4">
      <c r="B25" s="4" t="s">
        <v>34</v>
      </c>
      <c r="C25" s="4">
        <v>61</v>
      </c>
      <c r="D25" s="12">
        <v>100</v>
      </c>
      <c r="E25" s="4">
        <v>53</v>
      </c>
      <c r="F25" s="12">
        <v>96.226399999999998</v>
      </c>
      <c r="G25" s="4">
        <v>43</v>
      </c>
      <c r="H25" s="12">
        <v>95.348799999999997</v>
      </c>
      <c r="J25" s="6" t="s">
        <v>34</v>
      </c>
      <c r="K25" s="6">
        <v>20</v>
      </c>
      <c r="L25" s="13">
        <v>100</v>
      </c>
      <c r="M25" s="6">
        <v>17</v>
      </c>
      <c r="N25" s="13">
        <v>94.117599999999996</v>
      </c>
      <c r="O25" s="6">
        <v>13</v>
      </c>
      <c r="P25" s="13">
        <v>92.307699999999997</v>
      </c>
      <c r="R25" s="4" t="s">
        <v>34</v>
      </c>
      <c r="S25" s="4">
        <v>14</v>
      </c>
      <c r="T25" s="12">
        <v>100</v>
      </c>
      <c r="U25" s="4">
        <v>12</v>
      </c>
      <c r="V25" s="12">
        <v>100</v>
      </c>
      <c r="W25" s="4">
        <v>6</v>
      </c>
      <c r="X25" s="12">
        <v>100</v>
      </c>
    </row>
    <row r="26" spans="2:24" x14ac:dyDescent="0.4">
      <c r="B26" s="4" t="s">
        <v>35</v>
      </c>
      <c r="C26" s="4">
        <v>61</v>
      </c>
      <c r="D26" s="12">
        <v>100</v>
      </c>
      <c r="E26" s="4">
        <v>53</v>
      </c>
      <c r="F26" s="12">
        <v>98.113200000000006</v>
      </c>
      <c r="G26" s="4">
        <v>43</v>
      </c>
      <c r="H26" s="12">
        <v>97.674400000000006</v>
      </c>
      <c r="J26" s="6" t="s">
        <v>35</v>
      </c>
      <c r="K26" s="6">
        <v>20</v>
      </c>
      <c r="L26" s="13">
        <v>100</v>
      </c>
      <c r="M26" s="6">
        <v>17</v>
      </c>
      <c r="N26" s="13">
        <v>100</v>
      </c>
      <c r="O26" s="6">
        <v>13</v>
      </c>
      <c r="P26" s="13">
        <v>100</v>
      </c>
      <c r="R26" s="4" t="s">
        <v>35</v>
      </c>
      <c r="S26" s="4">
        <v>14</v>
      </c>
      <c r="T26" s="12">
        <v>100</v>
      </c>
      <c r="U26" s="4">
        <v>12</v>
      </c>
      <c r="V26" s="12">
        <v>100</v>
      </c>
      <c r="W26" s="4">
        <v>6</v>
      </c>
      <c r="X26" s="12">
        <v>100</v>
      </c>
    </row>
    <row r="27" spans="2:24" x14ac:dyDescent="0.4">
      <c r="B27" s="4" t="s">
        <v>36</v>
      </c>
      <c r="C27" s="4">
        <v>61</v>
      </c>
      <c r="D27" s="12">
        <v>98.360699999999994</v>
      </c>
      <c r="E27" s="4">
        <v>53</v>
      </c>
      <c r="F27" s="12">
        <v>98.113200000000006</v>
      </c>
      <c r="G27" s="4">
        <v>43</v>
      </c>
      <c r="H27" s="12">
        <v>97.674400000000006</v>
      </c>
      <c r="J27" s="6" t="s">
        <v>36</v>
      </c>
      <c r="K27" s="6">
        <v>20</v>
      </c>
      <c r="L27" s="13">
        <v>100</v>
      </c>
      <c r="M27" s="6">
        <v>17</v>
      </c>
      <c r="N27" s="13">
        <v>100</v>
      </c>
      <c r="O27" s="6">
        <v>13</v>
      </c>
      <c r="P27" s="13">
        <v>100</v>
      </c>
      <c r="R27" s="4" t="s">
        <v>36</v>
      </c>
      <c r="S27" s="4">
        <v>14</v>
      </c>
      <c r="T27" s="12">
        <v>100</v>
      </c>
      <c r="U27" s="4">
        <v>12</v>
      </c>
      <c r="V27" s="12">
        <v>100</v>
      </c>
      <c r="W27" s="4">
        <v>6</v>
      </c>
      <c r="X27" s="12">
        <v>100</v>
      </c>
    </row>
    <row r="28" spans="2:24" x14ac:dyDescent="0.4">
      <c r="B28" s="4" t="s">
        <v>37</v>
      </c>
      <c r="C28" s="4">
        <v>61</v>
      </c>
      <c r="D28" s="12">
        <v>98.360699999999994</v>
      </c>
      <c r="E28" s="4">
        <v>53</v>
      </c>
      <c r="F28" s="12">
        <v>100</v>
      </c>
      <c r="G28" s="4">
        <v>43</v>
      </c>
      <c r="H28" s="12">
        <v>100</v>
      </c>
      <c r="J28" s="6" t="s">
        <v>37</v>
      </c>
      <c r="K28" s="6">
        <v>20</v>
      </c>
      <c r="L28" s="13">
        <v>100</v>
      </c>
      <c r="M28" s="6">
        <v>17</v>
      </c>
      <c r="N28" s="13">
        <v>100</v>
      </c>
      <c r="O28" s="6">
        <v>13</v>
      </c>
      <c r="P28" s="13">
        <v>100</v>
      </c>
      <c r="R28" s="4" t="s">
        <v>37</v>
      </c>
      <c r="S28" s="4">
        <v>14</v>
      </c>
      <c r="T28" s="12">
        <v>100</v>
      </c>
      <c r="U28" s="4">
        <v>12</v>
      </c>
      <c r="V28" s="12">
        <v>91.666700000000006</v>
      </c>
      <c r="W28" s="4">
        <v>6</v>
      </c>
      <c r="X28" s="12">
        <v>83.333299999999994</v>
      </c>
    </row>
    <row r="29" spans="2:24" x14ac:dyDescent="0.4">
      <c r="B29" s="4" t="s">
        <v>38</v>
      </c>
      <c r="C29" s="4">
        <v>61</v>
      </c>
      <c r="D29" s="12">
        <v>98.360699999999994</v>
      </c>
      <c r="E29" s="4">
        <v>53</v>
      </c>
      <c r="F29" s="12">
        <v>100</v>
      </c>
      <c r="G29" s="4">
        <v>43</v>
      </c>
      <c r="H29" s="12">
        <v>100</v>
      </c>
      <c r="J29" s="6" t="s">
        <v>38</v>
      </c>
      <c r="K29" s="6">
        <v>20</v>
      </c>
      <c r="L29" s="13">
        <v>100</v>
      </c>
      <c r="M29" s="6">
        <v>17</v>
      </c>
      <c r="N29" s="13">
        <v>100</v>
      </c>
      <c r="O29" s="6">
        <v>13</v>
      </c>
      <c r="P29" s="13">
        <v>100</v>
      </c>
      <c r="R29" s="4" t="s">
        <v>38</v>
      </c>
      <c r="S29" s="4">
        <v>14</v>
      </c>
      <c r="T29" s="12">
        <v>100</v>
      </c>
      <c r="U29" s="4">
        <v>12</v>
      </c>
      <c r="V29" s="12">
        <v>100</v>
      </c>
      <c r="W29" s="4">
        <v>6</v>
      </c>
      <c r="X29" s="12">
        <v>100</v>
      </c>
    </row>
    <row r="30" spans="2:24" x14ac:dyDescent="0.4">
      <c r="B30" s="4" t="s">
        <v>39</v>
      </c>
      <c r="C30" s="4">
        <v>61</v>
      </c>
      <c r="D30" s="12">
        <v>98.360699999999994</v>
      </c>
      <c r="E30" s="4">
        <v>53</v>
      </c>
      <c r="F30" s="12">
        <v>100</v>
      </c>
      <c r="G30" s="4">
        <v>43</v>
      </c>
      <c r="H30" s="12">
        <v>100</v>
      </c>
      <c r="J30" s="6" t="s">
        <v>39</v>
      </c>
      <c r="K30" s="6">
        <v>20</v>
      </c>
      <c r="L30" s="13">
        <v>100</v>
      </c>
      <c r="M30" s="6">
        <v>17</v>
      </c>
      <c r="N30" s="13">
        <v>100</v>
      </c>
      <c r="O30" s="6">
        <v>13</v>
      </c>
      <c r="P30" s="13">
        <v>100</v>
      </c>
      <c r="R30" s="4" t="s">
        <v>39</v>
      </c>
      <c r="S30" s="4">
        <v>14</v>
      </c>
      <c r="T30" s="12">
        <v>100</v>
      </c>
      <c r="U30" s="4">
        <v>12</v>
      </c>
      <c r="V30" s="12">
        <v>100</v>
      </c>
      <c r="W30" s="4">
        <v>6</v>
      </c>
      <c r="X30" s="12">
        <v>100</v>
      </c>
    </row>
    <row r="31" spans="2:24" x14ac:dyDescent="0.4">
      <c r="B31" s="4" t="s">
        <v>40</v>
      </c>
      <c r="C31" s="4">
        <v>61</v>
      </c>
      <c r="D31" s="12">
        <v>98.360699999999994</v>
      </c>
      <c r="E31" s="4">
        <v>53</v>
      </c>
      <c r="F31" s="12">
        <v>100</v>
      </c>
      <c r="G31" s="4">
        <v>43</v>
      </c>
      <c r="H31" s="12">
        <v>100</v>
      </c>
      <c r="J31" s="6" t="s">
        <v>40</v>
      </c>
      <c r="K31" s="6">
        <v>20</v>
      </c>
      <c r="L31" s="13">
        <v>100</v>
      </c>
      <c r="M31" s="6">
        <v>17</v>
      </c>
      <c r="N31" s="13">
        <v>100</v>
      </c>
      <c r="O31" s="6">
        <v>13</v>
      </c>
      <c r="P31" s="13">
        <v>100</v>
      </c>
      <c r="R31" s="4" t="s">
        <v>40</v>
      </c>
      <c r="S31" s="4">
        <v>14</v>
      </c>
      <c r="T31" s="12">
        <v>100</v>
      </c>
      <c r="U31" s="4">
        <v>12</v>
      </c>
      <c r="V31" s="12">
        <v>100</v>
      </c>
      <c r="W31" s="4">
        <v>6</v>
      </c>
      <c r="X31" s="12">
        <v>100</v>
      </c>
    </row>
    <row r="32" spans="2:24" x14ac:dyDescent="0.4">
      <c r="B32" s="4" t="s">
        <v>41</v>
      </c>
      <c r="C32" s="4">
        <v>61</v>
      </c>
      <c r="D32" s="12">
        <v>96.721299999999999</v>
      </c>
      <c r="E32" s="4">
        <v>53</v>
      </c>
      <c r="F32" s="12">
        <v>100</v>
      </c>
      <c r="G32" s="4">
        <v>43</v>
      </c>
      <c r="H32" s="12">
        <v>100</v>
      </c>
      <c r="J32" s="6" t="s">
        <v>41</v>
      </c>
      <c r="K32" s="6">
        <v>20</v>
      </c>
      <c r="L32" s="13">
        <v>100</v>
      </c>
      <c r="M32" s="6">
        <v>17</v>
      </c>
      <c r="N32" s="13">
        <v>100</v>
      </c>
      <c r="O32" s="6">
        <v>13</v>
      </c>
      <c r="P32" s="13">
        <v>100</v>
      </c>
      <c r="R32" s="4" t="s">
        <v>41</v>
      </c>
      <c r="S32" s="4">
        <v>14</v>
      </c>
      <c r="T32" s="12">
        <v>100</v>
      </c>
      <c r="U32" s="4">
        <v>12</v>
      </c>
      <c r="V32" s="12">
        <v>100</v>
      </c>
      <c r="W32" s="4">
        <v>6</v>
      </c>
      <c r="X32" s="12">
        <v>100</v>
      </c>
    </row>
    <row r="33" spans="2:24" x14ac:dyDescent="0.4">
      <c r="B33" s="4" t="s">
        <v>42</v>
      </c>
      <c r="C33" s="4">
        <v>61</v>
      </c>
      <c r="D33" s="12">
        <v>96.721299999999999</v>
      </c>
      <c r="E33" s="4">
        <v>53</v>
      </c>
      <c r="F33" s="12">
        <v>100</v>
      </c>
      <c r="G33" s="4">
        <v>43</v>
      </c>
      <c r="H33" s="12">
        <v>100</v>
      </c>
      <c r="J33" s="6" t="s">
        <v>42</v>
      </c>
      <c r="K33" s="6">
        <v>20</v>
      </c>
      <c r="L33" s="13">
        <v>100</v>
      </c>
      <c r="M33" s="6">
        <v>17</v>
      </c>
      <c r="N33" s="13">
        <v>100</v>
      </c>
      <c r="O33" s="6">
        <v>13</v>
      </c>
      <c r="P33" s="13">
        <v>100</v>
      </c>
      <c r="R33" s="4" t="s">
        <v>42</v>
      </c>
      <c r="S33" s="4">
        <v>14</v>
      </c>
      <c r="T33" s="12">
        <v>100</v>
      </c>
      <c r="U33" s="4">
        <v>12</v>
      </c>
      <c r="V33" s="12">
        <v>100</v>
      </c>
      <c r="W33" s="4">
        <v>6</v>
      </c>
      <c r="X33" s="12">
        <v>100</v>
      </c>
    </row>
    <row r="34" spans="2:24" x14ac:dyDescent="0.4">
      <c r="B34" s="4" t="s">
        <v>43</v>
      </c>
      <c r="C34" s="4">
        <v>61</v>
      </c>
      <c r="D34" s="12">
        <v>96.721299999999999</v>
      </c>
      <c r="E34" s="4">
        <v>53</v>
      </c>
      <c r="F34" s="12">
        <v>100</v>
      </c>
      <c r="G34" s="4">
        <v>43</v>
      </c>
      <c r="H34" s="12">
        <v>100</v>
      </c>
      <c r="J34" s="6" t="s">
        <v>43</v>
      </c>
      <c r="K34" s="6">
        <v>20</v>
      </c>
      <c r="L34" s="13">
        <v>100</v>
      </c>
      <c r="M34" s="6">
        <v>17</v>
      </c>
      <c r="N34" s="13">
        <v>100</v>
      </c>
      <c r="O34" s="6">
        <v>13</v>
      </c>
      <c r="P34" s="13">
        <v>100</v>
      </c>
      <c r="R34" s="4" t="s">
        <v>43</v>
      </c>
      <c r="S34" s="4">
        <v>14</v>
      </c>
      <c r="T34" s="12">
        <v>100</v>
      </c>
      <c r="U34" s="4">
        <v>12</v>
      </c>
      <c r="V34" s="12">
        <v>100</v>
      </c>
      <c r="W34" s="4">
        <v>6</v>
      </c>
      <c r="X34" s="12">
        <v>100</v>
      </c>
    </row>
    <row r="35" spans="2:24" x14ac:dyDescent="0.4">
      <c r="B35" s="4" t="s">
        <v>44</v>
      </c>
      <c r="C35" s="4">
        <v>61</v>
      </c>
      <c r="D35" s="12">
        <v>96.721299999999999</v>
      </c>
      <c r="E35" s="4">
        <v>53</v>
      </c>
      <c r="F35" s="12">
        <v>100</v>
      </c>
      <c r="G35" s="4">
        <v>43</v>
      </c>
      <c r="H35" s="12">
        <v>100</v>
      </c>
      <c r="J35" s="6" t="s">
        <v>44</v>
      </c>
      <c r="K35" s="6">
        <v>20</v>
      </c>
      <c r="L35" s="13">
        <v>100</v>
      </c>
      <c r="M35" s="6">
        <v>17</v>
      </c>
      <c r="N35" s="13">
        <v>100</v>
      </c>
      <c r="O35" s="6">
        <v>13</v>
      </c>
      <c r="P35" s="13">
        <v>100</v>
      </c>
      <c r="R35" s="4" t="s">
        <v>44</v>
      </c>
      <c r="S35" s="4">
        <v>14</v>
      </c>
      <c r="T35" s="12">
        <v>100</v>
      </c>
      <c r="U35" s="4">
        <v>12</v>
      </c>
      <c r="V35" s="12">
        <v>100</v>
      </c>
      <c r="W35" s="4">
        <v>6</v>
      </c>
      <c r="X35" s="12">
        <v>100</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3100-000000000000}"/>
  </hyperlinks>
  <pageMargins left="0.7" right="0.7" top="0.75" bottom="0.75" header="0.3" footer="0.3"/>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codeName="Sheet50"/>
  <dimension ref="A1:X3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358</v>
      </c>
    </row>
    <row r="2" spans="1:24" s="4" customFormat="1" ht="15" x14ac:dyDescent="0.35">
      <c r="A2" s="4" t="s">
        <v>357</v>
      </c>
    </row>
    <row r="3" spans="1:24" s="4" customFormat="1" ht="15" x14ac:dyDescent="0.35">
      <c r="A3" s="24" t="s">
        <v>10</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78</v>
      </c>
      <c r="D7" s="17"/>
      <c r="E7" s="17"/>
      <c r="F7" s="17"/>
      <c r="G7" s="17"/>
      <c r="H7" s="17"/>
      <c r="J7" s="6" t="s">
        <v>10</v>
      </c>
      <c r="K7" s="20" t="s">
        <v>68</v>
      </c>
      <c r="L7" s="20"/>
      <c r="M7" s="20"/>
      <c r="N7" s="20"/>
      <c r="O7" s="20"/>
      <c r="P7" s="20"/>
      <c r="R7" s="4" t="s">
        <v>10</v>
      </c>
      <c r="S7" s="17" t="s">
        <v>82</v>
      </c>
      <c r="T7" s="17"/>
      <c r="U7" s="17"/>
      <c r="V7" s="17"/>
      <c r="W7" s="17"/>
      <c r="X7" s="17"/>
    </row>
    <row r="8" spans="1:24" ht="21" customHeight="1" x14ac:dyDescent="0.4">
      <c r="B8" s="18" t="s">
        <v>10</v>
      </c>
      <c r="C8" s="19" t="s">
        <v>130</v>
      </c>
      <c r="D8" s="19"/>
      <c r="E8" s="19" t="s">
        <v>131</v>
      </c>
      <c r="F8" s="19"/>
      <c r="G8" s="19" t="s">
        <v>359</v>
      </c>
      <c r="H8" s="19"/>
      <c r="J8" s="21" t="s">
        <v>10</v>
      </c>
      <c r="K8" s="22" t="s">
        <v>360</v>
      </c>
      <c r="L8" s="22"/>
      <c r="M8" s="22" t="s">
        <v>131</v>
      </c>
      <c r="N8" s="22"/>
      <c r="O8" s="22" t="s">
        <v>132</v>
      </c>
      <c r="P8" s="22"/>
      <c r="R8" s="18" t="s">
        <v>10</v>
      </c>
      <c r="S8" s="19" t="s">
        <v>130</v>
      </c>
      <c r="T8" s="19"/>
      <c r="U8" s="19" t="s">
        <v>131</v>
      </c>
      <c r="V8" s="19"/>
      <c r="W8" s="19" t="s">
        <v>132</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t="s">
        <v>15</v>
      </c>
      <c r="G10" s="16"/>
      <c r="H10" s="16"/>
      <c r="J10" s="6" t="s">
        <v>10</v>
      </c>
      <c r="K10" s="23" t="s">
        <v>15</v>
      </c>
      <c r="L10" s="23"/>
      <c r="M10" s="23"/>
      <c r="N10" s="23" t="s">
        <v>15</v>
      </c>
      <c r="O10" s="23"/>
      <c r="P10" s="23"/>
      <c r="R10" s="4" t="s">
        <v>10</v>
      </c>
      <c r="S10" s="16" t="s">
        <v>15</v>
      </c>
      <c r="T10" s="16"/>
      <c r="U10" s="16"/>
      <c r="V10" s="16" t="s">
        <v>15</v>
      </c>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21</v>
      </c>
      <c r="C12" s="4">
        <v>61</v>
      </c>
      <c r="D12" s="12">
        <v>119.27119999999999</v>
      </c>
      <c r="E12" s="4" t="s">
        <v>10</v>
      </c>
      <c r="F12" s="12" t="s">
        <v>10</v>
      </c>
      <c r="G12" s="4" t="s">
        <v>10</v>
      </c>
      <c r="H12" s="12" t="s">
        <v>10</v>
      </c>
      <c r="J12" s="6" t="s">
        <v>21</v>
      </c>
      <c r="K12" s="6">
        <v>20</v>
      </c>
      <c r="L12" s="13">
        <v>122.1044</v>
      </c>
      <c r="M12" s="6" t="s">
        <v>10</v>
      </c>
      <c r="N12" s="13" t="s">
        <v>10</v>
      </c>
      <c r="O12" s="6" t="s">
        <v>10</v>
      </c>
      <c r="P12" s="13" t="s">
        <v>10</v>
      </c>
      <c r="R12" s="4" t="s">
        <v>21</v>
      </c>
      <c r="S12" s="4">
        <v>14</v>
      </c>
      <c r="T12" s="12">
        <v>149.73150000000001</v>
      </c>
      <c r="U12" s="4" t="s">
        <v>10</v>
      </c>
      <c r="V12" s="12" t="s">
        <v>10</v>
      </c>
      <c r="W12" s="4" t="s">
        <v>10</v>
      </c>
      <c r="X12" s="12" t="s">
        <v>10</v>
      </c>
    </row>
    <row r="13" spans="1:24" x14ac:dyDescent="0.4">
      <c r="B13" s="4" t="s">
        <v>22</v>
      </c>
      <c r="C13" s="4">
        <v>61</v>
      </c>
      <c r="D13" s="12">
        <v>118.2864</v>
      </c>
      <c r="E13" s="4">
        <v>61</v>
      </c>
      <c r="F13" s="12">
        <v>3.1013299999999999</v>
      </c>
      <c r="G13" s="4">
        <v>61</v>
      </c>
      <c r="H13" s="12">
        <v>3.9597099999999998</v>
      </c>
      <c r="J13" s="6" t="s">
        <v>22</v>
      </c>
      <c r="K13" s="6">
        <v>20</v>
      </c>
      <c r="L13" s="13">
        <v>122.1568</v>
      </c>
      <c r="M13" s="6">
        <v>20</v>
      </c>
      <c r="N13" s="13">
        <v>3.88795</v>
      </c>
      <c r="O13" s="6">
        <v>20</v>
      </c>
      <c r="P13" s="13">
        <v>3.84334</v>
      </c>
      <c r="R13" s="4" t="s">
        <v>22</v>
      </c>
      <c r="S13" s="4">
        <v>14</v>
      </c>
      <c r="T13" s="12">
        <v>164.39930000000001</v>
      </c>
      <c r="U13" s="4">
        <v>14</v>
      </c>
      <c r="V13" s="12">
        <v>1.3145899999999999</v>
      </c>
      <c r="W13" s="4">
        <v>14</v>
      </c>
      <c r="X13" s="12">
        <v>-7.7247700000000004</v>
      </c>
    </row>
    <row r="14" spans="1:24" x14ac:dyDescent="0.4">
      <c r="B14" s="4" t="s">
        <v>23</v>
      </c>
      <c r="C14" s="4">
        <v>61</v>
      </c>
      <c r="D14" s="12">
        <v>121.1598</v>
      </c>
      <c r="E14" s="4">
        <v>61</v>
      </c>
      <c r="F14" s="12">
        <v>5.92957</v>
      </c>
      <c r="G14" s="4">
        <v>61</v>
      </c>
      <c r="H14" s="12">
        <v>3.4173300000000002</v>
      </c>
      <c r="J14" s="6" t="s">
        <v>23</v>
      </c>
      <c r="K14" s="6">
        <v>20</v>
      </c>
      <c r="L14" s="13">
        <v>124.40900000000001</v>
      </c>
      <c r="M14" s="6">
        <v>20</v>
      </c>
      <c r="N14" s="13">
        <v>5.9816200000000004</v>
      </c>
      <c r="O14" s="6">
        <v>20</v>
      </c>
      <c r="P14" s="13">
        <v>4.06304</v>
      </c>
      <c r="R14" s="4" t="s">
        <v>23</v>
      </c>
      <c r="S14" s="4">
        <v>14</v>
      </c>
      <c r="T14" s="12">
        <v>159.94390000000001</v>
      </c>
      <c r="U14" s="4">
        <v>14</v>
      </c>
      <c r="V14" s="12">
        <v>-2.23224</v>
      </c>
      <c r="W14" s="4">
        <v>14</v>
      </c>
      <c r="X14" s="12">
        <v>0.49116199999999999</v>
      </c>
    </row>
    <row r="15" spans="1:24" x14ac:dyDescent="0.4">
      <c r="B15" s="4" t="s">
        <v>24</v>
      </c>
      <c r="C15" s="4">
        <v>61</v>
      </c>
      <c r="D15" s="12">
        <v>123.48739999999999</v>
      </c>
      <c r="E15" s="4">
        <v>61</v>
      </c>
      <c r="F15" s="12">
        <v>7.0597399999999997</v>
      </c>
      <c r="G15" s="4">
        <v>61</v>
      </c>
      <c r="H15" s="12">
        <v>5.0417500000000004</v>
      </c>
      <c r="J15" s="6" t="s">
        <v>24</v>
      </c>
      <c r="K15" s="6">
        <v>20</v>
      </c>
      <c r="L15" s="13">
        <v>125.2924</v>
      </c>
      <c r="M15" s="6">
        <v>20</v>
      </c>
      <c r="N15" s="13">
        <v>7.4729799999999997</v>
      </c>
      <c r="O15" s="6">
        <v>20</v>
      </c>
      <c r="P15" s="13">
        <v>6.7152700000000003</v>
      </c>
      <c r="R15" s="4" t="s">
        <v>24</v>
      </c>
      <c r="S15" s="4">
        <v>14</v>
      </c>
      <c r="T15" s="12">
        <v>159.24760000000001</v>
      </c>
      <c r="U15" s="4">
        <v>14</v>
      </c>
      <c r="V15" s="12">
        <v>2.6023299999999998</v>
      </c>
      <c r="W15" s="4">
        <v>14</v>
      </c>
      <c r="X15" s="12">
        <v>3.0510000000000002</v>
      </c>
    </row>
    <row r="16" spans="1:24" x14ac:dyDescent="0.4">
      <c r="B16" s="4" t="s">
        <v>25</v>
      </c>
      <c r="C16" s="4">
        <v>61</v>
      </c>
      <c r="D16" s="12">
        <v>127.82850000000001</v>
      </c>
      <c r="E16" s="4">
        <v>61</v>
      </c>
      <c r="F16" s="12">
        <v>5.7047100000000004</v>
      </c>
      <c r="G16" s="4">
        <v>61</v>
      </c>
      <c r="H16" s="12">
        <v>2.11497</v>
      </c>
      <c r="J16" s="6" t="s">
        <v>25</v>
      </c>
      <c r="K16" s="6">
        <v>20</v>
      </c>
      <c r="L16" s="13">
        <v>126.58540000000001</v>
      </c>
      <c r="M16" s="6">
        <v>20</v>
      </c>
      <c r="N16" s="13">
        <v>3.7005499999999998</v>
      </c>
      <c r="O16" s="6">
        <v>20</v>
      </c>
      <c r="P16" s="13">
        <v>2.6413000000000002</v>
      </c>
      <c r="R16" s="4" t="s">
        <v>25</v>
      </c>
      <c r="S16" s="4">
        <v>14</v>
      </c>
      <c r="T16" s="12">
        <v>139.8391</v>
      </c>
      <c r="U16" s="4">
        <v>14</v>
      </c>
      <c r="V16" s="12">
        <v>-15.655200000000001</v>
      </c>
      <c r="W16" s="4">
        <v>14</v>
      </c>
      <c r="X16" s="12">
        <v>-3.94882</v>
      </c>
    </row>
    <row r="17" spans="2:24" x14ac:dyDescent="0.4">
      <c r="B17" s="4" t="s">
        <v>26</v>
      </c>
      <c r="C17" s="4">
        <v>61</v>
      </c>
      <c r="D17" s="12">
        <v>124.06950000000001</v>
      </c>
      <c r="E17" s="4">
        <v>61</v>
      </c>
      <c r="F17" s="12">
        <v>4.4842599999999999</v>
      </c>
      <c r="G17" s="4">
        <v>61</v>
      </c>
      <c r="H17" s="12">
        <v>7.6498999999999997</v>
      </c>
      <c r="J17" s="6" t="s">
        <v>26</v>
      </c>
      <c r="K17" s="6">
        <v>20</v>
      </c>
      <c r="L17" s="13">
        <v>120.21680000000001</v>
      </c>
      <c r="M17" s="6">
        <v>20</v>
      </c>
      <c r="N17" s="13">
        <v>2.07254</v>
      </c>
      <c r="O17" s="6">
        <v>20</v>
      </c>
      <c r="P17" s="13">
        <v>7.4798600000000004</v>
      </c>
      <c r="R17" s="4" t="s">
        <v>26</v>
      </c>
      <c r="S17" s="4">
        <v>14</v>
      </c>
      <c r="T17" s="12">
        <v>137.21289999999999</v>
      </c>
      <c r="U17" s="4">
        <v>14</v>
      </c>
      <c r="V17" s="12">
        <v>0.407115</v>
      </c>
      <c r="W17" s="4">
        <v>14</v>
      </c>
      <c r="X17" s="12">
        <v>2.3288500000000001</v>
      </c>
    </row>
    <row r="18" spans="2:24" x14ac:dyDescent="0.4">
      <c r="B18" s="4" t="s">
        <v>27</v>
      </c>
      <c r="C18" s="4">
        <v>61</v>
      </c>
      <c r="D18" s="12">
        <v>126.9439</v>
      </c>
      <c r="E18" s="4">
        <v>61</v>
      </c>
      <c r="F18" s="12">
        <v>1.46746</v>
      </c>
      <c r="G18" s="4">
        <v>61</v>
      </c>
      <c r="H18" s="12">
        <v>-0.83011000000000001</v>
      </c>
      <c r="J18" s="6" t="s">
        <v>27</v>
      </c>
      <c r="K18" s="6">
        <v>20</v>
      </c>
      <c r="L18" s="13">
        <v>123.0154</v>
      </c>
      <c r="M18" s="6">
        <v>20</v>
      </c>
      <c r="N18" s="13">
        <v>-0.37169400000000002</v>
      </c>
      <c r="O18" s="6">
        <v>20</v>
      </c>
      <c r="P18" s="13">
        <v>-2.6381700000000001</v>
      </c>
      <c r="R18" s="4" t="s">
        <v>27</v>
      </c>
      <c r="S18" s="4">
        <v>14</v>
      </c>
      <c r="T18" s="12">
        <v>160.3656</v>
      </c>
      <c r="U18" s="4">
        <v>14</v>
      </c>
      <c r="V18" s="12">
        <v>12.9526</v>
      </c>
      <c r="W18" s="4">
        <v>14</v>
      </c>
      <c r="X18" s="12">
        <v>-3.3548900000000001</v>
      </c>
    </row>
    <row r="19" spans="2:24" x14ac:dyDescent="0.4">
      <c r="B19" s="4" t="s">
        <v>28</v>
      </c>
      <c r="C19" s="4">
        <v>61</v>
      </c>
      <c r="D19" s="12">
        <v>129.19800000000001</v>
      </c>
      <c r="E19" s="4">
        <v>61</v>
      </c>
      <c r="F19" s="12">
        <v>2.8618299999999999</v>
      </c>
      <c r="G19" s="4">
        <v>61</v>
      </c>
      <c r="H19" s="12">
        <v>1.0672200000000001</v>
      </c>
      <c r="J19" s="6" t="s">
        <v>28</v>
      </c>
      <c r="K19" s="6">
        <v>20</v>
      </c>
      <c r="L19" s="13">
        <v>126.5459</v>
      </c>
      <c r="M19" s="6">
        <v>20</v>
      </c>
      <c r="N19" s="13">
        <v>2.8683399999999999</v>
      </c>
      <c r="O19" s="6">
        <v>20</v>
      </c>
      <c r="P19" s="13">
        <v>-1.5944900000000001E-3</v>
      </c>
      <c r="R19" s="4" t="s">
        <v>28</v>
      </c>
      <c r="S19" s="4">
        <v>14</v>
      </c>
      <c r="T19" s="12">
        <v>154.75200000000001</v>
      </c>
      <c r="U19" s="4">
        <v>14</v>
      </c>
      <c r="V19" s="12">
        <v>7.9181999999999997</v>
      </c>
      <c r="W19" s="4">
        <v>14</v>
      </c>
      <c r="X19" s="12">
        <v>11.833</v>
      </c>
    </row>
    <row r="20" spans="2:24" x14ac:dyDescent="0.4">
      <c r="B20" s="4" t="s">
        <v>29</v>
      </c>
      <c r="C20" s="4">
        <v>61</v>
      </c>
      <c r="D20" s="12">
        <v>131.65219999999999</v>
      </c>
      <c r="E20" s="4">
        <v>61</v>
      </c>
      <c r="F20" s="12">
        <v>3.5626600000000002</v>
      </c>
      <c r="G20" s="4">
        <v>61</v>
      </c>
      <c r="H20" s="12">
        <v>1.6321099999999999</v>
      </c>
      <c r="J20" s="6" t="s">
        <v>29</v>
      </c>
      <c r="K20" s="6">
        <v>20</v>
      </c>
      <c r="L20" s="13">
        <v>126.6794</v>
      </c>
      <c r="M20" s="6">
        <v>20</v>
      </c>
      <c r="N20" s="13">
        <v>1.2102599999999999</v>
      </c>
      <c r="O20" s="6">
        <v>20</v>
      </c>
      <c r="P20" s="13">
        <v>1.1035900000000001</v>
      </c>
      <c r="R20" s="4" t="s">
        <v>29</v>
      </c>
      <c r="S20" s="4">
        <v>14</v>
      </c>
      <c r="T20" s="12">
        <v>151.7766</v>
      </c>
      <c r="U20" s="4">
        <v>14</v>
      </c>
      <c r="V20" s="12">
        <v>-7.0784200000000004</v>
      </c>
      <c r="W20" s="4">
        <v>14</v>
      </c>
      <c r="X20" s="12">
        <v>-5.25685</v>
      </c>
    </row>
    <row r="21" spans="2:24" x14ac:dyDescent="0.4">
      <c r="B21" s="4" t="s">
        <v>30</v>
      </c>
      <c r="C21" s="4">
        <v>61</v>
      </c>
      <c r="D21" s="12">
        <v>132.87970000000001</v>
      </c>
      <c r="E21" s="4">
        <v>61</v>
      </c>
      <c r="F21" s="12">
        <v>4.6269200000000001</v>
      </c>
      <c r="G21" s="4">
        <v>61</v>
      </c>
      <c r="H21" s="12">
        <v>3.6604199999999998</v>
      </c>
      <c r="J21" s="6" t="s">
        <v>30</v>
      </c>
      <c r="K21" s="6">
        <v>20</v>
      </c>
      <c r="L21" s="13">
        <v>127.6996</v>
      </c>
      <c r="M21" s="6">
        <v>20</v>
      </c>
      <c r="N21" s="13">
        <v>5.7606200000000003</v>
      </c>
      <c r="O21" s="6">
        <v>20</v>
      </c>
      <c r="P21" s="13">
        <v>4.9156399999999998</v>
      </c>
      <c r="R21" s="4" t="s">
        <v>30</v>
      </c>
      <c r="S21" s="4">
        <v>14</v>
      </c>
      <c r="T21" s="12">
        <v>177.60579999999999</v>
      </c>
      <c r="U21" s="4">
        <v>14</v>
      </c>
      <c r="V21" s="12">
        <v>26.065200000000001</v>
      </c>
      <c r="W21" s="4">
        <v>14</v>
      </c>
      <c r="X21" s="12">
        <v>7.7316000000000003</v>
      </c>
    </row>
    <row r="22" spans="2:24" x14ac:dyDescent="0.4">
      <c r="B22" s="4" t="s">
        <v>31</v>
      </c>
      <c r="C22" s="4">
        <v>61</v>
      </c>
      <c r="D22" s="12">
        <v>132.452</v>
      </c>
      <c r="E22" s="4">
        <v>61</v>
      </c>
      <c r="F22" s="12">
        <v>-7.3970800000000003E-2</v>
      </c>
      <c r="G22" s="4">
        <v>61</v>
      </c>
      <c r="H22" s="12">
        <v>0.248695</v>
      </c>
      <c r="J22" s="6" t="s">
        <v>31</v>
      </c>
      <c r="K22" s="6">
        <v>20</v>
      </c>
      <c r="L22" s="13">
        <v>127.41630000000001</v>
      </c>
      <c r="M22" s="6">
        <v>20</v>
      </c>
      <c r="N22" s="13">
        <v>0.408277</v>
      </c>
      <c r="O22" s="6">
        <v>20</v>
      </c>
      <c r="P22" s="13">
        <v>0.63158800000000004</v>
      </c>
      <c r="R22" s="4" t="s">
        <v>31</v>
      </c>
      <c r="S22" s="4">
        <v>14</v>
      </c>
      <c r="T22" s="12">
        <v>170.2364</v>
      </c>
      <c r="U22" s="4">
        <v>14</v>
      </c>
      <c r="V22" s="12">
        <v>5.9152199999999997</v>
      </c>
      <c r="W22" s="4">
        <v>14</v>
      </c>
      <c r="X22" s="12">
        <v>10.5002</v>
      </c>
    </row>
    <row r="23" spans="2:24" x14ac:dyDescent="0.4">
      <c r="B23" s="4" t="s">
        <v>32</v>
      </c>
      <c r="C23" s="4">
        <v>61</v>
      </c>
      <c r="D23" s="12">
        <v>132.79689999999999</v>
      </c>
      <c r="E23" s="4">
        <v>61</v>
      </c>
      <c r="F23" s="12">
        <v>3.79223</v>
      </c>
      <c r="G23" s="4">
        <v>61</v>
      </c>
      <c r="H23" s="12">
        <v>3.5226799999999998</v>
      </c>
      <c r="J23" s="6" t="s">
        <v>32</v>
      </c>
      <c r="K23" s="6">
        <v>20</v>
      </c>
      <c r="L23" s="13">
        <v>128.54040000000001</v>
      </c>
      <c r="M23" s="6">
        <v>20</v>
      </c>
      <c r="N23" s="13">
        <v>3.54575</v>
      </c>
      <c r="O23" s="6">
        <v>20</v>
      </c>
      <c r="P23" s="13">
        <v>2.6402199999999998</v>
      </c>
      <c r="R23" s="4" t="s">
        <v>32</v>
      </c>
      <c r="S23" s="4">
        <v>14</v>
      </c>
      <c r="T23" s="12">
        <v>174.38759999999999</v>
      </c>
      <c r="U23" s="4">
        <v>14</v>
      </c>
      <c r="V23" s="12">
        <v>3.8477999999999999</v>
      </c>
      <c r="W23" s="4">
        <v>14</v>
      </c>
      <c r="X23" s="12">
        <v>1.3757600000000001</v>
      </c>
    </row>
    <row r="24" spans="2:24" x14ac:dyDescent="0.4">
      <c r="B24" s="4" t="s">
        <v>33</v>
      </c>
      <c r="C24" s="4">
        <v>61</v>
      </c>
      <c r="D24" s="12">
        <v>133.02799999999999</v>
      </c>
      <c r="E24" s="4">
        <v>61</v>
      </c>
      <c r="F24" s="12">
        <v>-0.215388</v>
      </c>
      <c r="G24" s="4">
        <v>61</v>
      </c>
      <c r="H24" s="12">
        <v>-0.388793</v>
      </c>
      <c r="J24" s="6" t="s">
        <v>33</v>
      </c>
      <c r="K24" s="6">
        <v>20</v>
      </c>
      <c r="L24" s="13">
        <v>129.48519999999999</v>
      </c>
      <c r="M24" s="6">
        <v>20</v>
      </c>
      <c r="N24" s="13">
        <v>-0.20394799999999999</v>
      </c>
      <c r="O24" s="6">
        <v>20</v>
      </c>
      <c r="P24" s="13">
        <v>-0.93214900000000001</v>
      </c>
      <c r="R24" s="4" t="s">
        <v>33</v>
      </c>
      <c r="S24" s="4">
        <v>14</v>
      </c>
      <c r="T24" s="12">
        <v>173.59270000000001</v>
      </c>
      <c r="U24" s="4">
        <v>14</v>
      </c>
      <c r="V24" s="12">
        <v>0.53613200000000005</v>
      </c>
      <c r="W24" s="4">
        <v>14</v>
      </c>
      <c r="X24" s="12">
        <v>0.99652600000000002</v>
      </c>
    </row>
    <row r="25" spans="2:24" x14ac:dyDescent="0.4">
      <c r="B25" s="4" t="s">
        <v>34</v>
      </c>
      <c r="C25" s="4">
        <v>61</v>
      </c>
      <c r="D25" s="12">
        <v>135.32650000000001</v>
      </c>
      <c r="E25" s="4">
        <v>61</v>
      </c>
      <c r="F25" s="12">
        <v>2.2223999999999999</v>
      </c>
      <c r="G25" s="4">
        <v>61</v>
      </c>
      <c r="H25" s="12">
        <v>0.48622900000000002</v>
      </c>
      <c r="J25" s="6" t="s">
        <v>34</v>
      </c>
      <c r="K25" s="6">
        <v>20</v>
      </c>
      <c r="L25" s="13">
        <v>133.82980000000001</v>
      </c>
      <c r="M25" s="6">
        <v>20</v>
      </c>
      <c r="N25" s="13">
        <v>4.7111799999999997</v>
      </c>
      <c r="O25" s="6">
        <v>20</v>
      </c>
      <c r="P25" s="13">
        <v>1.31186</v>
      </c>
      <c r="R25" s="4" t="s">
        <v>34</v>
      </c>
      <c r="S25" s="4">
        <v>14</v>
      </c>
      <c r="T25" s="12">
        <v>170.2901</v>
      </c>
      <c r="U25" s="4">
        <v>14</v>
      </c>
      <c r="V25" s="12">
        <v>7.2509399999999999</v>
      </c>
      <c r="W25" s="4">
        <v>14</v>
      </c>
      <c r="X25" s="12">
        <v>9.3309200000000008</v>
      </c>
    </row>
    <row r="26" spans="2:24" x14ac:dyDescent="0.4">
      <c r="B26" s="4" t="s">
        <v>35</v>
      </c>
      <c r="C26" s="4">
        <v>61</v>
      </c>
      <c r="D26" s="12">
        <v>133.31</v>
      </c>
      <c r="E26" s="4">
        <v>61</v>
      </c>
      <c r="F26" s="12">
        <v>0.67678400000000005</v>
      </c>
      <c r="G26" s="4">
        <v>61</v>
      </c>
      <c r="H26" s="12">
        <v>2.1996600000000002</v>
      </c>
      <c r="J26" s="6" t="s">
        <v>35</v>
      </c>
      <c r="K26" s="6">
        <v>20</v>
      </c>
      <c r="L26" s="13">
        <v>130.40860000000001</v>
      </c>
      <c r="M26" s="6">
        <v>20</v>
      </c>
      <c r="N26" s="13">
        <v>-0.306809</v>
      </c>
      <c r="O26" s="6">
        <v>20</v>
      </c>
      <c r="P26" s="13">
        <v>2.3085900000000001</v>
      </c>
      <c r="R26" s="4" t="s">
        <v>35</v>
      </c>
      <c r="S26" s="4">
        <v>14</v>
      </c>
      <c r="T26" s="12">
        <v>166.22319999999999</v>
      </c>
      <c r="U26" s="4">
        <v>14</v>
      </c>
      <c r="V26" s="12">
        <v>5.7929500000000003</v>
      </c>
      <c r="W26" s="4">
        <v>14</v>
      </c>
      <c r="X26" s="12">
        <v>8.3813399999999998</v>
      </c>
    </row>
    <row r="27" spans="2:24" x14ac:dyDescent="0.4">
      <c r="B27" s="4" t="s">
        <v>36</v>
      </c>
      <c r="C27" s="4">
        <v>61</v>
      </c>
      <c r="D27" s="12">
        <v>140.40289999999999</v>
      </c>
      <c r="E27" s="4">
        <v>61</v>
      </c>
      <c r="F27" s="12">
        <v>18.172799999999999</v>
      </c>
      <c r="G27" s="4">
        <v>61</v>
      </c>
      <c r="H27" s="12">
        <v>12.2029</v>
      </c>
      <c r="J27" s="6" t="s">
        <v>36</v>
      </c>
      <c r="K27" s="6">
        <v>20</v>
      </c>
      <c r="L27" s="13">
        <v>137.39529999999999</v>
      </c>
      <c r="M27" s="6">
        <v>20</v>
      </c>
      <c r="N27" s="13">
        <v>17.536000000000001</v>
      </c>
      <c r="O27" s="6">
        <v>20</v>
      </c>
      <c r="P27" s="13">
        <v>11.5593</v>
      </c>
      <c r="R27" s="4" t="s">
        <v>36</v>
      </c>
      <c r="S27" s="4">
        <v>14</v>
      </c>
      <c r="T27" s="12">
        <v>209.10210000000001</v>
      </c>
      <c r="U27" s="4">
        <v>14</v>
      </c>
      <c r="V27" s="12">
        <v>31.0885</v>
      </c>
      <c r="W27" s="4">
        <v>14</v>
      </c>
      <c r="X27" s="12">
        <v>4.2072399999999996</v>
      </c>
    </row>
    <row r="28" spans="2:24" x14ac:dyDescent="0.4">
      <c r="B28" s="4" t="s">
        <v>37</v>
      </c>
      <c r="C28" s="4">
        <v>61</v>
      </c>
      <c r="D28" s="12">
        <v>143.72669999999999</v>
      </c>
      <c r="E28" s="4">
        <v>61</v>
      </c>
      <c r="F28" s="12">
        <v>7.63985</v>
      </c>
      <c r="G28" s="4">
        <v>61</v>
      </c>
      <c r="H28" s="12">
        <v>5.1506100000000004</v>
      </c>
      <c r="J28" s="6" t="s">
        <v>37</v>
      </c>
      <c r="K28" s="6">
        <v>20</v>
      </c>
      <c r="L28" s="13">
        <v>139.70089999999999</v>
      </c>
      <c r="M28" s="6">
        <v>20</v>
      </c>
      <c r="N28" s="13">
        <v>6.90259</v>
      </c>
      <c r="O28" s="6">
        <v>20</v>
      </c>
      <c r="P28" s="13">
        <v>5.1382899999999996</v>
      </c>
      <c r="R28" s="4" t="s">
        <v>37</v>
      </c>
      <c r="S28" s="4">
        <v>14</v>
      </c>
      <c r="T28" s="12">
        <v>212.7834</v>
      </c>
      <c r="U28" s="4">
        <v>14</v>
      </c>
      <c r="V28" s="12">
        <v>10.7308</v>
      </c>
      <c r="W28" s="4">
        <v>14</v>
      </c>
      <c r="X28" s="12">
        <v>8.8150499999999994</v>
      </c>
    </row>
    <row r="29" spans="2:24" x14ac:dyDescent="0.4">
      <c r="B29" s="4" t="s">
        <v>38</v>
      </c>
      <c r="C29" s="4">
        <v>61</v>
      </c>
      <c r="D29" s="12">
        <v>144.28139999999999</v>
      </c>
      <c r="E29" s="4">
        <v>61</v>
      </c>
      <c r="F29" s="12">
        <v>2.4273699999999998</v>
      </c>
      <c r="G29" s="4">
        <v>61</v>
      </c>
      <c r="H29" s="12">
        <v>2.03355</v>
      </c>
      <c r="J29" s="6" t="s">
        <v>38</v>
      </c>
      <c r="K29" s="6">
        <v>20</v>
      </c>
      <c r="L29" s="13">
        <v>140.4359</v>
      </c>
      <c r="M29" s="6">
        <v>20</v>
      </c>
      <c r="N29" s="13">
        <v>1.5579499999999999</v>
      </c>
      <c r="O29" s="6">
        <v>20</v>
      </c>
      <c r="P29" s="13">
        <v>1.0263800000000001</v>
      </c>
      <c r="R29" s="4" t="s">
        <v>38</v>
      </c>
      <c r="S29" s="4">
        <v>14</v>
      </c>
      <c r="T29" s="12">
        <v>246.30250000000001</v>
      </c>
      <c r="U29" s="4">
        <v>14</v>
      </c>
      <c r="V29" s="12">
        <v>35.433599999999998</v>
      </c>
      <c r="W29" s="4">
        <v>14</v>
      </c>
      <c r="X29" s="12">
        <v>17.002600000000001</v>
      </c>
    </row>
    <row r="30" spans="2:24" x14ac:dyDescent="0.4">
      <c r="B30" s="4" t="s">
        <v>39</v>
      </c>
      <c r="C30" s="4">
        <v>61</v>
      </c>
      <c r="D30" s="12">
        <v>141.63149999999999</v>
      </c>
      <c r="E30" s="4">
        <v>61</v>
      </c>
      <c r="F30" s="12">
        <v>2.2346200000000001</v>
      </c>
      <c r="G30" s="4">
        <v>61</v>
      </c>
      <c r="H30" s="12">
        <v>4.1474500000000001</v>
      </c>
      <c r="J30" s="6" t="s">
        <v>39</v>
      </c>
      <c r="K30" s="6">
        <v>20</v>
      </c>
      <c r="L30" s="13">
        <v>137.2011</v>
      </c>
      <c r="M30" s="6">
        <v>20</v>
      </c>
      <c r="N30" s="13">
        <v>2.6006300000000002</v>
      </c>
      <c r="O30" s="6">
        <v>20</v>
      </c>
      <c r="P30" s="13">
        <v>5.0196399999999999</v>
      </c>
      <c r="R30" s="4" t="s">
        <v>39</v>
      </c>
      <c r="S30" s="4">
        <v>14</v>
      </c>
      <c r="T30" s="12">
        <v>239.22890000000001</v>
      </c>
      <c r="U30" s="4">
        <v>14</v>
      </c>
      <c r="V30" s="12">
        <v>-2.6636899999999999</v>
      </c>
      <c r="W30" s="4">
        <v>14</v>
      </c>
      <c r="X30" s="12">
        <v>0.214391</v>
      </c>
    </row>
    <row r="31" spans="2:24" x14ac:dyDescent="0.4">
      <c r="B31" s="4" t="s">
        <v>40</v>
      </c>
      <c r="C31" s="4">
        <v>61</v>
      </c>
      <c r="D31" s="12">
        <v>137.25280000000001</v>
      </c>
      <c r="E31" s="4">
        <v>61</v>
      </c>
      <c r="F31" s="12">
        <v>0.74316099999999996</v>
      </c>
      <c r="G31" s="4">
        <v>61</v>
      </c>
      <c r="H31" s="12">
        <v>3.9570699999999999</v>
      </c>
      <c r="J31" s="6" t="s">
        <v>40</v>
      </c>
      <c r="K31" s="6">
        <v>20</v>
      </c>
      <c r="L31" s="13">
        <v>134.00229999999999</v>
      </c>
      <c r="M31" s="6">
        <v>20</v>
      </c>
      <c r="N31" s="13">
        <v>0.65027400000000002</v>
      </c>
      <c r="O31" s="6">
        <v>20</v>
      </c>
      <c r="P31" s="13">
        <v>3.0529799999999998</v>
      </c>
      <c r="R31" s="4" t="s">
        <v>40</v>
      </c>
      <c r="S31" s="4">
        <v>14</v>
      </c>
      <c r="T31" s="12">
        <v>228.17169999999999</v>
      </c>
      <c r="U31" s="4">
        <v>14</v>
      </c>
      <c r="V31" s="12">
        <v>9.6906300000000001E-2</v>
      </c>
      <c r="W31" s="4">
        <v>14</v>
      </c>
      <c r="X31" s="12">
        <v>4.9475600000000002</v>
      </c>
    </row>
    <row r="32" spans="2:24" x14ac:dyDescent="0.4">
      <c r="B32" s="4" t="s">
        <v>41</v>
      </c>
      <c r="C32" s="4">
        <v>61</v>
      </c>
      <c r="D32" s="12">
        <v>134.58269999999999</v>
      </c>
      <c r="E32" s="4">
        <v>61</v>
      </c>
      <c r="F32" s="12">
        <v>0.76134999999999997</v>
      </c>
      <c r="G32" s="4">
        <v>61</v>
      </c>
      <c r="H32" s="12">
        <v>2.7604799999999998</v>
      </c>
      <c r="J32" s="6" t="s">
        <v>41</v>
      </c>
      <c r="K32" s="6">
        <v>20</v>
      </c>
      <c r="L32" s="13">
        <v>131.30969999999999</v>
      </c>
      <c r="M32" s="6">
        <v>20</v>
      </c>
      <c r="N32" s="13">
        <v>1.66784</v>
      </c>
      <c r="O32" s="6">
        <v>20</v>
      </c>
      <c r="P32" s="13">
        <v>3.75258</v>
      </c>
      <c r="R32" s="4" t="s">
        <v>41</v>
      </c>
      <c r="S32" s="4">
        <v>14</v>
      </c>
      <c r="T32" s="12">
        <v>190.66919999999999</v>
      </c>
      <c r="U32" s="4">
        <v>14</v>
      </c>
      <c r="V32" s="12">
        <v>-19.607099999999999</v>
      </c>
      <c r="W32" s="4">
        <v>14</v>
      </c>
      <c r="X32" s="12">
        <v>-3.7946599999999999</v>
      </c>
    </row>
    <row r="33" spans="2:24" x14ac:dyDescent="0.4">
      <c r="B33" s="4" t="s">
        <v>42</v>
      </c>
      <c r="C33" s="4">
        <v>61</v>
      </c>
      <c r="D33" s="12">
        <v>137.7662</v>
      </c>
      <c r="E33" s="4">
        <v>61</v>
      </c>
      <c r="F33" s="12">
        <v>4.0163399999999996</v>
      </c>
      <c r="G33" s="4">
        <v>61</v>
      </c>
      <c r="H33" s="12">
        <v>1.61266</v>
      </c>
      <c r="J33" s="6" t="s">
        <v>42</v>
      </c>
      <c r="K33" s="6">
        <v>20</v>
      </c>
      <c r="L33" s="13">
        <v>135.77269999999999</v>
      </c>
      <c r="M33" s="6">
        <v>20</v>
      </c>
      <c r="N33" s="13">
        <v>4.4923400000000004</v>
      </c>
      <c r="O33" s="6">
        <v>20</v>
      </c>
      <c r="P33" s="13">
        <v>1.05752</v>
      </c>
      <c r="R33" s="4" t="s">
        <v>42</v>
      </c>
      <c r="S33" s="4">
        <v>14</v>
      </c>
      <c r="T33" s="12">
        <v>183.59209999999999</v>
      </c>
      <c r="U33" s="4">
        <v>14</v>
      </c>
      <c r="V33" s="12">
        <v>-1.8068200000000001</v>
      </c>
      <c r="W33" s="4">
        <v>14</v>
      </c>
      <c r="X33" s="12">
        <v>1.97834</v>
      </c>
    </row>
    <row r="34" spans="2:24" x14ac:dyDescent="0.4">
      <c r="B34" s="4" t="s">
        <v>43</v>
      </c>
      <c r="C34" s="4">
        <v>61</v>
      </c>
      <c r="D34" s="12">
        <v>136.4639</v>
      </c>
      <c r="E34" s="4">
        <v>61</v>
      </c>
      <c r="F34" s="12">
        <v>0.97350599999999998</v>
      </c>
      <c r="G34" s="4">
        <v>61</v>
      </c>
      <c r="H34" s="12">
        <v>1.9371700000000001</v>
      </c>
      <c r="J34" s="6" t="s">
        <v>43</v>
      </c>
      <c r="K34" s="6">
        <v>20</v>
      </c>
      <c r="L34" s="13">
        <v>133.42509999999999</v>
      </c>
      <c r="M34" s="6">
        <v>20</v>
      </c>
      <c r="N34" s="13">
        <v>1.5054399999999999</v>
      </c>
      <c r="O34" s="6">
        <v>20</v>
      </c>
      <c r="P34" s="13">
        <v>3.29148</v>
      </c>
      <c r="R34" s="4" t="s">
        <v>43</v>
      </c>
      <c r="S34" s="4">
        <v>14</v>
      </c>
      <c r="T34" s="12">
        <v>191.8921</v>
      </c>
      <c r="U34" s="4">
        <v>14</v>
      </c>
      <c r="V34" s="12">
        <v>-0.21448900000000001</v>
      </c>
      <c r="W34" s="4">
        <v>14</v>
      </c>
      <c r="X34" s="12">
        <v>-4.5305499999999999</v>
      </c>
    </row>
    <row r="35" spans="2:24" x14ac:dyDescent="0.4">
      <c r="B35" s="4" t="s">
        <v>44</v>
      </c>
      <c r="C35" s="4">
        <v>61</v>
      </c>
      <c r="D35" s="12">
        <v>135.05590000000001</v>
      </c>
      <c r="E35" s="4">
        <v>61</v>
      </c>
      <c r="F35" s="12">
        <v>1.6590100000000001</v>
      </c>
      <c r="G35" s="4">
        <v>61</v>
      </c>
      <c r="H35" s="12">
        <v>2.7188099999999999</v>
      </c>
      <c r="J35" s="6" t="s">
        <v>44</v>
      </c>
      <c r="K35" s="6">
        <v>20</v>
      </c>
      <c r="L35" s="13">
        <v>132.91409999999999</v>
      </c>
      <c r="M35" s="6">
        <v>20</v>
      </c>
      <c r="N35" s="13">
        <v>2.0944699999999998</v>
      </c>
      <c r="O35" s="6">
        <v>20</v>
      </c>
      <c r="P35" s="13">
        <v>2.48698</v>
      </c>
      <c r="R35" s="4" t="s">
        <v>44</v>
      </c>
      <c r="S35" s="4">
        <v>14</v>
      </c>
      <c r="T35" s="12">
        <v>194.02350000000001</v>
      </c>
      <c r="U35" s="4">
        <v>14</v>
      </c>
      <c r="V35" s="12">
        <v>-3.2196600000000002</v>
      </c>
      <c r="W35" s="4">
        <v>14</v>
      </c>
      <c r="X35" s="12">
        <v>-4.2828600000000003</v>
      </c>
    </row>
  </sheetData>
  <mergeCells count="24">
    <mergeCell ref="A3:R3"/>
    <mergeCell ref="A4:R4"/>
    <mergeCell ref="A5:C5"/>
    <mergeCell ref="C7:H7"/>
    <mergeCell ref="B8:B9"/>
    <mergeCell ref="C8:D9"/>
    <mergeCell ref="E8:F9"/>
    <mergeCell ref="G8:H9"/>
    <mergeCell ref="C10:E10"/>
    <mergeCell ref="F10:H10"/>
    <mergeCell ref="K7:P7"/>
    <mergeCell ref="J8:J9"/>
    <mergeCell ref="K8:L9"/>
    <mergeCell ref="M8:N9"/>
    <mergeCell ref="O8:P9"/>
    <mergeCell ref="K10:M10"/>
    <mergeCell ref="N10:P10"/>
    <mergeCell ref="S10:U10"/>
    <mergeCell ref="V10:X10"/>
    <mergeCell ref="S7:X7"/>
    <mergeCell ref="R8:R9"/>
    <mergeCell ref="S8:T9"/>
    <mergeCell ref="U8:V9"/>
    <mergeCell ref="W8:X9"/>
  </mergeCells>
  <hyperlinks>
    <hyperlink ref="A5" location="'List of contents'!A1" display="Back to 'List of contents'" xr:uid="{00000000-0004-0000-3200-000000000000}"/>
  </hyperlinks>
  <pageMargins left="0.7" right="0.7" top="0.75" bottom="0.75" header="0.3" footer="0.3"/>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51"/>
  <dimension ref="A1:X3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364</v>
      </c>
    </row>
    <row r="2" spans="1:24" s="4" customFormat="1" ht="15" x14ac:dyDescent="0.35">
      <c r="A2" s="4" t="s">
        <v>363</v>
      </c>
    </row>
    <row r="3" spans="1:24" s="4" customFormat="1" ht="15" x14ac:dyDescent="0.35">
      <c r="A3" s="24" t="s">
        <v>10</v>
      </c>
      <c r="B3" s="24"/>
      <c r="C3" s="24"/>
      <c r="D3" s="24"/>
      <c r="E3" s="24"/>
      <c r="F3" s="24"/>
      <c r="G3" s="24"/>
      <c r="H3" s="24"/>
      <c r="I3" s="24"/>
      <c r="J3" s="24"/>
      <c r="K3" s="24"/>
      <c r="L3" s="24"/>
      <c r="M3" s="24"/>
      <c r="N3" s="24"/>
      <c r="O3" s="24"/>
      <c r="P3" s="24"/>
      <c r="Q3" s="24"/>
      <c r="R3" s="24"/>
    </row>
    <row r="4" spans="1:24" s="4" customFormat="1" ht="15" x14ac:dyDescent="0.35">
      <c r="A4" s="18" t="s">
        <v>349</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52</v>
      </c>
      <c r="D7" s="17"/>
      <c r="E7" s="17"/>
      <c r="F7" s="17"/>
      <c r="G7" s="17"/>
      <c r="H7" s="17"/>
      <c r="J7" s="6" t="s">
        <v>10</v>
      </c>
      <c r="K7" s="20" t="s">
        <v>51</v>
      </c>
      <c r="L7" s="20"/>
      <c r="M7" s="20"/>
      <c r="N7" s="20"/>
      <c r="O7" s="20"/>
      <c r="P7" s="20"/>
      <c r="R7" s="4" t="s">
        <v>10</v>
      </c>
      <c r="S7" s="17" t="s">
        <v>50</v>
      </c>
      <c r="T7" s="17"/>
      <c r="U7" s="17"/>
      <c r="V7" s="17"/>
      <c r="W7" s="17"/>
      <c r="X7" s="17"/>
    </row>
    <row r="8" spans="1:24" ht="21" customHeight="1" x14ac:dyDescent="0.4">
      <c r="B8" s="18" t="s">
        <v>10</v>
      </c>
      <c r="C8" s="19" t="s">
        <v>130</v>
      </c>
      <c r="D8" s="19"/>
      <c r="E8" s="19" t="s">
        <v>365</v>
      </c>
      <c r="F8" s="19"/>
      <c r="G8" s="19" t="s">
        <v>366</v>
      </c>
      <c r="H8" s="19"/>
      <c r="J8" s="21" t="s">
        <v>10</v>
      </c>
      <c r="K8" s="22" t="s">
        <v>130</v>
      </c>
      <c r="L8" s="22"/>
      <c r="M8" s="22" t="s">
        <v>131</v>
      </c>
      <c r="N8" s="22"/>
      <c r="O8" s="22" t="s">
        <v>132</v>
      </c>
      <c r="P8" s="22"/>
      <c r="R8" s="18" t="s">
        <v>10</v>
      </c>
      <c r="S8" s="19" t="s">
        <v>130</v>
      </c>
      <c r="T8" s="19"/>
      <c r="U8" s="19" t="s">
        <v>131</v>
      </c>
      <c r="V8" s="19"/>
      <c r="W8" s="19" t="s">
        <v>132</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t="s">
        <v>15</v>
      </c>
      <c r="G10" s="16"/>
      <c r="H10" s="16"/>
      <c r="J10" s="6" t="s">
        <v>10</v>
      </c>
      <c r="K10" s="23" t="s">
        <v>15</v>
      </c>
      <c r="L10" s="23"/>
      <c r="M10" s="23"/>
      <c r="N10" s="23" t="s">
        <v>15</v>
      </c>
      <c r="O10" s="23"/>
      <c r="P10" s="23"/>
      <c r="R10" s="4" t="s">
        <v>10</v>
      </c>
      <c r="S10" s="16" t="s">
        <v>15</v>
      </c>
      <c r="T10" s="16"/>
      <c r="U10" s="16"/>
      <c r="V10" s="16" t="s">
        <v>15</v>
      </c>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21</v>
      </c>
      <c r="C12" s="4">
        <v>19</v>
      </c>
      <c r="D12" s="12">
        <v>110.7436</v>
      </c>
      <c r="E12" s="4" t="s">
        <v>10</v>
      </c>
      <c r="F12" s="12" t="s">
        <v>10</v>
      </c>
      <c r="G12" s="4" t="s">
        <v>10</v>
      </c>
      <c r="H12" s="12" t="s">
        <v>10</v>
      </c>
      <c r="J12" s="6" t="s">
        <v>21</v>
      </c>
      <c r="K12" s="6">
        <v>16</v>
      </c>
      <c r="L12" s="13">
        <v>106.7878</v>
      </c>
      <c r="M12" s="6" t="s">
        <v>10</v>
      </c>
      <c r="N12" s="13" t="s">
        <v>10</v>
      </c>
      <c r="O12" s="6" t="s">
        <v>10</v>
      </c>
      <c r="P12" s="13" t="s">
        <v>10</v>
      </c>
      <c r="R12" s="4" t="s">
        <v>21</v>
      </c>
      <c r="S12" s="4">
        <v>26</v>
      </c>
      <c r="T12" s="12">
        <v>137.61000000000001</v>
      </c>
      <c r="U12" s="4" t="s">
        <v>10</v>
      </c>
      <c r="V12" s="12" t="s">
        <v>10</v>
      </c>
      <c r="W12" s="4" t="s">
        <v>10</v>
      </c>
      <c r="X12" s="12" t="s">
        <v>10</v>
      </c>
    </row>
    <row r="13" spans="1:24" x14ac:dyDescent="0.4">
      <c r="B13" s="4" t="s">
        <v>22</v>
      </c>
      <c r="C13" s="4">
        <v>19</v>
      </c>
      <c r="D13" s="12">
        <v>104.1627</v>
      </c>
      <c r="E13" s="4">
        <v>19</v>
      </c>
      <c r="F13" s="12">
        <v>-4.5454800000000004</v>
      </c>
      <c r="G13" s="4">
        <v>19</v>
      </c>
      <c r="H13" s="12">
        <v>1.4852700000000001</v>
      </c>
      <c r="J13" s="6" t="s">
        <v>22</v>
      </c>
      <c r="K13" s="6">
        <v>16</v>
      </c>
      <c r="L13" s="13">
        <v>111.318</v>
      </c>
      <c r="M13" s="6">
        <v>16</v>
      </c>
      <c r="N13" s="13">
        <v>7.4354899999999997</v>
      </c>
      <c r="O13" s="6">
        <v>16</v>
      </c>
      <c r="P13" s="13">
        <v>3.0632700000000002</v>
      </c>
      <c r="R13" s="4" t="s">
        <v>22</v>
      </c>
      <c r="S13" s="4">
        <v>26</v>
      </c>
      <c r="T13" s="12">
        <v>134.411</v>
      </c>
      <c r="U13" s="4">
        <v>26</v>
      </c>
      <c r="V13" s="12">
        <v>4.1096000000000004</v>
      </c>
      <c r="W13" s="4">
        <v>26</v>
      </c>
      <c r="X13" s="12">
        <v>6.5873999999999997</v>
      </c>
    </row>
    <row r="14" spans="1:24" x14ac:dyDescent="0.4">
      <c r="B14" s="4" t="s">
        <v>23</v>
      </c>
      <c r="C14" s="4">
        <v>19</v>
      </c>
      <c r="D14" s="12">
        <v>113.3741</v>
      </c>
      <c r="E14" s="4">
        <v>19</v>
      </c>
      <c r="F14" s="12">
        <v>2.9910399999999999</v>
      </c>
      <c r="G14" s="4">
        <v>19</v>
      </c>
      <c r="H14" s="12">
        <v>-5.3767899999999997</v>
      </c>
      <c r="J14" s="6" t="s">
        <v>23</v>
      </c>
      <c r="K14" s="6">
        <v>16</v>
      </c>
      <c r="L14" s="13">
        <v>114.39239999999999</v>
      </c>
      <c r="M14" s="6">
        <v>16</v>
      </c>
      <c r="N14" s="13">
        <v>10.019299999999999</v>
      </c>
      <c r="O14" s="6">
        <v>16</v>
      </c>
      <c r="P14" s="13">
        <v>7.0624799999999999</v>
      </c>
      <c r="R14" s="4" t="s">
        <v>23</v>
      </c>
      <c r="S14" s="4">
        <v>26</v>
      </c>
      <c r="T14" s="12">
        <v>132.3673</v>
      </c>
      <c r="U14" s="4">
        <v>26</v>
      </c>
      <c r="V14" s="12">
        <v>4.2194200000000004</v>
      </c>
      <c r="W14" s="4">
        <v>26</v>
      </c>
      <c r="X14" s="12">
        <v>5.8285</v>
      </c>
    </row>
    <row r="15" spans="1:24" x14ac:dyDescent="0.4">
      <c r="B15" s="4" t="s">
        <v>24</v>
      </c>
      <c r="C15" s="4">
        <v>19</v>
      </c>
      <c r="D15" s="12">
        <v>119.3943</v>
      </c>
      <c r="E15" s="4">
        <v>19</v>
      </c>
      <c r="F15" s="12">
        <v>5.8648499999999997</v>
      </c>
      <c r="G15" s="4">
        <v>19</v>
      </c>
      <c r="H15" s="12">
        <v>0.52683999999999997</v>
      </c>
      <c r="J15" s="6" t="s">
        <v>24</v>
      </c>
      <c r="K15" s="6">
        <v>16</v>
      </c>
      <c r="L15" s="13">
        <v>121.38209999999999</v>
      </c>
      <c r="M15" s="6">
        <v>16</v>
      </c>
      <c r="N15" s="13">
        <v>9.5609099999999998</v>
      </c>
      <c r="O15" s="6">
        <v>16</v>
      </c>
      <c r="P15" s="13">
        <v>3.2519300000000002</v>
      </c>
      <c r="R15" s="4" t="s">
        <v>24</v>
      </c>
      <c r="S15" s="4">
        <v>26</v>
      </c>
      <c r="T15" s="12">
        <v>127.6592</v>
      </c>
      <c r="U15" s="4">
        <v>26</v>
      </c>
      <c r="V15" s="12">
        <v>5.5836100000000002</v>
      </c>
      <c r="W15" s="4">
        <v>26</v>
      </c>
      <c r="X15" s="12">
        <v>9.4776000000000007</v>
      </c>
    </row>
    <row r="16" spans="1:24" x14ac:dyDescent="0.4">
      <c r="B16" s="4" t="s">
        <v>25</v>
      </c>
      <c r="C16" s="4">
        <v>19</v>
      </c>
      <c r="D16" s="12">
        <v>129.41499999999999</v>
      </c>
      <c r="E16" s="4">
        <v>19</v>
      </c>
      <c r="F16" s="12">
        <v>5.0523300000000004</v>
      </c>
      <c r="G16" s="4">
        <v>19</v>
      </c>
      <c r="H16" s="12">
        <v>-3.08188</v>
      </c>
      <c r="J16" s="6" t="s">
        <v>25</v>
      </c>
      <c r="K16" s="6">
        <v>16</v>
      </c>
      <c r="L16" s="13">
        <v>125.0583</v>
      </c>
      <c r="M16" s="6">
        <v>16</v>
      </c>
      <c r="N16" s="13">
        <v>7.1960100000000002</v>
      </c>
      <c r="O16" s="6">
        <v>16</v>
      </c>
      <c r="P16" s="13">
        <v>4.0448599999999999</v>
      </c>
      <c r="R16" s="4" t="s">
        <v>25</v>
      </c>
      <c r="S16" s="4">
        <v>26</v>
      </c>
      <c r="T16" s="12">
        <v>129.55459999999999</v>
      </c>
      <c r="U16" s="4">
        <v>26</v>
      </c>
      <c r="V16" s="12">
        <v>4.7477200000000002</v>
      </c>
      <c r="W16" s="4">
        <v>26</v>
      </c>
      <c r="X16" s="12">
        <v>3.2151999999999998</v>
      </c>
    </row>
    <row r="17" spans="2:24" x14ac:dyDescent="0.4">
      <c r="B17" s="4" t="s">
        <v>26</v>
      </c>
      <c r="C17" s="4">
        <v>19</v>
      </c>
      <c r="D17" s="12">
        <v>123.0132</v>
      </c>
      <c r="E17" s="4">
        <v>19</v>
      </c>
      <c r="F17" s="12">
        <v>7.1303700000000001</v>
      </c>
      <c r="G17" s="4">
        <v>19</v>
      </c>
      <c r="H17" s="12">
        <v>12.705500000000001</v>
      </c>
      <c r="J17" s="6" t="s">
        <v>26</v>
      </c>
      <c r="K17" s="6">
        <v>16</v>
      </c>
      <c r="L17" s="13">
        <v>118.29</v>
      </c>
      <c r="M17" s="6">
        <v>16</v>
      </c>
      <c r="N17" s="13">
        <v>-3.0874000000000001</v>
      </c>
      <c r="O17" s="6">
        <v>16</v>
      </c>
      <c r="P17" s="13">
        <v>2.4577200000000001</v>
      </c>
      <c r="R17" s="4" t="s">
        <v>26</v>
      </c>
      <c r="S17" s="4">
        <v>26</v>
      </c>
      <c r="T17" s="12">
        <v>129.5855</v>
      </c>
      <c r="U17" s="4">
        <v>26</v>
      </c>
      <c r="V17" s="12">
        <v>9.8354599999999994</v>
      </c>
      <c r="W17" s="4">
        <v>26</v>
      </c>
      <c r="X17" s="12">
        <v>9.8093000000000004</v>
      </c>
    </row>
    <row r="18" spans="2:24" x14ac:dyDescent="0.4">
      <c r="B18" s="4" t="s">
        <v>27</v>
      </c>
      <c r="C18" s="4">
        <v>19</v>
      </c>
      <c r="D18" s="12">
        <v>131.01519999999999</v>
      </c>
      <c r="E18" s="4">
        <v>19</v>
      </c>
      <c r="F18" s="12">
        <v>6.6299900000000003</v>
      </c>
      <c r="G18" s="4">
        <v>19</v>
      </c>
      <c r="H18" s="12">
        <v>0.11738899999999999</v>
      </c>
      <c r="J18" s="6" t="s">
        <v>27</v>
      </c>
      <c r="K18" s="6">
        <v>16</v>
      </c>
      <c r="L18" s="13">
        <v>121.0266</v>
      </c>
      <c r="M18" s="6">
        <v>16</v>
      </c>
      <c r="N18" s="13">
        <v>-0.68720999999999999</v>
      </c>
      <c r="O18" s="6">
        <v>16</v>
      </c>
      <c r="P18" s="13">
        <v>-2.93276</v>
      </c>
      <c r="R18" s="4" t="s">
        <v>27</v>
      </c>
      <c r="S18" s="4">
        <v>26</v>
      </c>
      <c r="T18" s="12">
        <v>129.69460000000001</v>
      </c>
      <c r="U18" s="4">
        <v>26</v>
      </c>
      <c r="V18" s="12">
        <v>0.55501299999999998</v>
      </c>
      <c r="W18" s="4">
        <v>26</v>
      </c>
      <c r="X18" s="12">
        <v>0.47039999999999998</v>
      </c>
    </row>
    <row r="19" spans="2:24" x14ac:dyDescent="0.4">
      <c r="B19" s="4" t="s">
        <v>28</v>
      </c>
      <c r="C19" s="4">
        <v>19</v>
      </c>
      <c r="D19" s="12">
        <v>133.8185</v>
      </c>
      <c r="E19" s="4">
        <v>19</v>
      </c>
      <c r="F19" s="12">
        <v>1.5095799999999999</v>
      </c>
      <c r="G19" s="4">
        <v>19</v>
      </c>
      <c r="H19" s="12">
        <v>-0.61688299999999996</v>
      </c>
      <c r="J19" s="6" t="s">
        <v>28</v>
      </c>
      <c r="K19" s="6">
        <v>16</v>
      </c>
      <c r="L19" s="13">
        <v>125.2051</v>
      </c>
      <c r="M19" s="6">
        <v>16</v>
      </c>
      <c r="N19" s="13">
        <v>0.428726</v>
      </c>
      <c r="O19" s="6">
        <v>16</v>
      </c>
      <c r="P19" s="13">
        <v>-2.9229099999999999</v>
      </c>
      <c r="R19" s="4" t="s">
        <v>28</v>
      </c>
      <c r="S19" s="4">
        <v>26</v>
      </c>
      <c r="T19" s="12">
        <v>129.94329999999999</v>
      </c>
      <c r="U19" s="4">
        <v>26</v>
      </c>
      <c r="V19" s="12">
        <v>5.4646999999999997</v>
      </c>
      <c r="W19" s="4">
        <v>26</v>
      </c>
      <c r="X19" s="12">
        <v>5.2628000000000004</v>
      </c>
    </row>
    <row r="20" spans="2:24" x14ac:dyDescent="0.4">
      <c r="B20" s="4" t="s">
        <v>29</v>
      </c>
      <c r="C20" s="4">
        <v>19</v>
      </c>
      <c r="D20" s="12">
        <v>134.5428</v>
      </c>
      <c r="E20" s="4">
        <v>19</v>
      </c>
      <c r="F20" s="12">
        <v>7.28789</v>
      </c>
      <c r="G20" s="4">
        <v>19</v>
      </c>
      <c r="H20" s="12">
        <v>6.71028</v>
      </c>
      <c r="J20" s="6" t="s">
        <v>29</v>
      </c>
      <c r="K20" s="6">
        <v>16</v>
      </c>
      <c r="L20" s="13">
        <v>122.53400000000001</v>
      </c>
      <c r="M20" s="6">
        <v>16</v>
      </c>
      <c r="N20" s="13">
        <v>1.5392399999999999</v>
      </c>
      <c r="O20" s="6">
        <v>16</v>
      </c>
      <c r="P20" s="13">
        <v>3.7526299999999999</v>
      </c>
      <c r="R20" s="4" t="s">
        <v>29</v>
      </c>
      <c r="S20" s="4">
        <v>26</v>
      </c>
      <c r="T20" s="12">
        <v>137.48820000000001</v>
      </c>
      <c r="U20" s="4">
        <v>26</v>
      </c>
      <c r="V20" s="12">
        <v>3.1380699999999999</v>
      </c>
      <c r="W20" s="4">
        <v>26</v>
      </c>
      <c r="X20" s="12">
        <v>-2.5217999999999998</v>
      </c>
    </row>
    <row r="21" spans="2:24" x14ac:dyDescent="0.4">
      <c r="B21" s="4" t="s">
        <v>30</v>
      </c>
      <c r="C21" s="4">
        <v>19</v>
      </c>
      <c r="D21" s="12">
        <v>134.58760000000001</v>
      </c>
      <c r="E21" s="4">
        <v>19</v>
      </c>
      <c r="F21" s="12">
        <v>6.0428199999999999</v>
      </c>
      <c r="G21" s="4">
        <v>19</v>
      </c>
      <c r="H21" s="12">
        <v>6.00753</v>
      </c>
      <c r="J21" s="6" t="s">
        <v>30</v>
      </c>
      <c r="K21" s="6">
        <v>16</v>
      </c>
      <c r="L21" s="13">
        <v>127.773</v>
      </c>
      <c r="M21" s="6">
        <v>16</v>
      </c>
      <c r="N21" s="13">
        <v>2.5722800000000001</v>
      </c>
      <c r="O21" s="6">
        <v>16</v>
      </c>
      <c r="P21" s="13">
        <v>-1.63341</v>
      </c>
      <c r="R21" s="4" t="s">
        <v>30</v>
      </c>
      <c r="S21" s="4">
        <v>26</v>
      </c>
      <c r="T21" s="12">
        <v>135.7817</v>
      </c>
      <c r="U21" s="4">
        <v>26</v>
      </c>
      <c r="V21" s="12">
        <v>5.3592199999999997</v>
      </c>
      <c r="W21" s="4">
        <v>26</v>
      </c>
      <c r="X21" s="12">
        <v>6.6833999999999998</v>
      </c>
    </row>
    <row r="22" spans="2:24" x14ac:dyDescent="0.4">
      <c r="B22" s="4" t="s">
        <v>31</v>
      </c>
      <c r="C22" s="4">
        <v>19</v>
      </c>
      <c r="D22" s="12">
        <v>135.06039999999999</v>
      </c>
      <c r="E22" s="4">
        <v>19</v>
      </c>
      <c r="F22" s="12">
        <v>-4.1272799999999998</v>
      </c>
      <c r="G22" s="4">
        <v>19</v>
      </c>
      <c r="H22" s="12">
        <v>-4.4628899999999998</v>
      </c>
      <c r="J22" s="6" t="s">
        <v>31</v>
      </c>
      <c r="K22" s="6">
        <v>16</v>
      </c>
      <c r="L22" s="13">
        <v>124.2822</v>
      </c>
      <c r="M22" s="6">
        <v>16</v>
      </c>
      <c r="N22" s="13">
        <v>0.18079200000000001</v>
      </c>
      <c r="O22" s="6">
        <v>16</v>
      </c>
      <c r="P22" s="13">
        <v>2.99465</v>
      </c>
      <c r="R22" s="4" t="s">
        <v>31</v>
      </c>
      <c r="S22" s="4">
        <v>26</v>
      </c>
      <c r="T22" s="12">
        <v>137.37190000000001</v>
      </c>
      <c r="U22" s="4">
        <v>26</v>
      </c>
      <c r="V22" s="12">
        <v>1.9268400000000001</v>
      </c>
      <c r="W22" s="4">
        <v>26</v>
      </c>
      <c r="X22" s="12">
        <v>0.74695999999999996</v>
      </c>
    </row>
    <row r="23" spans="2:24" x14ac:dyDescent="0.4">
      <c r="B23" s="4" t="s">
        <v>32</v>
      </c>
      <c r="C23" s="4">
        <v>19</v>
      </c>
      <c r="D23" s="12">
        <v>132.12</v>
      </c>
      <c r="E23" s="4">
        <v>19</v>
      </c>
      <c r="F23" s="12">
        <v>3.4882200000000001</v>
      </c>
      <c r="G23" s="4">
        <v>19</v>
      </c>
      <c r="H23" s="12">
        <v>5.7914399999999997</v>
      </c>
      <c r="J23" s="6" t="s">
        <v>32</v>
      </c>
      <c r="K23" s="6">
        <v>16</v>
      </c>
      <c r="L23" s="13">
        <v>122.36409999999999</v>
      </c>
      <c r="M23" s="6">
        <v>16</v>
      </c>
      <c r="N23" s="13">
        <v>-0.76780000000000004</v>
      </c>
      <c r="O23" s="6">
        <v>16</v>
      </c>
      <c r="P23" s="13">
        <v>0.78772600000000004</v>
      </c>
      <c r="R23" s="4" t="s">
        <v>32</v>
      </c>
      <c r="S23" s="4">
        <v>26</v>
      </c>
      <c r="T23" s="12">
        <v>140.8663</v>
      </c>
      <c r="U23" s="4">
        <v>26</v>
      </c>
      <c r="V23" s="12">
        <v>7.1084100000000001</v>
      </c>
      <c r="W23" s="4">
        <v>26</v>
      </c>
      <c r="X23" s="12">
        <v>4.4513999999999996</v>
      </c>
    </row>
    <row r="24" spans="2:24" x14ac:dyDescent="0.4">
      <c r="B24" s="4" t="s">
        <v>33</v>
      </c>
      <c r="C24" s="4">
        <v>19</v>
      </c>
      <c r="D24" s="12">
        <v>137.2809</v>
      </c>
      <c r="E24" s="4">
        <v>19</v>
      </c>
      <c r="F24" s="12">
        <v>1.16483</v>
      </c>
      <c r="G24" s="4">
        <v>19</v>
      </c>
      <c r="H24" s="12">
        <v>-2.6383299999999998</v>
      </c>
      <c r="J24" s="6" t="s">
        <v>33</v>
      </c>
      <c r="K24" s="6">
        <v>16</v>
      </c>
      <c r="L24" s="13">
        <v>122.63979999999999</v>
      </c>
      <c r="M24" s="6">
        <v>16</v>
      </c>
      <c r="N24" s="13">
        <v>1.62792</v>
      </c>
      <c r="O24" s="6">
        <v>16</v>
      </c>
      <c r="P24" s="13">
        <v>1.3994200000000001</v>
      </c>
      <c r="R24" s="4" t="s">
        <v>33</v>
      </c>
      <c r="S24" s="4">
        <v>26</v>
      </c>
      <c r="T24" s="12">
        <v>138.69120000000001</v>
      </c>
      <c r="U24" s="4">
        <v>26</v>
      </c>
      <c r="V24" s="12">
        <v>-2.0745200000000001</v>
      </c>
      <c r="W24" s="4">
        <v>26</v>
      </c>
      <c r="X24" s="12">
        <v>-0.53878999999999999</v>
      </c>
    </row>
    <row r="25" spans="2:24" x14ac:dyDescent="0.4">
      <c r="B25" s="4" t="s">
        <v>34</v>
      </c>
      <c r="C25" s="4">
        <v>19</v>
      </c>
      <c r="D25" s="12">
        <v>136.47149999999999</v>
      </c>
      <c r="E25" s="4">
        <v>19</v>
      </c>
      <c r="F25" s="12">
        <v>3.28409</v>
      </c>
      <c r="G25" s="4">
        <v>19</v>
      </c>
      <c r="H25" s="12">
        <v>3.89663</v>
      </c>
      <c r="J25" s="6" t="s">
        <v>34</v>
      </c>
      <c r="K25" s="6">
        <v>16</v>
      </c>
      <c r="L25" s="13">
        <v>121.4391</v>
      </c>
      <c r="M25" s="6">
        <v>16</v>
      </c>
      <c r="N25" s="13">
        <v>1.07202</v>
      </c>
      <c r="O25" s="6">
        <v>16</v>
      </c>
      <c r="P25" s="13">
        <v>2.0713200000000001</v>
      </c>
      <c r="R25" s="4" t="s">
        <v>34</v>
      </c>
      <c r="S25" s="4">
        <v>26</v>
      </c>
      <c r="T25" s="12">
        <v>145.66130000000001</v>
      </c>
      <c r="U25" s="4">
        <v>26</v>
      </c>
      <c r="V25" s="12">
        <v>2.45322</v>
      </c>
      <c r="W25" s="4">
        <v>26</v>
      </c>
      <c r="X25" s="12">
        <v>-2.4493</v>
      </c>
    </row>
    <row r="26" spans="2:24" x14ac:dyDescent="0.4">
      <c r="B26" s="4" t="s">
        <v>35</v>
      </c>
      <c r="C26" s="4">
        <v>19</v>
      </c>
      <c r="D26" s="12">
        <v>134.77889999999999</v>
      </c>
      <c r="E26" s="4">
        <v>19</v>
      </c>
      <c r="F26" s="12">
        <v>-0.53285099999999996</v>
      </c>
      <c r="G26" s="4">
        <v>19</v>
      </c>
      <c r="H26" s="12">
        <v>0.71634399999999998</v>
      </c>
      <c r="J26" s="6" t="s">
        <v>35</v>
      </c>
      <c r="K26" s="6">
        <v>16</v>
      </c>
      <c r="L26" s="13">
        <v>120.01</v>
      </c>
      <c r="M26" s="6">
        <v>16</v>
      </c>
      <c r="N26" s="13">
        <v>3.8491599999999999</v>
      </c>
      <c r="O26" s="6">
        <v>16</v>
      </c>
      <c r="P26" s="13">
        <v>5.0858600000000003</v>
      </c>
      <c r="R26" s="4" t="s">
        <v>35</v>
      </c>
      <c r="S26" s="4">
        <v>26</v>
      </c>
      <c r="T26" s="12">
        <v>143.45939999999999</v>
      </c>
      <c r="U26" s="4">
        <v>26</v>
      </c>
      <c r="V26" s="12">
        <v>-0.794076</v>
      </c>
      <c r="W26" s="4">
        <v>26</v>
      </c>
      <c r="X26" s="12">
        <v>0.72857000000000005</v>
      </c>
    </row>
    <row r="27" spans="2:24" x14ac:dyDescent="0.4">
      <c r="B27" s="4" t="s">
        <v>36</v>
      </c>
      <c r="C27" s="4">
        <v>19</v>
      </c>
      <c r="D27" s="12">
        <v>156.44589999999999</v>
      </c>
      <c r="E27" s="4">
        <v>19</v>
      </c>
      <c r="F27" s="12">
        <v>35.8065</v>
      </c>
      <c r="G27" s="4">
        <v>19</v>
      </c>
      <c r="H27" s="12">
        <v>16.997900000000001</v>
      </c>
      <c r="J27" s="6" t="s">
        <v>36</v>
      </c>
      <c r="K27" s="6">
        <v>16</v>
      </c>
      <c r="L27" s="13">
        <v>128.12090000000001</v>
      </c>
      <c r="M27" s="6">
        <v>16</v>
      </c>
      <c r="N27" s="13">
        <v>25.344200000000001</v>
      </c>
      <c r="O27" s="6">
        <v>16</v>
      </c>
      <c r="P27" s="13">
        <v>17.409099999999999</v>
      </c>
      <c r="R27" s="4" t="s">
        <v>36</v>
      </c>
      <c r="S27" s="4">
        <v>26</v>
      </c>
      <c r="T27" s="12">
        <v>141.98869999999999</v>
      </c>
      <c r="U27" s="4">
        <v>26</v>
      </c>
      <c r="V27" s="12">
        <v>4.23231</v>
      </c>
      <c r="W27" s="4">
        <v>26</v>
      </c>
      <c r="X27" s="12">
        <v>5.3120000000000003</v>
      </c>
    </row>
    <row r="28" spans="2:24" x14ac:dyDescent="0.4">
      <c r="B28" s="4" t="s">
        <v>37</v>
      </c>
      <c r="C28" s="4">
        <v>19</v>
      </c>
      <c r="D28" s="12">
        <v>164.07759999999999</v>
      </c>
      <c r="E28" s="4">
        <v>19</v>
      </c>
      <c r="F28" s="12">
        <v>4.3146199999999997</v>
      </c>
      <c r="G28" s="4">
        <v>19</v>
      </c>
      <c r="H28" s="12">
        <v>-0.53735500000000003</v>
      </c>
      <c r="J28" s="6" t="s">
        <v>37</v>
      </c>
      <c r="K28" s="6">
        <v>16</v>
      </c>
      <c r="L28" s="13">
        <v>124.813</v>
      </c>
      <c r="M28" s="6">
        <v>16</v>
      </c>
      <c r="N28" s="13">
        <v>5.6144800000000004</v>
      </c>
      <c r="O28" s="6">
        <v>16</v>
      </c>
      <c r="P28" s="13">
        <v>8.4135399999999994</v>
      </c>
      <c r="R28" s="4" t="s">
        <v>37</v>
      </c>
      <c r="S28" s="4">
        <v>26</v>
      </c>
      <c r="T28" s="12">
        <v>149.97450000000001</v>
      </c>
      <c r="U28" s="4">
        <v>26</v>
      </c>
      <c r="V28" s="12">
        <v>11.5288</v>
      </c>
      <c r="W28" s="4">
        <v>26</v>
      </c>
      <c r="X28" s="12">
        <v>5.5900999999999996</v>
      </c>
    </row>
    <row r="29" spans="2:24" x14ac:dyDescent="0.4">
      <c r="B29" s="4" t="s">
        <v>38</v>
      </c>
      <c r="C29" s="4">
        <v>19</v>
      </c>
      <c r="D29" s="12">
        <v>186.9896</v>
      </c>
      <c r="E29" s="4">
        <v>19</v>
      </c>
      <c r="F29" s="12">
        <v>7.4421600000000003</v>
      </c>
      <c r="G29" s="4">
        <v>19</v>
      </c>
      <c r="H29" s="12">
        <v>-5.7228199999999996</v>
      </c>
      <c r="J29" s="6" t="s">
        <v>38</v>
      </c>
      <c r="K29" s="6">
        <v>16</v>
      </c>
      <c r="L29" s="13">
        <v>118.4978</v>
      </c>
      <c r="M29" s="6">
        <v>16</v>
      </c>
      <c r="N29" s="13">
        <v>-1.12212</v>
      </c>
      <c r="O29" s="6">
        <v>16</v>
      </c>
      <c r="P29" s="13">
        <v>4.1474500000000001</v>
      </c>
      <c r="R29" s="4" t="s">
        <v>38</v>
      </c>
      <c r="S29" s="4">
        <v>26</v>
      </c>
      <c r="T29" s="12">
        <v>146.58330000000001</v>
      </c>
      <c r="U29" s="4">
        <v>26</v>
      </c>
      <c r="V29" s="12">
        <v>2.0907499999999999</v>
      </c>
      <c r="W29" s="4">
        <v>26</v>
      </c>
      <c r="X29" s="12">
        <v>4.4526000000000003</v>
      </c>
    </row>
    <row r="30" spans="2:24" x14ac:dyDescent="0.4">
      <c r="B30" s="4" t="s">
        <v>39</v>
      </c>
      <c r="C30" s="4">
        <v>19</v>
      </c>
      <c r="D30" s="12">
        <v>177.97210000000001</v>
      </c>
      <c r="E30" s="4">
        <v>19</v>
      </c>
      <c r="F30" s="12">
        <v>-2.1084299999999998</v>
      </c>
      <c r="G30" s="4">
        <v>19</v>
      </c>
      <c r="H30" s="12">
        <v>2.8515899999999998</v>
      </c>
      <c r="J30" s="6" t="s">
        <v>39</v>
      </c>
      <c r="K30" s="6">
        <v>16</v>
      </c>
      <c r="L30" s="13">
        <v>119.7865</v>
      </c>
      <c r="M30" s="6">
        <v>16</v>
      </c>
      <c r="N30" s="13">
        <v>3.4442599999999999</v>
      </c>
      <c r="O30" s="6">
        <v>16</v>
      </c>
      <c r="P30" s="13">
        <v>2.3313999999999999</v>
      </c>
      <c r="R30" s="4" t="s">
        <v>39</v>
      </c>
      <c r="S30" s="4">
        <v>26</v>
      </c>
      <c r="T30" s="12">
        <v>143.33690000000001</v>
      </c>
      <c r="U30" s="4">
        <v>26</v>
      </c>
      <c r="V30" s="12">
        <v>4.1595899999999997</v>
      </c>
      <c r="W30" s="4">
        <v>26</v>
      </c>
      <c r="X30" s="12">
        <v>6.5186999999999999</v>
      </c>
    </row>
    <row r="31" spans="2:24" x14ac:dyDescent="0.4">
      <c r="B31" s="4" t="s">
        <v>40</v>
      </c>
      <c r="C31" s="4">
        <v>19</v>
      </c>
      <c r="D31" s="12">
        <v>151.8193</v>
      </c>
      <c r="E31" s="4">
        <v>19</v>
      </c>
      <c r="F31" s="12">
        <v>1.7820400000000001</v>
      </c>
      <c r="G31" s="4">
        <v>19</v>
      </c>
      <c r="H31" s="12">
        <v>19.315200000000001</v>
      </c>
      <c r="J31" s="6" t="s">
        <v>40</v>
      </c>
      <c r="K31" s="6">
        <v>16</v>
      </c>
      <c r="L31" s="13">
        <v>120.2734</v>
      </c>
      <c r="M31" s="6">
        <v>16</v>
      </c>
      <c r="N31" s="13">
        <v>-0.90405500000000005</v>
      </c>
      <c r="O31" s="6">
        <v>16</v>
      </c>
      <c r="P31" s="13">
        <v>-1.30522</v>
      </c>
      <c r="R31" s="4" t="s">
        <v>40</v>
      </c>
      <c r="S31" s="4">
        <v>26</v>
      </c>
      <c r="T31" s="12">
        <v>143.69329999999999</v>
      </c>
      <c r="U31" s="4">
        <v>26</v>
      </c>
      <c r="V31" s="12">
        <v>1.34629</v>
      </c>
      <c r="W31" s="4">
        <v>26</v>
      </c>
      <c r="X31" s="12">
        <v>1.0949</v>
      </c>
    </row>
    <row r="32" spans="2:24" x14ac:dyDescent="0.4">
      <c r="B32" s="4" t="s">
        <v>41</v>
      </c>
      <c r="C32" s="4">
        <v>19</v>
      </c>
      <c r="D32" s="12">
        <v>150.0471</v>
      </c>
      <c r="E32" s="4">
        <v>19</v>
      </c>
      <c r="F32" s="12">
        <v>-2.9897800000000001</v>
      </c>
      <c r="G32" s="4">
        <v>19</v>
      </c>
      <c r="H32" s="12">
        <v>-1.8439700000000001</v>
      </c>
      <c r="J32" s="6" t="s">
        <v>41</v>
      </c>
      <c r="K32" s="6">
        <v>16</v>
      </c>
      <c r="L32" s="13">
        <v>121.5759</v>
      </c>
      <c r="M32" s="6">
        <v>16</v>
      </c>
      <c r="N32" s="13">
        <v>3.2729400000000002</v>
      </c>
      <c r="O32" s="6">
        <v>16</v>
      </c>
      <c r="P32" s="13">
        <v>2.1665000000000001</v>
      </c>
      <c r="R32" s="4" t="s">
        <v>41</v>
      </c>
      <c r="S32" s="4">
        <v>26</v>
      </c>
      <c r="T32" s="12">
        <v>137.25299999999999</v>
      </c>
      <c r="U32" s="4">
        <v>26</v>
      </c>
      <c r="V32" s="12">
        <v>1.22726</v>
      </c>
      <c r="W32" s="4">
        <v>26</v>
      </c>
      <c r="X32" s="12">
        <v>5.9771000000000001</v>
      </c>
    </row>
    <row r="33" spans="2:24" x14ac:dyDescent="0.4">
      <c r="B33" s="4" t="s">
        <v>42</v>
      </c>
      <c r="C33" s="4">
        <v>19</v>
      </c>
      <c r="D33" s="12">
        <v>149.20320000000001</v>
      </c>
      <c r="E33" s="4">
        <v>19</v>
      </c>
      <c r="F33" s="12">
        <v>-1.5142800000000001</v>
      </c>
      <c r="G33" s="4">
        <v>19</v>
      </c>
      <c r="H33" s="12">
        <v>-0.95721800000000001</v>
      </c>
      <c r="J33" s="6" t="s">
        <v>42</v>
      </c>
      <c r="K33" s="6">
        <v>16</v>
      </c>
      <c r="L33" s="13">
        <v>120.35</v>
      </c>
      <c r="M33" s="6">
        <v>16</v>
      </c>
      <c r="N33" s="13">
        <v>3.4283100000000002</v>
      </c>
      <c r="O33" s="6">
        <v>16</v>
      </c>
      <c r="P33" s="13">
        <v>4.4819000000000004</v>
      </c>
      <c r="R33" s="4" t="s">
        <v>42</v>
      </c>
      <c r="S33" s="4">
        <v>26</v>
      </c>
      <c r="T33" s="12">
        <v>147.03389999999999</v>
      </c>
      <c r="U33" s="4">
        <v>26</v>
      </c>
      <c r="V33" s="12">
        <v>7.7343299999999999</v>
      </c>
      <c r="W33" s="4">
        <v>26</v>
      </c>
      <c r="X33" s="12">
        <v>0.56769999999999998</v>
      </c>
    </row>
    <row r="34" spans="2:24" x14ac:dyDescent="0.4">
      <c r="B34" s="4" t="s">
        <v>43</v>
      </c>
      <c r="C34" s="4">
        <v>19</v>
      </c>
      <c r="D34" s="12">
        <v>154.8537</v>
      </c>
      <c r="E34" s="4">
        <v>19</v>
      </c>
      <c r="F34" s="12">
        <v>0.62239100000000003</v>
      </c>
      <c r="G34" s="4">
        <v>19</v>
      </c>
      <c r="H34" s="12">
        <v>-3.0492900000000001</v>
      </c>
      <c r="J34" s="6" t="s">
        <v>43</v>
      </c>
      <c r="K34" s="6">
        <v>16</v>
      </c>
      <c r="L34" s="13">
        <v>120.4461</v>
      </c>
      <c r="M34" s="6">
        <v>16</v>
      </c>
      <c r="N34" s="13">
        <v>1.3855299999999999</v>
      </c>
      <c r="O34" s="6">
        <v>16</v>
      </c>
      <c r="P34" s="13">
        <v>1.30461</v>
      </c>
      <c r="R34" s="4" t="s">
        <v>43</v>
      </c>
      <c r="S34" s="4">
        <v>26</v>
      </c>
      <c r="T34" s="12">
        <v>141.03550000000001</v>
      </c>
      <c r="U34" s="4">
        <v>26</v>
      </c>
      <c r="V34" s="12">
        <v>0.86598399999999998</v>
      </c>
      <c r="W34" s="4">
        <v>26</v>
      </c>
      <c r="X34" s="12">
        <v>5.1558999999999999</v>
      </c>
    </row>
    <row r="35" spans="2:24" x14ac:dyDescent="0.4">
      <c r="B35" s="4" t="s">
        <v>44</v>
      </c>
      <c r="C35" s="4">
        <v>19</v>
      </c>
      <c r="D35" s="12">
        <v>148.85939999999999</v>
      </c>
      <c r="E35" s="4">
        <v>19</v>
      </c>
      <c r="F35" s="12">
        <v>-0.618363</v>
      </c>
      <c r="G35" s="4">
        <v>19</v>
      </c>
      <c r="H35" s="12">
        <v>3.3835600000000001</v>
      </c>
      <c r="J35" s="6" t="s">
        <v>44</v>
      </c>
      <c r="K35" s="6">
        <v>16</v>
      </c>
      <c r="L35" s="13">
        <v>119.2587</v>
      </c>
      <c r="M35" s="6">
        <v>16</v>
      </c>
      <c r="N35" s="13">
        <v>-0.129882</v>
      </c>
      <c r="O35" s="6">
        <v>16</v>
      </c>
      <c r="P35" s="13">
        <v>0.86442699999999995</v>
      </c>
      <c r="R35" s="4" t="s">
        <v>44</v>
      </c>
      <c r="S35" s="4">
        <v>26</v>
      </c>
      <c r="T35" s="12">
        <v>141.33330000000001</v>
      </c>
      <c r="U35" s="4">
        <v>26</v>
      </c>
      <c r="V35" s="12">
        <v>4.1878799999999998</v>
      </c>
      <c r="W35" s="4">
        <v>26</v>
      </c>
      <c r="X35" s="12">
        <v>3.9683000000000002</v>
      </c>
    </row>
  </sheetData>
  <mergeCells count="24">
    <mergeCell ref="A3:R3"/>
    <mergeCell ref="A4:R4"/>
    <mergeCell ref="A5:C5"/>
    <mergeCell ref="C7:H7"/>
    <mergeCell ref="B8:B9"/>
    <mergeCell ref="C8:D9"/>
    <mergeCell ref="E8:F9"/>
    <mergeCell ref="G8:H9"/>
    <mergeCell ref="C10:E10"/>
    <mergeCell ref="F10:H10"/>
    <mergeCell ref="K7:P7"/>
    <mergeCell ref="J8:J9"/>
    <mergeCell ref="K8:L9"/>
    <mergeCell ref="M8:N9"/>
    <mergeCell ref="O8:P9"/>
    <mergeCell ref="K10:M10"/>
    <mergeCell ref="N10:P10"/>
    <mergeCell ref="S10:U10"/>
    <mergeCell ref="V10:X10"/>
    <mergeCell ref="S7:X7"/>
    <mergeCell ref="R8:R9"/>
    <mergeCell ref="S8:T9"/>
    <mergeCell ref="U8:V9"/>
    <mergeCell ref="W8:X9"/>
  </mergeCells>
  <hyperlinks>
    <hyperlink ref="A5" location="'List of contents'!A1" display="Back to 'List of contents'" xr:uid="{00000000-0004-0000-3300-000000000000}"/>
  </hyperlinks>
  <pageMargins left="0.7" right="0.7" top="0.75" bottom="0.75" header="0.3" footer="0.3"/>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Sheet52"/>
  <dimension ref="A1:R35"/>
  <sheetViews>
    <sheetView workbookViewId="0">
      <pane ySplit="11" topLeftCell="A12" activePane="bottomLeft" state="frozen"/>
      <selection pane="bottomLeft" activeCell="O30" sqref="O30"/>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369</v>
      </c>
    </row>
    <row r="2" spans="1:18" s="4" customFormat="1" ht="15" x14ac:dyDescent="0.35">
      <c r="A2" s="4" t="s">
        <v>6</v>
      </c>
    </row>
    <row r="3" spans="1:18" s="4" customFormat="1" ht="15" x14ac:dyDescent="0.35">
      <c r="A3" s="24" t="s">
        <v>10</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c r="G7" s="17"/>
      <c r="H7" s="17"/>
      <c r="I7" s="17"/>
      <c r="J7" s="17"/>
    </row>
    <row r="8" spans="1:18" ht="21" customHeight="1" x14ac:dyDescent="0.4">
      <c r="B8" s="18" t="s">
        <v>10</v>
      </c>
      <c r="C8" s="19" t="s">
        <v>67</v>
      </c>
      <c r="D8" s="19"/>
      <c r="E8" s="19" t="s">
        <v>370</v>
      </c>
      <c r="F8" s="19"/>
      <c r="G8" s="19" t="s">
        <v>371</v>
      </c>
      <c r="H8" s="19"/>
      <c r="I8" s="19" t="s">
        <v>372</v>
      </c>
      <c r="J8" s="19"/>
    </row>
    <row r="9" spans="1:18" ht="21" customHeight="1" x14ac:dyDescent="0.4">
      <c r="B9" s="18"/>
      <c r="C9" s="19"/>
      <c r="D9" s="19"/>
      <c r="E9" s="19"/>
      <c r="F9" s="19"/>
      <c r="G9" s="19"/>
      <c r="H9" s="19"/>
      <c r="I9" s="19"/>
      <c r="J9" s="19"/>
    </row>
    <row r="10" spans="1:18" x14ac:dyDescent="0.4">
      <c r="B10" s="4" t="s">
        <v>10</v>
      </c>
      <c r="C10" s="16" t="s">
        <v>15</v>
      </c>
      <c r="D10" s="16"/>
      <c r="E10" s="16"/>
      <c r="F10" s="16"/>
      <c r="G10" s="16"/>
      <c r="H10" s="16"/>
      <c r="I10" s="16"/>
      <c r="J10" s="16"/>
    </row>
    <row r="11" spans="1:18" ht="30" x14ac:dyDescent="0.4">
      <c r="B11" s="4" t="s">
        <v>10</v>
      </c>
      <c r="C11" s="8" t="s">
        <v>16</v>
      </c>
      <c r="D11" s="8" t="s">
        <v>17</v>
      </c>
      <c r="E11" s="8" t="s">
        <v>16</v>
      </c>
      <c r="F11" s="8" t="s">
        <v>17</v>
      </c>
      <c r="G11" s="8" t="s">
        <v>16</v>
      </c>
      <c r="H11" s="8" t="s">
        <v>17</v>
      </c>
      <c r="I11" s="8" t="s">
        <v>16</v>
      </c>
      <c r="J11" s="8" t="s">
        <v>17</v>
      </c>
    </row>
    <row r="12" spans="1:18" x14ac:dyDescent="0.4">
      <c r="B12" s="4" t="s">
        <v>21</v>
      </c>
      <c r="C12" s="4">
        <v>44</v>
      </c>
      <c r="D12" s="12">
        <v>126.34310000000001</v>
      </c>
      <c r="E12" s="4">
        <v>44</v>
      </c>
      <c r="F12" s="12">
        <v>126.34310000000001</v>
      </c>
      <c r="G12" s="4">
        <v>44</v>
      </c>
      <c r="H12" s="12">
        <v>0</v>
      </c>
      <c r="I12" s="4">
        <v>44</v>
      </c>
      <c r="J12" s="12">
        <v>0</v>
      </c>
    </row>
    <row r="13" spans="1:18" x14ac:dyDescent="0.4">
      <c r="B13" s="4" t="s">
        <v>22</v>
      </c>
      <c r="C13" s="4">
        <v>44</v>
      </c>
      <c r="D13" s="12">
        <v>125.37269999999999</v>
      </c>
      <c r="E13" s="4">
        <v>44</v>
      </c>
      <c r="F13" s="12">
        <v>126.34310000000001</v>
      </c>
      <c r="G13" s="4">
        <v>44</v>
      </c>
      <c r="H13" s="12">
        <v>1.8689800000000001</v>
      </c>
      <c r="I13" s="4">
        <v>44</v>
      </c>
      <c r="J13" s="12">
        <v>-2.8394300000000001</v>
      </c>
    </row>
    <row r="14" spans="1:18" x14ac:dyDescent="0.4">
      <c r="B14" s="4" t="s">
        <v>23</v>
      </c>
      <c r="C14" s="4">
        <v>44</v>
      </c>
      <c r="D14" s="12">
        <v>126.8819</v>
      </c>
      <c r="E14" s="4">
        <v>44</v>
      </c>
      <c r="F14" s="12">
        <v>126.34310000000001</v>
      </c>
      <c r="G14" s="4">
        <v>44</v>
      </c>
      <c r="H14" s="12">
        <v>11.094900000000001</v>
      </c>
      <c r="I14" s="4">
        <v>44</v>
      </c>
      <c r="J14" s="12">
        <v>-10.5562</v>
      </c>
    </row>
    <row r="15" spans="1:18" x14ac:dyDescent="0.4">
      <c r="B15" s="4" t="s">
        <v>24</v>
      </c>
      <c r="C15" s="4">
        <v>44</v>
      </c>
      <c r="D15" s="12">
        <v>128.93780000000001</v>
      </c>
      <c r="E15" s="4">
        <v>44</v>
      </c>
      <c r="F15" s="12">
        <v>126.34310000000001</v>
      </c>
      <c r="G15" s="4">
        <v>44</v>
      </c>
      <c r="H15" s="12">
        <v>15.0321</v>
      </c>
      <c r="I15" s="4">
        <v>44</v>
      </c>
      <c r="J15" s="12">
        <v>-12.4375</v>
      </c>
    </row>
    <row r="16" spans="1:18" x14ac:dyDescent="0.4">
      <c r="B16" s="4" t="s">
        <v>25</v>
      </c>
      <c r="C16" s="4">
        <v>44</v>
      </c>
      <c r="D16" s="12">
        <v>130.6662</v>
      </c>
      <c r="E16" s="4">
        <v>44</v>
      </c>
      <c r="F16" s="12">
        <v>126.34310000000001</v>
      </c>
      <c r="G16" s="4">
        <v>44</v>
      </c>
      <c r="H16" s="12">
        <v>16.663</v>
      </c>
      <c r="I16" s="4">
        <v>44</v>
      </c>
      <c r="J16" s="12">
        <v>-12.34</v>
      </c>
    </row>
    <row r="17" spans="2:10" x14ac:dyDescent="0.4">
      <c r="B17" s="4" t="s">
        <v>26</v>
      </c>
      <c r="C17" s="4">
        <v>44</v>
      </c>
      <c r="D17" s="12">
        <v>124.58929999999999</v>
      </c>
      <c r="E17" s="4">
        <v>44</v>
      </c>
      <c r="F17" s="12">
        <v>126.34310000000001</v>
      </c>
      <c r="G17" s="4">
        <v>44</v>
      </c>
      <c r="H17" s="12">
        <v>16.3307</v>
      </c>
      <c r="I17" s="4">
        <v>44</v>
      </c>
      <c r="J17" s="12">
        <v>-18.084599999999998</v>
      </c>
    </row>
    <row r="18" spans="2:10" x14ac:dyDescent="0.4">
      <c r="B18" s="4" t="s">
        <v>27</v>
      </c>
      <c r="C18" s="4">
        <v>44</v>
      </c>
      <c r="D18" s="12">
        <v>126.97620000000001</v>
      </c>
      <c r="E18" s="4">
        <v>44</v>
      </c>
      <c r="F18" s="12">
        <v>126.34310000000001</v>
      </c>
      <c r="G18" s="4">
        <v>44</v>
      </c>
      <c r="H18" s="12">
        <v>19.037700000000001</v>
      </c>
      <c r="I18" s="4">
        <v>44</v>
      </c>
      <c r="J18" s="12">
        <v>-18.404599999999999</v>
      </c>
    </row>
    <row r="19" spans="2:10" x14ac:dyDescent="0.4">
      <c r="B19" s="4" t="s">
        <v>28</v>
      </c>
      <c r="C19" s="4">
        <v>44</v>
      </c>
      <c r="D19" s="12">
        <v>129.0994</v>
      </c>
      <c r="E19" s="4">
        <v>44</v>
      </c>
      <c r="F19" s="12">
        <v>126.34310000000001</v>
      </c>
      <c r="G19" s="4">
        <v>44</v>
      </c>
      <c r="H19" s="12">
        <v>16.9114</v>
      </c>
      <c r="I19" s="4">
        <v>44</v>
      </c>
      <c r="J19" s="12">
        <v>-14.155099999999999</v>
      </c>
    </row>
    <row r="20" spans="2:10" x14ac:dyDescent="0.4">
      <c r="B20" s="4" t="s">
        <v>29</v>
      </c>
      <c r="C20" s="4">
        <v>44</v>
      </c>
      <c r="D20" s="12">
        <v>131.1156</v>
      </c>
      <c r="E20" s="4">
        <v>44</v>
      </c>
      <c r="F20" s="12">
        <v>126.34310000000001</v>
      </c>
      <c r="G20" s="4">
        <v>44</v>
      </c>
      <c r="H20" s="12">
        <v>21.763200000000001</v>
      </c>
      <c r="I20" s="4">
        <v>44</v>
      </c>
      <c r="J20" s="12">
        <v>-16.9907</v>
      </c>
    </row>
    <row r="21" spans="2:10" x14ac:dyDescent="0.4">
      <c r="B21" s="4" t="s">
        <v>30</v>
      </c>
      <c r="C21" s="4">
        <v>44</v>
      </c>
      <c r="D21" s="12">
        <v>133.39349999999999</v>
      </c>
      <c r="E21" s="4">
        <v>44</v>
      </c>
      <c r="F21" s="12">
        <v>126.34310000000001</v>
      </c>
      <c r="G21" s="4">
        <v>44</v>
      </c>
      <c r="H21" s="12">
        <v>25.567399999999999</v>
      </c>
      <c r="I21" s="4">
        <v>44</v>
      </c>
      <c r="J21" s="12">
        <v>-18.517099999999999</v>
      </c>
    </row>
    <row r="22" spans="2:10" x14ac:dyDescent="0.4">
      <c r="B22" s="4" t="s">
        <v>31</v>
      </c>
      <c r="C22" s="4">
        <v>44</v>
      </c>
      <c r="D22" s="12">
        <v>133.41460000000001</v>
      </c>
      <c r="E22" s="4">
        <v>44</v>
      </c>
      <c r="F22" s="12">
        <v>126.34310000000001</v>
      </c>
      <c r="G22" s="4">
        <v>44</v>
      </c>
      <c r="H22" s="12">
        <v>25.251999999999999</v>
      </c>
      <c r="I22" s="4">
        <v>44</v>
      </c>
      <c r="J22" s="12">
        <v>-18.180599999999998</v>
      </c>
    </row>
    <row r="23" spans="2:10" x14ac:dyDescent="0.4">
      <c r="B23" s="4" t="s">
        <v>32</v>
      </c>
      <c r="C23" s="4">
        <v>44</v>
      </c>
      <c r="D23" s="12">
        <v>133.02809999999999</v>
      </c>
      <c r="E23" s="4">
        <v>44</v>
      </c>
      <c r="F23" s="12">
        <v>126.34310000000001</v>
      </c>
      <c r="G23" s="4">
        <v>44</v>
      </c>
      <c r="H23" s="12">
        <v>26.2209</v>
      </c>
      <c r="I23" s="4">
        <v>44</v>
      </c>
      <c r="J23" s="12">
        <v>-19.536000000000001</v>
      </c>
    </row>
    <row r="24" spans="2:10" x14ac:dyDescent="0.4">
      <c r="B24" s="4" t="s">
        <v>33</v>
      </c>
      <c r="C24" s="4">
        <v>44</v>
      </c>
      <c r="D24" s="12">
        <v>132.67259999999999</v>
      </c>
      <c r="E24" s="4">
        <v>44</v>
      </c>
      <c r="F24" s="12">
        <v>126.34310000000001</v>
      </c>
      <c r="G24" s="4">
        <v>44</v>
      </c>
      <c r="H24" s="12">
        <v>24.9086</v>
      </c>
      <c r="I24" s="4">
        <v>44</v>
      </c>
      <c r="J24" s="12">
        <v>-18.5791</v>
      </c>
    </row>
    <row r="25" spans="2:10" x14ac:dyDescent="0.4">
      <c r="B25" s="4" t="s">
        <v>34</v>
      </c>
      <c r="C25" s="4">
        <v>44</v>
      </c>
      <c r="D25" s="12">
        <v>135.3963</v>
      </c>
      <c r="E25" s="4">
        <v>44</v>
      </c>
      <c r="F25" s="12">
        <v>126.34310000000001</v>
      </c>
      <c r="G25" s="4">
        <v>44</v>
      </c>
      <c r="H25" s="12">
        <v>21.8643</v>
      </c>
      <c r="I25" s="4">
        <v>44</v>
      </c>
      <c r="J25" s="12">
        <v>-12.8111</v>
      </c>
    </row>
    <row r="26" spans="2:10" x14ac:dyDescent="0.4">
      <c r="B26" s="4" t="s">
        <v>35</v>
      </c>
      <c r="C26" s="4">
        <v>44</v>
      </c>
      <c r="D26" s="12">
        <v>133.01859999999999</v>
      </c>
      <c r="E26" s="4">
        <v>44</v>
      </c>
      <c r="F26" s="12">
        <v>126.34310000000001</v>
      </c>
      <c r="G26" s="4">
        <v>44</v>
      </c>
      <c r="H26" s="12">
        <v>21.726600000000001</v>
      </c>
      <c r="I26" s="4">
        <v>44</v>
      </c>
      <c r="J26" s="12">
        <v>-15.0511</v>
      </c>
    </row>
    <row r="27" spans="2:10" x14ac:dyDescent="0.4">
      <c r="B27" s="4" t="s">
        <v>36</v>
      </c>
      <c r="C27" s="4">
        <v>44</v>
      </c>
      <c r="D27" s="12">
        <v>139.3288</v>
      </c>
      <c r="E27" s="4">
        <v>44</v>
      </c>
      <c r="F27" s="12">
        <v>126.34310000000001</v>
      </c>
      <c r="G27" s="4">
        <v>44</v>
      </c>
      <c r="H27" s="12">
        <v>46.214399999999998</v>
      </c>
      <c r="I27" s="4">
        <v>44</v>
      </c>
      <c r="J27" s="12">
        <v>-33.2288</v>
      </c>
    </row>
    <row r="28" spans="2:10" x14ac:dyDescent="0.4">
      <c r="B28" s="4" t="s">
        <v>37</v>
      </c>
      <c r="C28" s="4">
        <v>44</v>
      </c>
      <c r="D28" s="12">
        <v>143.96719999999999</v>
      </c>
      <c r="E28" s="4">
        <v>44</v>
      </c>
      <c r="F28" s="12">
        <v>126.34310000000001</v>
      </c>
      <c r="G28" s="4">
        <v>44</v>
      </c>
      <c r="H28" s="12">
        <v>40.134500000000003</v>
      </c>
      <c r="I28" s="4">
        <v>44</v>
      </c>
      <c r="J28" s="12">
        <v>-22.510400000000001</v>
      </c>
    </row>
    <row r="29" spans="2:10" x14ac:dyDescent="0.4">
      <c r="B29" s="4" t="s">
        <v>38</v>
      </c>
      <c r="C29" s="4">
        <v>44</v>
      </c>
      <c r="D29" s="12">
        <v>145.8597</v>
      </c>
      <c r="E29" s="4">
        <v>44</v>
      </c>
      <c r="F29" s="12">
        <v>126.34310000000001</v>
      </c>
      <c r="G29" s="4">
        <v>44</v>
      </c>
      <c r="H29" s="12">
        <v>36.881399999999999</v>
      </c>
      <c r="I29" s="4">
        <v>44</v>
      </c>
      <c r="J29" s="12">
        <v>-17.364799999999999</v>
      </c>
    </row>
    <row r="30" spans="2:10" x14ac:dyDescent="0.4">
      <c r="B30" s="4" t="s">
        <v>39</v>
      </c>
      <c r="C30" s="4">
        <v>44</v>
      </c>
      <c r="D30" s="12">
        <v>142.3126</v>
      </c>
      <c r="E30" s="4">
        <v>44</v>
      </c>
      <c r="F30" s="12">
        <v>126.34310000000001</v>
      </c>
      <c r="G30" s="4">
        <v>44</v>
      </c>
      <c r="H30" s="12">
        <v>37.345999999999997</v>
      </c>
      <c r="I30" s="4">
        <v>44</v>
      </c>
      <c r="J30" s="12">
        <v>-21.3765</v>
      </c>
    </row>
    <row r="31" spans="2:10" x14ac:dyDescent="0.4">
      <c r="B31" s="4" t="s">
        <v>40</v>
      </c>
      <c r="C31" s="4">
        <v>44</v>
      </c>
      <c r="D31" s="12">
        <v>138.26509999999999</v>
      </c>
      <c r="E31" s="4">
        <v>44</v>
      </c>
      <c r="F31" s="12">
        <v>126.34310000000001</v>
      </c>
      <c r="G31" s="4">
        <v>44</v>
      </c>
      <c r="H31" s="12">
        <v>31.372</v>
      </c>
      <c r="I31" s="4">
        <v>44</v>
      </c>
      <c r="J31" s="12">
        <v>-19.450099999999999</v>
      </c>
    </row>
    <row r="32" spans="2:10" x14ac:dyDescent="0.4">
      <c r="B32" s="4" t="s">
        <v>41</v>
      </c>
      <c r="C32" s="4">
        <v>44</v>
      </c>
      <c r="D32" s="12">
        <v>135.27099999999999</v>
      </c>
      <c r="E32" s="4">
        <v>44</v>
      </c>
      <c r="F32" s="12">
        <v>126.34310000000001</v>
      </c>
      <c r="G32" s="4">
        <v>44</v>
      </c>
      <c r="H32" s="12">
        <v>31.892399999999999</v>
      </c>
      <c r="I32" s="4">
        <v>44</v>
      </c>
      <c r="J32" s="12">
        <v>-22.964600000000001</v>
      </c>
    </row>
    <row r="33" spans="2:10" x14ac:dyDescent="0.4">
      <c r="B33" s="4" t="s">
        <v>42</v>
      </c>
      <c r="C33" s="4">
        <v>44</v>
      </c>
      <c r="D33" s="12">
        <v>138.09479999999999</v>
      </c>
      <c r="E33" s="4">
        <v>44</v>
      </c>
      <c r="F33" s="12">
        <v>126.34310000000001</v>
      </c>
      <c r="G33" s="4">
        <v>44</v>
      </c>
      <c r="H33" s="12">
        <v>34.259799999999998</v>
      </c>
      <c r="I33" s="4">
        <v>44</v>
      </c>
      <c r="J33" s="12">
        <v>-22.508099999999999</v>
      </c>
    </row>
    <row r="34" spans="2:10" x14ac:dyDescent="0.4">
      <c r="B34" s="4" t="s">
        <v>43</v>
      </c>
      <c r="C34" s="4">
        <v>44</v>
      </c>
      <c r="D34" s="12">
        <v>136.93289999999999</v>
      </c>
      <c r="E34" s="4">
        <v>44</v>
      </c>
      <c r="F34" s="12">
        <v>126.34310000000001</v>
      </c>
      <c r="G34" s="4">
        <v>44</v>
      </c>
      <c r="H34" s="12">
        <v>31.738499999999998</v>
      </c>
      <c r="I34" s="4">
        <v>44</v>
      </c>
      <c r="J34" s="12">
        <v>-21.148700000000002</v>
      </c>
    </row>
    <row r="35" spans="2:10" x14ac:dyDescent="0.4">
      <c r="B35" s="4" t="s">
        <v>44</v>
      </c>
      <c r="C35" s="4">
        <v>44</v>
      </c>
      <c r="D35" s="12">
        <v>135.47389999999999</v>
      </c>
      <c r="E35" s="4">
        <v>44</v>
      </c>
      <c r="F35" s="12">
        <v>126.34310000000001</v>
      </c>
      <c r="G35" s="4">
        <v>44</v>
      </c>
      <c r="H35" s="12">
        <v>31.136199999999999</v>
      </c>
      <c r="I35" s="4">
        <v>44</v>
      </c>
      <c r="J35" s="12">
        <v>-22.005500000000001</v>
      </c>
    </row>
  </sheetData>
  <mergeCells count="10">
    <mergeCell ref="C10:J10"/>
    <mergeCell ref="A3:R3"/>
    <mergeCell ref="A4:R4"/>
    <mergeCell ref="A5:C5"/>
    <mergeCell ref="C7:J7"/>
    <mergeCell ref="B8:B9"/>
    <mergeCell ref="C8:D9"/>
    <mergeCell ref="E8:F9"/>
    <mergeCell ref="G8:H9"/>
    <mergeCell ref="I8:J9"/>
  </mergeCells>
  <hyperlinks>
    <hyperlink ref="A5" location="'List of contents'!A1" display="Back to 'List of contents'" xr:uid="{00000000-0004-0000-3400-000000000000}"/>
  </hyperlinks>
  <pageMargins left="0.7" right="0.7" top="0.75" bottom="0.75" header="0.3" footer="0.3"/>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53"/>
  <dimension ref="A1:AD3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0" s="15" customFormat="1" ht="20.399999999999999" x14ac:dyDescent="0.45">
      <c r="A1" s="1" t="s">
        <v>375</v>
      </c>
    </row>
    <row r="2" spans="1:30" s="4" customFormat="1" ht="15" x14ac:dyDescent="0.35">
      <c r="A2" s="4" t="s">
        <v>281</v>
      </c>
    </row>
    <row r="3" spans="1:30" s="4" customFormat="1" ht="15" x14ac:dyDescent="0.35">
      <c r="A3" s="24" t="s">
        <v>10</v>
      </c>
      <c r="B3" s="24"/>
      <c r="C3" s="24"/>
      <c r="D3" s="24"/>
      <c r="E3" s="24"/>
      <c r="F3" s="24"/>
      <c r="G3" s="24"/>
      <c r="H3" s="24"/>
      <c r="I3" s="24"/>
      <c r="J3" s="24"/>
      <c r="K3" s="24"/>
      <c r="L3" s="24"/>
      <c r="M3" s="24"/>
      <c r="N3" s="24"/>
      <c r="O3" s="24"/>
      <c r="P3" s="24"/>
      <c r="Q3" s="24"/>
      <c r="R3" s="24"/>
    </row>
    <row r="4" spans="1:30" s="4" customFormat="1" ht="15" x14ac:dyDescent="0.35">
      <c r="A4" s="18" t="s">
        <v>349</v>
      </c>
      <c r="B4" s="24"/>
      <c r="C4" s="24"/>
      <c r="D4" s="24"/>
      <c r="E4" s="24"/>
      <c r="F4" s="24"/>
      <c r="G4" s="24"/>
      <c r="H4" s="24"/>
      <c r="I4" s="24"/>
      <c r="J4" s="24"/>
      <c r="K4" s="24"/>
      <c r="L4" s="24"/>
      <c r="M4" s="24"/>
      <c r="N4" s="24"/>
      <c r="O4" s="24"/>
      <c r="P4" s="24"/>
      <c r="Q4" s="24"/>
      <c r="R4" s="24"/>
    </row>
    <row r="5" spans="1:30" x14ac:dyDescent="0.4">
      <c r="A5" s="25" t="s">
        <v>9</v>
      </c>
      <c r="B5" s="25"/>
      <c r="C5" s="25"/>
    </row>
    <row r="7" spans="1:30" x14ac:dyDescent="0.4">
      <c r="B7" s="4" t="s">
        <v>10</v>
      </c>
      <c r="C7" s="17" t="s">
        <v>52</v>
      </c>
      <c r="D7" s="17"/>
      <c r="E7" s="17"/>
      <c r="F7" s="17"/>
      <c r="G7" s="17"/>
      <c r="H7" s="17"/>
      <c r="I7" s="17"/>
      <c r="J7" s="17"/>
      <c r="L7" s="6" t="s">
        <v>10</v>
      </c>
      <c r="M7" s="20" t="s">
        <v>51</v>
      </c>
      <c r="N7" s="20"/>
      <c r="O7" s="20"/>
      <c r="P7" s="20"/>
      <c r="Q7" s="20"/>
      <c r="R7" s="20"/>
      <c r="S7" s="20"/>
      <c r="T7" s="20"/>
      <c r="V7" s="4" t="s">
        <v>10</v>
      </c>
      <c r="W7" s="17" t="s">
        <v>50</v>
      </c>
      <c r="X7" s="17"/>
      <c r="Y7" s="17"/>
      <c r="Z7" s="17"/>
      <c r="AA7" s="17"/>
      <c r="AB7" s="17"/>
      <c r="AC7" s="17"/>
      <c r="AD7" s="17"/>
    </row>
    <row r="8" spans="1:30" ht="21" customHeight="1" x14ac:dyDescent="0.4">
      <c r="B8" s="18" t="s">
        <v>10</v>
      </c>
      <c r="C8" s="19" t="s">
        <v>67</v>
      </c>
      <c r="D8" s="19"/>
      <c r="E8" s="19" t="s">
        <v>370</v>
      </c>
      <c r="F8" s="19"/>
      <c r="G8" s="19" t="s">
        <v>371</v>
      </c>
      <c r="H8" s="19"/>
      <c r="I8" s="19" t="s">
        <v>372</v>
      </c>
      <c r="J8" s="19"/>
      <c r="L8" s="21" t="s">
        <v>10</v>
      </c>
      <c r="M8" s="22" t="s">
        <v>67</v>
      </c>
      <c r="N8" s="22"/>
      <c r="O8" s="22" t="s">
        <v>370</v>
      </c>
      <c r="P8" s="22"/>
      <c r="Q8" s="22" t="s">
        <v>371</v>
      </c>
      <c r="R8" s="22"/>
      <c r="S8" s="22" t="s">
        <v>372</v>
      </c>
      <c r="T8" s="22"/>
      <c r="V8" s="18" t="s">
        <v>10</v>
      </c>
      <c r="W8" s="19" t="s">
        <v>67</v>
      </c>
      <c r="X8" s="19"/>
      <c r="Y8" s="19" t="s">
        <v>370</v>
      </c>
      <c r="Z8" s="19"/>
      <c r="AA8" s="19" t="s">
        <v>371</v>
      </c>
      <c r="AB8" s="19"/>
      <c r="AC8" s="19" t="s">
        <v>372</v>
      </c>
      <c r="AD8" s="19"/>
    </row>
    <row r="9" spans="1:30" ht="21" customHeight="1" x14ac:dyDescent="0.4">
      <c r="B9" s="18"/>
      <c r="C9" s="19"/>
      <c r="D9" s="19"/>
      <c r="E9" s="19"/>
      <c r="F9" s="19"/>
      <c r="G9" s="19"/>
      <c r="H9" s="19"/>
      <c r="I9" s="19"/>
      <c r="J9" s="19"/>
      <c r="L9" s="21"/>
      <c r="M9" s="22"/>
      <c r="N9" s="22"/>
      <c r="O9" s="22"/>
      <c r="P9" s="22"/>
      <c r="Q9" s="22"/>
      <c r="R9" s="22"/>
      <c r="S9" s="22"/>
      <c r="T9" s="22"/>
      <c r="V9" s="18"/>
      <c r="W9" s="19"/>
      <c r="X9" s="19"/>
      <c r="Y9" s="19"/>
      <c r="Z9" s="19"/>
      <c r="AA9" s="19"/>
      <c r="AB9" s="19"/>
      <c r="AC9" s="19"/>
      <c r="AD9" s="19"/>
    </row>
    <row r="10" spans="1:30" x14ac:dyDescent="0.4">
      <c r="B10" s="4" t="s">
        <v>10</v>
      </c>
      <c r="C10" s="16" t="s">
        <v>15</v>
      </c>
      <c r="D10" s="16"/>
      <c r="E10" s="16"/>
      <c r="F10" s="16"/>
      <c r="G10" s="16"/>
      <c r="H10" s="16"/>
      <c r="I10" s="16"/>
      <c r="J10" s="16"/>
      <c r="L10" s="6" t="s">
        <v>10</v>
      </c>
      <c r="M10" s="23" t="s">
        <v>15</v>
      </c>
      <c r="N10" s="23"/>
      <c r="O10" s="23"/>
      <c r="P10" s="23"/>
      <c r="Q10" s="23"/>
      <c r="R10" s="23"/>
      <c r="S10" s="23"/>
      <c r="T10" s="23"/>
      <c r="V10" s="4" t="s">
        <v>10</v>
      </c>
      <c r="W10" s="16" t="s">
        <v>15</v>
      </c>
      <c r="X10" s="16"/>
      <c r="Y10" s="16"/>
      <c r="Z10" s="16"/>
      <c r="AA10" s="16"/>
      <c r="AB10" s="16"/>
      <c r="AC10" s="16"/>
      <c r="AD10" s="16"/>
    </row>
    <row r="11" spans="1:3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c r="V11" s="4" t="s">
        <v>10</v>
      </c>
      <c r="W11" s="8" t="s">
        <v>16</v>
      </c>
      <c r="X11" s="8" t="s">
        <v>17</v>
      </c>
      <c r="Y11" s="8" t="s">
        <v>16</v>
      </c>
      <c r="Z11" s="8" t="s">
        <v>17</v>
      </c>
      <c r="AA11" s="8" t="s">
        <v>16</v>
      </c>
      <c r="AB11" s="8" t="s">
        <v>17</v>
      </c>
      <c r="AC11" s="8" t="s">
        <v>16</v>
      </c>
      <c r="AD11" s="8" t="s">
        <v>17</v>
      </c>
    </row>
    <row r="12" spans="1:30" x14ac:dyDescent="0.4">
      <c r="B12" s="4" t="s">
        <v>21</v>
      </c>
      <c r="C12" s="4">
        <v>16</v>
      </c>
      <c r="D12" s="12">
        <v>108.8981</v>
      </c>
      <c r="E12" s="4">
        <v>16</v>
      </c>
      <c r="F12" s="12">
        <v>108.8981</v>
      </c>
      <c r="G12" s="4">
        <v>16</v>
      </c>
      <c r="H12" s="12">
        <v>0</v>
      </c>
      <c r="I12" s="4">
        <v>16</v>
      </c>
      <c r="J12" s="12">
        <v>0</v>
      </c>
      <c r="L12" s="6" t="s">
        <v>21</v>
      </c>
      <c r="M12" s="6">
        <v>10</v>
      </c>
      <c r="N12" s="13">
        <v>114.1591</v>
      </c>
      <c r="O12" s="6">
        <v>10</v>
      </c>
      <c r="P12" s="13">
        <v>114.1591</v>
      </c>
      <c r="Q12" s="6">
        <v>10</v>
      </c>
      <c r="R12" s="13">
        <v>0</v>
      </c>
      <c r="S12" s="6">
        <v>10</v>
      </c>
      <c r="T12" s="13">
        <v>0</v>
      </c>
      <c r="V12" s="4" t="s">
        <v>21</v>
      </c>
      <c r="W12" s="4">
        <v>18</v>
      </c>
      <c r="X12" s="12">
        <v>149.80889999999999</v>
      </c>
      <c r="Y12" s="4">
        <v>18</v>
      </c>
      <c r="Z12" s="12">
        <v>149.80889999999999</v>
      </c>
      <c r="AA12" s="4">
        <v>18</v>
      </c>
      <c r="AB12" s="12">
        <v>0</v>
      </c>
      <c r="AC12" s="4">
        <v>18</v>
      </c>
      <c r="AD12" s="12">
        <v>0</v>
      </c>
    </row>
    <row r="13" spans="1:30" x14ac:dyDescent="0.4">
      <c r="B13" s="4" t="s">
        <v>22</v>
      </c>
      <c r="C13" s="4">
        <v>16</v>
      </c>
      <c r="D13" s="12">
        <v>103.68470000000001</v>
      </c>
      <c r="E13" s="4">
        <v>16</v>
      </c>
      <c r="F13" s="12">
        <v>108.8981</v>
      </c>
      <c r="G13" s="4">
        <v>16</v>
      </c>
      <c r="H13" s="12">
        <v>-0.33587800000000001</v>
      </c>
      <c r="I13" s="4">
        <v>16</v>
      </c>
      <c r="J13" s="12">
        <v>-4.8775000000000004</v>
      </c>
      <c r="L13" s="6" t="s">
        <v>22</v>
      </c>
      <c r="M13" s="6">
        <v>10</v>
      </c>
      <c r="N13" s="13">
        <v>119.133</v>
      </c>
      <c r="O13" s="6">
        <v>10</v>
      </c>
      <c r="P13" s="13">
        <v>114.1591</v>
      </c>
      <c r="Q13" s="6">
        <v>10</v>
      </c>
      <c r="R13" s="13">
        <v>7.0626499999999997</v>
      </c>
      <c r="S13" s="6">
        <v>10</v>
      </c>
      <c r="T13" s="13">
        <v>-2.0887199999999999</v>
      </c>
      <c r="V13" s="4" t="s">
        <v>22</v>
      </c>
      <c r="W13" s="4">
        <v>18</v>
      </c>
      <c r="X13" s="12">
        <v>145.6901</v>
      </c>
      <c r="Y13" s="4">
        <v>18</v>
      </c>
      <c r="Z13" s="12">
        <v>149.80889999999999</v>
      </c>
      <c r="AA13" s="4">
        <v>18</v>
      </c>
      <c r="AB13" s="12">
        <v>-4.7542999999999997</v>
      </c>
      <c r="AC13" s="4">
        <v>18</v>
      </c>
      <c r="AD13" s="12">
        <v>0.63557300000000005</v>
      </c>
    </row>
    <row r="14" spans="1:30" x14ac:dyDescent="0.4">
      <c r="B14" s="4" t="s">
        <v>23</v>
      </c>
      <c r="C14" s="4">
        <v>16</v>
      </c>
      <c r="D14" s="12">
        <v>113.28019999999999</v>
      </c>
      <c r="E14" s="4">
        <v>16</v>
      </c>
      <c r="F14" s="12">
        <v>108.8981</v>
      </c>
      <c r="G14" s="4">
        <v>16</v>
      </c>
      <c r="H14" s="12">
        <v>10.0556</v>
      </c>
      <c r="I14" s="4">
        <v>16</v>
      </c>
      <c r="J14" s="12">
        <v>-5.6734799999999996</v>
      </c>
      <c r="L14" s="6" t="s">
        <v>23</v>
      </c>
      <c r="M14" s="6">
        <v>10</v>
      </c>
      <c r="N14" s="13">
        <v>117.9686</v>
      </c>
      <c r="O14" s="6">
        <v>10</v>
      </c>
      <c r="P14" s="13">
        <v>114.1591</v>
      </c>
      <c r="Q14" s="6">
        <v>10</v>
      </c>
      <c r="R14" s="13">
        <v>19.4803</v>
      </c>
      <c r="S14" s="6">
        <v>10</v>
      </c>
      <c r="T14" s="13">
        <v>-15.6708</v>
      </c>
      <c r="V14" s="4" t="s">
        <v>23</v>
      </c>
      <c r="W14" s="4">
        <v>18</v>
      </c>
      <c r="X14" s="12">
        <v>143.33940000000001</v>
      </c>
      <c r="Y14" s="4">
        <v>18</v>
      </c>
      <c r="Z14" s="12">
        <v>149.80889999999999</v>
      </c>
      <c r="AA14" s="4">
        <v>18</v>
      </c>
      <c r="AB14" s="12">
        <v>-1.9323999999999999</v>
      </c>
      <c r="AC14" s="4">
        <v>18</v>
      </c>
      <c r="AD14" s="12">
        <v>-4.5370699999999999</v>
      </c>
    </row>
    <row r="15" spans="1:30" x14ac:dyDescent="0.4">
      <c r="B15" s="4" t="s">
        <v>24</v>
      </c>
      <c r="C15" s="4">
        <v>16</v>
      </c>
      <c r="D15" s="12">
        <v>120.0382</v>
      </c>
      <c r="E15" s="4">
        <v>16</v>
      </c>
      <c r="F15" s="12">
        <v>108.8981</v>
      </c>
      <c r="G15" s="4">
        <v>16</v>
      </c>
      <c r="H15" s="12">
        <v>11.445</v>
      </c>
      <c r="I15" s="4">
        <v>16</v>
      </c>
      <c r="J15" s="12">
        <v>-0.30486600000000003</v>
      </c>
      <c r="L15" s="6" t="s">
        <v>24</v>
      </c>
      <c r="M15" s="6">
        <v>10</v>
      </c>
      <c r="N15" s="13">
        <v>125.3193</v>
      </c>
      <c r="O15" s="6">
        <v>10</v>
      </c>
      <c r="P15" s="13">
        <v>114.1591</v>
      </c>
      <c r="Q15" s="6">
        <v>10</v>
      </c>
      <c r="R15" s="13">
        <v>28.481100000000001</v>
      </c>
      <c r="S15" s="6">
        <v>10</v>
      </c>
      <c r="T15" s="13">
        <v>-17.320799999999998</v>
      </c>
      <c r="V15" s="4" t="s">
        <v>24</v>
      </c>
      <c r="W15" s="4">
        <v>18</v>
      </c>
      <c r="X15" s="12">
        <v>136.87799999999999</v>
      </c>
      <c r="Y15" s="4">
        <v>18</v>
      </c>
      <c r="Z15" s="12">
        <v>149.80889999999999</v>
      </c>
      <c r="AA15" s="4">
        <v>18</v>
      </c>
      <c r="AB15" s="12">
        <v>-0.67396999999999996</v>
      </c>
      <c r="AC15" s="4">
        <v>18</v>
      </c>
      <c r="AD15" s="12">
        <v>-12.2569</v>
      </c>
    </row>
    <row r="16" spans="1:30" x14ac:dyDescent="0.4">
      <c r="B16" s="4" t="s">
        <v>25</v>
      </c>
      <c r="C16" s="4">
        <v>16</v>
      </c>
      <c r="D16" s="12">
        <v>131.1173</v>
      </c>
      <c r="E16" s="4">
        <v>16</v>
      </c>
      <c r="F16" s="12">
        <v>108.8981</v>
      </c>
      <c r="G16" s="4">
        <v>16</v>
      </c>
      <c r="H16" s="12">
        <v>12.063499999999999</v>
      </c>
      <c r="I16" s="4">
        <v>16</v>
      </c>
      <c r="J16" s="12">
        <v>10.1557</v>
      </c>
      <c r="L16" s="6" t="s">
        <v>25</v>
      </c>
      <c r="M16" s="6">
        <v>10</v>
      </c>
      <c r="N16" s="13">
        <v>127.29089999999999</v>
      </c>
      <c r="O16" s="6">
        <v>10</v>
      </c>
      <c r="P16" s="13">
        <v>114.1591</v>
      </c>
      <c r="Q16" s="6">
        <v>10</v>
      </c>
      <c r="R16" s="13">
        <v>37.081499999999998</v>
      </c>
      <c r="S16" s="6">
        <v>10</v>
      </c>
      <c r="T16" s="13">
        <v>-23.9497</v>
      </c>
      <c r="V16" s="4" t="s">
        <v>25</v>
      </c>
      <c r="W16" s="4">
        <v>18</v>
      </c>
      <c r="X16" s="12">
        <v>133.27109999999999</v>
      </c>
      <c r="Y16" s="4">
        <v>18</v>
      </c>
      <c r="Z16" s="12">
        <v>149.80889999999999</v>
      </c>
      <c r="AA16" s="4">
        <v>18</v>
      </c>
      <c r="AB16" s="12">
        <v>-3.9790999999999999</v>
      </c>
      <c r="AC16" s="4">
        <v>18</v>
      </c>
      <c r="AD16" s="12">
        <v>-12.5587</v>
      </c>
    </row>
    <row r="17" spans="2:30" x14ac:dyDescent="0.4">
      <c r="B17" s="4" t="s">
        <v>26</v>
      </c>
      <c r="C17" s="4">
        <v>16</v>
      </c>
      <c r="D17" s="12">
        <v>122.1387</v>
      </c>
      <c r="E17" s="4">
        <v>16</v>
      </c>
      <c r="F17" s="12">
        <v>108.8981</v>
      </c>
      <c r="G17" s="4">
        <v>16</v>
      </c>
      <c r="H17" s="12">
        <v>18.0215</v>
      </c>
      <c r="I17" s="4">
        <v>16</v>
      </c>
      <c r="J17" s="12">
        <v>-4.7809200000000001</v>
      </c>
      <c r="L17" s="6" t="s">
        <v>26</v>
      </c>
      <c r="M17" s="6">
        <v>10</v>
      </c>
      <c r="N17" s="13">
        <v>118.7924</v>
      </c>
      <c r="O17" s="6">
        <v>10</v>
      </c>
      <c r="P17" s="13">
        <v>114.1591</v>
      </c>
      <c r="Q17" s="6">
        <v>10</v>
      </c>
      <c r="R17" s="13">
        <v>27.184200000000001</v>
      </c>
      <c r="S17" s="6">
        <v>10</v>
      </c>
      <c r="T17" s="13">
        <v>-22.550899999999999</v>
      </c>
      <c r="V17" s="4" t="s">
        <v>26</v>
      </c>
      <c r="W17" s="4">
        <v>18</v>
      </c>
      <c r="X17" s="12">
        <v>130.24350000000001</v>
      </c>
      <c r="Y17" s="4">
        <v>18</v>
      </c>
      <c r="Z17" s="12">
        <v>149.80889999999999</v>
      </c>
      <c r="AA17" s="4">
        <v>18</v>
      </c>
      <c r="AB17" s="12">
        <v>-1.6989000000000001</v>
      </c>
      <c r="AC17" s="4">
        <v>18</v>
      </c>
      <c r="AD17" s="12">
        <v>-17.866499999999998</v>
      </c>
    </row>
    <row r="18" spans="2:30" x14ac:dyDescent="0.4">
      <c r="B18" s="4" t="s">
        <v>27</v>
      </c>
      <c r="C18" s="4">
        <v>16</v>
      </c>
      <c r="D18" s="12">
        <v>129.85159999999999</v>
      </c>
      <c r="E18" s="4">
        <v>16</v>
      </c>
      <c r="F18" s="12">
        <v>108.8981</v>
      </c>
      <c r="G18" s="4">
        <v>16</v>
      </c>
      <c r="H18" s="12">
        <v>29.253</v>
      </c>
      <c r="I18" s="4">
        <v>16</v>
      </c>
      <c r="J18" s="12">
        <v>-8.2994699999999995</v>
      </c>
      <c r="L18" s="6" t="s">
        <v>27</v>
      </c>
      <c r="M18" s="6">
        <v>10</v>
      </c>
      <c r="N18" s="13">
        <v>120.7166</v>
      </c>
      <c r="O18" s="6">
        <v>10</v>
      </c>
      <c r="P18" s="13">
        <v>114.1591</v>
      </c>
      <c r="Q18" s="6">
        <v>10</v>
      </c>
      <c r="R18" s="13">
        <v>27.788900000000002</v>
      </c>
      <c r="S18" s="6">
        <v>10</v>
      </c>
      <c r="T18" s="13">
        <v>-21.231300000000001</v>
      </c>
      <c r="V18" s="4" t="s">
        <v>27</v>
      </c>
      <c r="W18" s="4">
        <v>18</v>
      </c>
      <c r="X18" s="12">
        <v>130.0735</v>
      </c>
      <c r="Y18" s="4">
        <v>18</v>
      </c>
      <c r="Z18" s="12">
        <v>149.80889999999999</v>
      </c>
      <c r="AA18" s="4">
        <v>18</v>
      </c>
      <c r="AB18" s="12">
        <v>-3.2307000000000001</v>
      </c>
      <c r="AC18" s="4">
        <v>18</v>
      </c>
      <c r="AD18" s="12">
        <v>-16.5046</v>
      </c>
    </row>
    <row r="19" spans="2:30" x14ac:dyDescent="0.4">
      <c r="B19" s="4" t="s">
        <v>28</v>
      </c>
      <c r="C19" s="4">
        <v>16</v>
      </c>
      <c r="D19" s="12">
        <v>131.99529999999999</v>
      </c>
      <c r="E19" s="4">
        <v>16</v>
      </c>
      <c r="F19" s="12">
        <v>108.8981</v>
      </c>
      <c r="G19" s="4">
        <v>16</v>
      </c>
      <c r="H19" s="12">
        <v>23.397200000000002</v>
      </c>
      <c r="I19" s="4">
        <v>16</v>
      </c>
      <c r="J19" s="12">
        <v>-0.29999199999999998</v>
      </c>
      <c r="L19" s="6" t="s">
        <v>28</v>
      </c>
      <c r="M19" s="6">
        <v>10</v>
      </c>
      <c r="N19" s="13">
        <v>124.794</v>
      </c>
      <c r="O19" s="6">
        <v>10</v>
      </c>
      <c r="P19" s="13">
        <v>114.1591</v>
      </c>
      <c r="Q19" s="6">
        <v>10</v>
      </c>
      <c r="R19" s="13">
        <v>22.637899999999998</v>
      </c>
      <c r="S19" s="6">
        <v>10</v>
      </c>
      <c r="T19" s="13">
        <v>-12.003</v>
      </c>
      <c r="V19" s="4" t="s">
        <v>28</v>
      </c>
      <c r="W19" s="4">
        <v>18</v>
      </c>
      <c r="X19" s="12">
        <v>130.54570000000001</v>
      </c>
      <c r="Y19" s="4">
        <v>18</v>
      </c>
      <c r="Z19" s="12">
        <v>149.80889999999999</v>
      </c>
      <c r="AA19" s="4">
        <v>18</v>
      </c>
      <c r="AB19" s="12">
        <v>-0.47099999999999997</v>
      </c>
      <c r="AC19" s="4">
        <v>18</v>
      </c>
      <c r="AD19" s="12">
        <v>-18.792200000000001</v>
      </c>
    </row>
    <row r="20" spans="2:30" x14ac:dyDescent="0.4">
      <c r="B20" s="4" t="s">
        <v>29</v>
      </c>
      <c r="C20" s="4">
        <v>16</v>
      </c>
      <c r="D20" s="12">
        <v>132.01009999999999</v>
      </c>
      <c r="E20" s="4">
        <v>16</v>
      </c>
      <c r="F20" s="12">
        <v>108.8981</v>
      </c>
      <c r="G20" s="4">
        <v>16</v>
      </c>
      <c r="H20" s="12">
        <v>36.529800000000002</v>
      </c>
      <c r="I20" s="4">
        <v>16</v>
      </c>
      <c r="J20" s="12">
        <v>-13.4177</v>
      </c>
      <c r="L20" s="6" t="s">
        <v>29</v>
      </c>
      <c r="M20" s="6">
        <v>10</v>
      </c>
      <c r="N20" s="13">
        <v>121.39619999999999</v>
      </c>
      <c r="O20" s="6">
        <v>10</v>
      </c>
      <c r="P20" s="13">
        <v>114.1591</v>
      </c>
      <c r="Q20" s="6">
        <v>10</v>
      </c>
      <c r="R20" s="13">
        <v>25.158300000000001</v>
      </c>
      <c r="S20" s="6">
        <v>10</v>
      </c>
      <c r="T20" s="13">
        <v>-17.921199999999999</v>
      </c>
      <c r="V20" s="4" t="s">
        <v>29</v>
      </c>
      <c r="W20" s="4">
        <v>18</v>
      </c>
      <c r="X20" s="12">
        <v>137.59899999999999</v>
      </c>
      <c r="Y20" s="4">
        <v>18</v>
      </c>
      <c r="Z20" s="12">
        <v>149.80889999999999</v>
      </c>
      <c r="AA20" s="4">
        <v>18</v>
      </c>
      <c r="AB20" s="12">
        <v>-0.40838000000000002</v>
      </c>
      <c r="AC20" s="4">
        <v>18</v>
      </c>
      <c r="AD20" s="12">
        <v>-11.801399999999999</v>
      </c>
    </row>
    <row r="21" spans="2:30" x14ac:dyDescent="0.4">
      <c r="B21" s="4" t="s">
        <v>30</v>
      </c>
      <c r="C21" s="4">
        <v>16</v>
      </c>
      <c r="D21" s="12">
        <v>133.73820000000001</v>
      </c>
      <c r="E21" s="4">
        <v>16</v>
      </c>
      <c r="F21" s="12">
        <v>108.8981</v>
      </c>
      <c r="G21" s="4">
        <v>16</v>
      </c>
      <c r="H21" s="12">
        <v>45.888300000000001</v>
      </c>
      <c r="I21" s="4">
        <v>16</v>
      </c>
      <c r="J21" s="12">
        <v>-21.048200000000001</v>
      </c>
      <c r="L21" s="6" t="s">
        <v>30</v>
      </c>
      <c r="M21" s="6">
        <v>10</v>
      </c>
      <c r="N21" s="13">
        <v>129.19880000000001</v>
      </c>
      <c r="O21" s="6">
        <v>10</v>
      </c>
      <c r="P21" s="13">
        <v>114.1591</v>
      </c>
      <c r="Q21" s="6">
        <v>10</v>
      </c>
      <c r="R21" s="13">
        <v>25.424299999999999</v>
      </c>
      <c r="S21" s="6">
        <v>10</v>
      </c>
      <c r="T21" s="13">
        <v>-10.384600000000001</v>
      </c>
      <c r="V21" s="4" t="s">
        <v>30</v>
      </c>
      <c r="W21" s="4">
        <v>18</v>
      </c>
      <c r="X21" s="12">
        <v>135.91550000000001</v>
      </c>
      <c r="Y21" s="4">
        <v>18</v>
      </c>
      <c r="Z21" s="12">
        <v>149.80889999999999</v>
      </c>
      <c r="AA21" s="4">
        <v>18</v>
      </c>
      <c r="AB21" s="12">
        <v>1.8104</v>
      </c>
      <c r="AC21" s="4">
        <v>18</v>
      </c>
      <c r="AD21" s="12">
        <v>-15.7037</v>
      </c>
    </row>
    <row r="22" spans="2:30" x14ac:dyDescent="0.4">
      <c r="B22" s="4" t="s">
        <v>31</v>
      </c>
      <c r="C22" s="4">
        <v>16</v>
      </c>
      <c r="D22" s="12">
        <v>135.33240000000001</v>
      </c>
      <c r="E22" s="4">
        <v>16</v>
      </c>
      <c r="F22" s="12">
        <v>108.8981</v>
      </c>
      <c r="G22" s="4">
        <v>16</v>
      </c>
      <c r="H22" s="12">
        <v>43.6342</v>
      </c>
      <c r="I22" s="4">
        <v>16</v>
      </c>
      <c r="J22" s="12">
        <v>-17.1998</v>
      </c>
      <c r="L22" s="6" t="s">
        <v>31</v>
      </c>
      <c r="M22" s="6">
        <v>10</v>
      </c>
      <c r="N22" s="13">
        <v>125.4285</v>
      </c>
      <c r="O22" s="6">
        <v>10</v>
      </c>
      <c r="P22" s="13">
        <v>114.1591</v>
      </c>
      <c r="Q22" s="6">
        <v>10</v>
      </c>
      <c r="R22" s="13">
        <v>24.253599999999999</v>
      </c>
      <c r="S22" s="6">
        <v>10</v>
      </c>
      <c r="T22" s="13">
        <v>-12.9842</v>
      </c>
      <c r="V22" s="4" t="s">
        <v>31</v>
      </c>
      <c r="W22" s="4">
        <v>18</v>
      </c>
      <c r="X22" s="12">
        <v>137.6831</v>
      </c>
      <c r="Y22" s="4">
        <v>18</v>
      </c>
      <c r="Z22" s="12">
        <v>149.80889999999999</v>
      </c>
      <c r="AA22" s="4">
        <v>18</v>
      </c>
      <c r="AB22" s="12">
        <v>1.5671999999999999</v>
      </c>
      <c r="AC22" s="4">
        <v>18</v>
      </c>
      <c r="AD22" s="12">
        <v>-13.6929</v>
      </c>
    </row>
    <row r="23" spans="2:30" x14ac:dyDescent="0.4">
      <c r="B23" s="4" t="s">
        <v>32</v>
      </c>
      <c r="C23" s="4">
        <v>16</v>
      </c>
      <c r="D23" s="12">
        <v>130.26519999999999</v>
      </c>
      <c r="E23" s="4">
        <v>16</v>
      </c>
      <c r="F23" s="12">
        <v>108.8981</v>
      </c>
      <c r="G23" s="4">
        <v>16</v>
      </c>
      <c r="H23" s="12">
        <v>41.333399999999997</v>
      </c>
      <c r="I23" s="4">
        <v>16</v>
      </c>
      <c r="J23" s="12">
        <v>-19.9663</v>
      </c>
      <c r="L23" s="6" t="s">
        <v>32</v>
      </c>
      <c r="M23" s="6">
        <v>10</v>
      </c>
      <c r="N23" s="13">
        <v>122.1014</v>
      </c>
      <c r="O23" s="6">
        <v>10</v>
      </c>
      <c r="P23" s="13">
        <v>114.1591</v>
      </c>
      <c r="Q23" s="6">
        <v>10</v>
      </c>
      <c r="R23" s="13">
        <v>18.7455</v>
      </c>
      <c r="S23" s="6">
        <v>10</v>
      </c>
      <c r="T23" s="13">
        <v>-10.8032</v>
      </c>
      <c r="V23" s="4" t="s">
        <v>32</v>
      </c>
      <c r="W23" s="4">
        <v>18</v>
      </c>
      <c r="X23" s="12">
        <v>141.32830000000001</v>
      </c>
      <c r="Y23" s="4">
        <v>18</v>
      </c>
      <c r="Z23" s="12">
        <v>149.80889999999999</v>
      </c>
      <c r="AA23" s="4">
        <v>18</v>
      </c>
      <c r="AB23" s="12">
        <v>9.0289000000000001</v>
      </c>
      <c r="AC23" s="4">
        <v>18</v>
      </c>
      <c r="AD23" s="12">
        <v>-17.509499999999999</v>
      </c>
    </row>
    <row r="24" spans="2:30" x14ac:dyDescent="0.4">
      <c r="B24" s="4" t="s">
        <v>33</v>
      </c>
      <c r="C24" s="4">
        <v>16</v>
      </c>
      <c r="D24" s="12">
        <v>135.0652</v>
      </c>
      <c r="E24" s="4">
        <v>16</v>
      </c>
      <c r="F24" s="12">
        <v>108.8981</v>
      </c>
      <c r="G24" s="4">
        <v>16</v>
      </c>
      <c r="H24" s="12">
        <v>45.186700000000002</v>
      </c>
      <c r="I24" s="4">
        <v>16</v>
      </c>
      <c r="J24" s="12">
        <v>-19.0197</v>
      </c>
      <c r="L24" s="6" t="s">
        <v>33</v>
      </c>
      <c r="M24" s="6">
        <v>10</v>
      </c>
      <c r="N24" s="13">
        <v>121.55289999999999</v>
      </c>
      <c r="O24" s="6">
        <v>10</v>
      </c>
      <c r="P24" s="13">
        <v>114.1591</v>
      </c>
      <c r="Q24" s="6">
        <v>10</v>
      </c>
      <c r="R24" s="13">
        <v>20.081900000000001</v>
      </c>
      <c r="S24" s="6">
        <v>10</v>
      </c>
      <c r="T24" s="13">
        <v>-12.6881</v>
      </c>
      <c r="V24" s="4" t="s">
        <v>33</v>
      </c>
      <c r="W24" s="4">
        <v>18</v>
      </c>
      <c r="X24" s="12">
        <v>138.7422</v>
      </c>
      <c r="Y24" s="4">
        <v>18</v>
      </c>
      <c r="Z24" s="12">
        <v>149.80889999999999</v>
      </c>
      <c r="AA24" s="4">
        <v>18</v>
      </c>
      <c r="AB24" s="12">
        <v>2.4851000000000001</v>
      </c>
      <c r="AC24" s="4">
        <v>18</v>
      </c>
      <c r="AD24" s="12">
        <v>-13.5517</v>
      </c>
    </row>
    <row r="25" spans="2:30" x14ac:dyDescent="0.4">
      <c r="B25" s="4" t="s">
        <v>34</v>
      </c>
      <c r="C25" s="4">
        <v>16</v>
      </c>
      <c r="D25" s="12">
        <v>133.84739999999999</v>
      </c>
      <c r="E25" s="4">
        <v>16</v>
      </c>
      <c r="F25" s="12">
        <v>108.8981</v>
      </c>
      <c r="G25" s="4">
        <v>16</v>
      </c>
      <c r="H25" s="12">
        <v>40.120600000000003</v>
      </c>
      <c r="I25" s="4">
        <v>16</v>
      </c>
      <c r="J25" s="12">
        <v>-15.171200000000001</v>
      </c>
      <c r="L25" s="6" t="s">
        <v>34</v>
      </c>
      <c r="M25" s="6">
        <v>10</v>
      </c>
      <c r="N25" s="13">
        <v>120.3558</v>
      </c>
      <c r="O25" s="6">
        <v>10</v>
      </c>
      <c r="P25" s="13">
        <v>114.1591</v>
      </c>
      <c r="Q25" s="6">
        <v>10</v>
      </c>
      <c r="R25" s="13">
        <v>15.902699999999999</v>
      </c>
      <c r="S25" s="6">
        <v>10</v>
      </c>
      <c r="T25" s="13">
        <v>-9.7060200000000005</v>
      </c>
      <c r="V25" s="4" t="s">
        <v>34</v>
      </c>
      <c r="W25" s="4">
        <v>18</v>
      </c>
      <c r="X25" s="12">
        <v>146.36189999999999</v>
      </c>
      <c r="Y25" s="4">
        <v>18</v>
      </c>
      <c r="Z25" s="12">
        <v>149.80889999999999</v>
      </c>
      <c r="AA25" s="4">
        <v>18</v>
      </c>
      <c r="AB25" s="12">
        <v>2.0929000000000002</v>
      </c>
      <c r="AC25" s="4">
        <v>18</v>
      </c>
      <c r="AD25" s="12">
        <v>-5.5399099999999999</v>
      </c>
    </row>
    <row r="26" spans="2:30" x14ac:dyDescent="0.4">
      <c r="B26" s="4" t="s">
        <v>35</v>
      </c>
      <c r="C26" s="4">
        <v>16</v>
      </c>
      <c r="D26" s="12">
        <v>131.90289999999999</v>
      </c>
      <c r="E26" s="4">
        <v>16</v>
      </c>
      <c r="F26" s="12">
        <v>108.8981</v>
      </c>
      <c r="G26" s="4">
        <v>16</v>
      </c>
      <c r="H26" s="12">
        <v>42.123199999999997</v>
      </c>
      <c r="I26" s="4">
        <v>16</v>
      </c>
      <c r="J26" s="12">
        <v>-19.118400000000001</v>
      </c>
      <c r="L26" s="6" t="s">
        <v>35</v>
      </c>
      <c r="M26" s="6">
        <v>10</v>
      </c>
      <c r="N26" s="13">
        <v>118.19589999999999</v>
      </c>
      <c r="O26" s="6">
        <v>10</v>
      </c>
      <c r="P26" s="13">
        <v>114.1591</v>
      </c>
      <c r="Q26" s="6">
        <v>10</v>
      </c>
      <c r="R26" s="13">
        <v>19.519600000000001</v>
      </c>
      <c r="S26" s="6">
        <v>10</v>
      </c>
      <c r="T26" s="13">
        <v>-15.482799999999999</v>
      </c>
      <c r="V26" s="4" t="s">
        <v>35</v>
      </c>
      <c r="W26" s="4">
        <v>18</v>
      </c>
      <c r="X26" s="12">
        <v>144.0958</v>
      </c>
      <c r="Y26" s="4">
        <v>18</v>
      </c>
      <c r="Z26" s="12">
        <v>149.80889999999999</v>
      </c>
      <c r="AA26" s="4">
        <v>18</v>
      </c>
      <c r="AB26" s="12">
        <v>-2.4430999999999998</v>
      </c>
      <c r="AC26" s="4">
        <v>18</v>
      </c>
      <c r="AD26" s="12">
        <v>-3.2699400000000001</v>
      </c>
    </row>
    <row r="27" spans="2:30" x14ac:dyDescent="0.4">
      <c r="B27" s="4" t="s">
        <v>36</v>
      </c>
      <c r="C27" s="4">
        <v>16</v>
      </c>
      <c r="D27" s="12">
        <v>153.50049999999999</v>
      </c>
      <c r="E27" s="4">
        <v>16</v>
      </c>
      <c r="F27" s="12">
        <v>108.8981</v>
      </c>
      <c r="G27" s="4">
        <v>16</v>
      </c>
      <c r="H27" s="12">
        <v>98.468100000000007</v>
      </c>
      <c r="I27" s="4">
        <v>16</v>
      </c>
      <c r="J27" s="12">
        <v>-53.865699999999997</v>
      </c>
      <c r="L27" s="6" t="s">
        <v>36</v>
      </c>
      <c r="M27" s="6">
        <v>10</v>
      </c>
      <c r="N27" s="13">
        <v>125.7706</v>
      </c>
      <c r="O27" s="6">
        <v>10</v>
      </c>
      <c r="P27" s="13">
        <v>114.1591</v>
      </c>
      <c r="Q27" s="6">
        <v>10</v>
      </c>
      <c r="R27" s="13">
        <v>50.112400000000001</v>
      </c>
      <c r="S27" s="6">
        <v>10</v>
      </c>
      <c r="T27" s="13">
        <v>-38.500900000000001</v>
      </c>
      <c r="V27" s="4" t="s">
        <v>36</v>
      </c>
      <c r="W27" s="4">
        <v>18</v>
      </c>
      <c r="X27" s="12">
        <v>141.74109999999999</v>
      </c>
      <c r="Y27" s="4">
        <v>18</v>
      </c>
      <c r="Z27" s="12">
        <v>149.80889999999999</v>
      </c>
      <c r="AA27" s="4">
        <v>18</v>
      </c>
      <c r="AB27" s="12">
        <v>2.1320000000000001</v>
      </c>
      <c r="AC27" s="4">
        <v>18</v>
      </c>
      <c r="AD27" s="12">
        <v>-10.1998</v>
      </c>
    </row>
    <row r="28" spans="2:30" x14ac:dyDescent="0.4">
      <c r="B28" s="4" t="s">
        <v>37</v>
      </c>
      <c r="C28" s="4">
        <v>16</v>
      </c>
      <c r="D28" s="12">
        <v>163.1053</v>
      </c>
      <c r="E28" s="4">
        <v>16</v>
      </c>
      <c r="F28" s="12">
        <v>108.8981</v>
      </c>
      <c r="G28" s="4">
        <v>16</v>
      </c>
      <c r="H28" s="12">
        <v>88.166899999999998</v>
      </c>
      <c r="I28" s="4">
        <v>16</v>
      </c>
      <c r="J28" s="12">
        <v>-33.959699999999998</v>
      </c>
      <c r="L28" s="6" t="s">
        <v>37</v>
      </c>
      <c r="M28" s="6">
        <v>10</v>
      </c>
      <c r="N28" s="13">
        <v>123.0395</v>
      </c>
      <c r="O28" s="6">
        <v>10</v>
      </c>
      <c r="P28" s="13">
        <v>114.1591</v>
      </c>
      <c r="Q28" s="6">
        <v>10</v>
      </c>
      <c r="R28" s="13">
        <v>32.216900000000003</v>
      </c>
      <c r="S28" s="6">
        <v>10</v>
      </c>
      <c r="T28" s="13">
        <v>-23.336500000000001</v>
      </c>
      <c r="V28" s="4" t="s">
        <v>37</v>
      </c>
      <c r="W28" s="4">
        <v>18</v>
      </c>
      <c r="X28" s="12">
        <v>150.4813</v>
      </c>
      <c r="Y28" s="4">
        <v>18</v>
      </c>
      <c r="Z28" s="12">
        <v>149.80889999999999</v>
      </c>
      <c r="AA28" s="4">
        <v>18</v>
      </c>
      <c r="AB28" s="12">
        <v>6.0651999999999999</v>
      </c>
      <c r="AC28" s="4">
        <v>18</v>
      </c>
      <c r="AD28" s="12">
        <v>-5.3928000000000003</v>
      </c>
    </row>
    <row r="29" spans="2:30" x14ac:dyDescent="0.4">
      <c r="B29" s="4" t="s">
        <v>38</v>
      </c>
      <c r="C29" s="4">
        <v>16</v>
      </c>
      <c r="D29" s="12">
        <v>188.63849999999999</v>
      </c>
      <c r="E29" s="4">
        <v>16</v>
      </c>
      <c r="F29" s="12">
        <v>108.8981</v>
      </c>
      <c r="G29" s="4">
        <v>16</v>
      </c>
      <c r="H29" s="12">
        <v>95.720200000000006</v>
      </c>
      <c r="I29" s="4">
        <v>16</v>
      </c>
      <c r="J29" s="12">
        <v>-15.979799999999999</v>
      </c>
      <c r="L29" s="6" t="s">
        <v>38</v>
      </c>
      <c r="M29" s="6">
        <v>10</v>
      </c>
      <c r="N29" s="13">
        <v>118.2163</v>
      </c>
      <c r="O29" s="6">
        <v>10</v>
      </c>
      <c r="P29" s="13">
        <v>114.1591</v>
      </c>
      <c r="Q29" s="6">
        <v>10</v>
      </c>
      <c r="R29" s="13">
        <v>24.0639</v>
      </c>
      <c r="S29" s="6">
        <v>10</v>
      </c>
      <c r="T29" s="13">
        <v>-20.006699999999999</v>
      </c>
      <c r="V29" s="4" t="s">
        <v>38</v>
      </c>
      <c r="W29" s="4">
        <v>18</v>
      </c>
      <c r="X29" s="12">
        <v>147.51070000000001</v>
      </c>
      <c r="Y29" s="4">
        <v>18</v>
      </c>
      <c r="Z29" s="12">
        <v>149.80889999999999</v>
      </c>
      <c r="AA29" s="4">
        <v>18</v>
      </c>
      <c r="AB29" s="12">
        <v>1.3973</v>
      </c>
      <c r="AC29" s="4">
        <v>18</v>
      </c>
      <c r="AD29" s="12">
        <v>-3.6954699999999998</v>
      </c>
    </row>
    <row r="30" spans="2:30" x14ac:dyDescent="0.4">
      <c r="B30" s="4" t="s">
        <v>39</v>
      </c>
      <c r="C30" s="4">
        <v>16</v>
      </c>
      <c r="D30" s="12">
        <v>178.0789</v>
      </c>
      <c r="E30" s="4">
        <v>16</v>
      </c>
      <c r="F30" s="12">
        <v>108.8981</v>
      </c>
      <c r="G30" s="4">
        <v>16</v>
      </c>
      <c r="H30" s="12">
        <v>90.422399999999996</v>
      </c>
      <c r="I30" s="4">
        <v>16</v>
      </c>
      <c r="J30" s="12">
        <v>-21.241599999999998</v>
      </c>
      <c r="L30" s="6" t="s">
        <v>39</v>
      </c>
      <c r="M30" s="6">
        <v>10</v>
      </c>
      <c r="N30" s="13">
        <v>119.5723</v>
      </c>
      <c r="O30" s="6">
        <v>10</v>
      </c>
      <c r="P30" s="13">
        <v>114.1591</v>
      </c>
      <c r="Q30" s="6">
        <v>10</v>
      </c>
      <c r="R30" s="13">
        <v>24.034199999999998</v>
      </c>
      <c r="S30" s="6">
        <v>10</v>
      </c>
      <c r="T30" s="13">
        <v>-18.620899999999999</v>
      </c>
      <c r="V30" s="4" t="s">
        <v>39</v>
      </c>
      <c r="W30" s="4">
        <v>18</v>
      </c>
      <c r="X30" s="12">
        <v>143.29689999999999</v>
      </c>
      <c r="Y30" s="4">
        <v>18</v>
      </c>
      <c r="Z30" s="12">
        <v>149.80889999999999</v>
      </c>
      <c r="AA30" s="4">
        <v>18</v>
      </c>
      <c r="AB30" s="12">
        <v>4.7503000000000002</v>
      </c>
      <c r="AC30" s="4">
        <v>18</v>
      </c>
      <c r="AD30" s="12">
        <v>-11.2622</v>
      </c>
    </row>
    <row r="31" spans="2:30" x14ac:dyDescent="0.4">
      <c r="B31" s="4" t="s">
        <v>40</v>
      </c>
      <c r="C31" s="4">
        <v>16</v>
      </c>
      <c r="D31" s="12">
        <v>150.57820000000001</v>
      </c>
      <c r="E31" s="4">
        <v>16</v>
      </c>
      <c r="F31" s="12">
        <v>108.8981</v>
      </c>
      <c r="G31" s="4">
        <v>16</v>
      </c>
      <c r="H31" s="12">
        <v>88.662800000000004</v>
      </c>
      <c r="I31" s="4">
        <v>16</v>
      </c>
      <c r="J31" s="12">
        <v>-46.982700000000001</v>
      </c>
      <c r="L31" s="6" t="s">
        <v>40</v>
      </c>
      <c r="M31" s="6">
        <v>10</v>
      </c>
      <c r="N31" s="13">
        <v>120.7409</v>
      </c>
      <c r="O31" s="6">
        <v>10</v>
      </c>
      <c r="P31" s="13">
        <v>114.1591</v>
      </c>
      <c r="Q31" s="6">
        <v>10</v>
      </c>
      <c r="R31" s="13">
        <v>19.350100000000001</v>
      </c>
      <c r="S31" s="6">
        <v>10</v>
      </c>
      <c r="T31" s="13">
        <v>-12.7682</v>
      </c>
      <c r="V31" s="4" t="s">
        <v>40</v>
      </c>
      <c r="W31" s="4">
        <v>18</v>
      </c>
      <c r="X31" s="12">
        <v>144.5855</v>
      </c>
      <c r="Y31" s="4">
        <v>18</v>
      </c>
      <c r="Z31" s="12">
        <v>149.80889999999999</v>
      </c>
      <c r="AA31" s="4">
        <v>18</v>
      </c>
      <c r="AB31" s="12">
        <v>-4.0499000000000001</v>
      </c>
      <c r="AC31" s="4">
        <v>18</v>
      </c>
      <c r="AD31" s="12">
        <v>-1.1734100000000001</v>
      </c>
    </row>
    <row r="32" spans="2:30" x14ac:dyDescent="0.4">
      <c r="B32" s="4" t="s">
        <v>41</v>
      </c>
      <c r="C32" s="4">
        <v>16</v>
      </c>
      <c r="D32" s="12">
        <v>149.65299999999999</v>
      </c>
      <c r="E32" s="4">
        <v>16</v>
      </c>
      <c r="F32" s="12">
        <v>108.8981</v>
      </c>
      <c r="G32" s="4">
        <v>16</v>
      </c>
      <c r="H32" s="12">
        <v>84.324799999999996</v>
      </c>
      <c r="I32" s="4">
        <v>16</v>
      </c>
      <c r="J32" s="12">
        <v>-43.569899999999997</v>
      </c>
      <c r="L32" s="6" t="s">
        <v>41</v>
      </c>
      <c r="M32" s="6">
        <v>10</v>
      </c>
      <c r="N32" s="13">
        <v>122.7443</v>
      </c>
      <c r="O32" s="6">
        <v>10</v>
      </c>
      <c r="P32" s="13">
        <v>114.1591</v>
      </c>
      <c r="Q32" s="6">
        <v>10</v>
      </c>
      <c r="R32" s="13">
        <v>25.864699999999999</v>
      </c>
      <c r="S32" s="6">
        <v>10</v>
      </c>
      <c r="T32" s="13">
        <v>-17.279399999999999</v>
      </c>
      <c r="V32" s="4" t="s">
        <v>41</v>
      </c>
      <c r="W32" s="4">
        <v>18</v>
      </c>
      <c r="X32" s="12">
        <v>136.9717</v>
      </c>
      <c r="Y32" s="4">
        <v>18</v>
      </c>
      <c r="Z32" s="12">
        <v>149.80889999999999</v>
      </c>
      <c r="AA32" s="4">
        <v>18</v>
      </c>
      <c r="AB32" s="12">
        <v>-5.9622999999999999</v>
      </c>
      <c r="AC32" s="4">
        <v>18</v>
      </c>
      <c r="AD32" s="12">
        <v>-6.8748800000000001</v>
      </c>
    </row>
    <row r="33" spans="2:30" x14ac:dyDescent="0.4">
      <c r="B33" s="4" t="s">
        <v>42</v>
      </c>
      <c r="C33" s="4">
        <v>16</v>
      </c>
      <c r="D33" s="12">
        <v>147.18680000000001</v>
      </c>
      <c r="E33" s="4">
        <v>16</v>
      </c>
      <c r="F33" s="12">
        <v>108.8981</v>
      </c>
      <c r="G33" s="4">
        <v>16</v>
      </c>
      <c r="H33" s="12">
        <v>75.390799999999999</v>
      </c>
      <c r="I33" s="4">
        <v>16</v>
      </c>
      <c r="J33" s="12">
        <v>-37.1021</v>
      </c>
      <c r="L33" s="6" t="s">
        <v>42</v>
      </c>
      <c r="M33" s="6">
        <v>10</v>
      </c>
      <c r="N33" s="13">
        <v>119.2154</v>
      </c>
      <c r="O33" s="6">
        <v>10</v>
      </c>
      <c r="P33" s="13">
        <v>114.1591</v>
      </c>
      <c r="Q33" s="6">
        <v>10</v>
      </c>
      <c r="R33" s="13">
        <v>26.586600000000001</v>
      </c>
      <c r="S33" s="6">
        <v>10</v>
      </c>
      <c r="T33" s="13">
        <v>-21.5303</v>
      </c>
      <c r="V33" s="4" t="s">
        <v>42</v>
      </c>
      <c r="W33" s="4">
        <v>18</v>
      </c>
      <c r="X33" s="12">
        <v>147.75120000000001</v>
      </c>
      <c r="Y33" s="4">
        <v>18</v>
      </c>
      <c r="Z33" s="12">
        <v>149.80889999999999</v>
      </c>
      <c r="AA33" s="4">
        <v>18</v>
      </c>
      <c r="AB33" s="12">
        <v>1.9733000000000001</v>
      </c>
      <c r="AC33" s="4">
        <v>18</v>
      </c>
      <c r="AD33" s="12">
        <v>-4.0308900000000003</v>
      </c>
    </row>
    <row r="34" spans="2:30" x14ac:dyDescent="0.4">
      <c r="B34" s="4" t="s">
        <v>43</v>
      </c>
      <c r="C34" s="4">
        <v>16</v>
      </c>
      <c r="D34" s="12">
        <v>153.22149999999999</v>
      </c>
      <c r="E34" s="4">
        <v>16</v>
      </c>
      <c r="F34" s="12">
        <v>108.8981</v>
      </c>
      <c r="G34" s="4">
        <v>16</v>
      </c>
      <c r="H34" s="12">
        <v>78.6143</v>
      </c>
      <c r="I34" s="4">
        <v>16</v>
      </c>
      <c r="J34" s="12">
        <v>-34.290900000000001</v>
      </c>
      <c r="L34" s="6" t="s">
        <v>43</v>
      </c>
      <c r="M34" s="6">
        <v>10</v>
      </c>
      <c r="N34" s="13">
        <v>120.1078</v>
      </c>
      <c r="O34" s="6">
        <v>10</v>
      </c>
      <c r="P34" s="13">
        <v>114.1591</v>
      </c>
      <c r="Q34" s="6">
        <v>10</v>
      </c>
      <c r="R34" s="13">
        <v>23.9511</v>
      </c>
      <c r="S34" s="6">
        <v>10</v>
      </c>
      <c r="T34" s="13">
        <v>-18.002400000000002</v>
      </c>
      <c r="V34" s="4" t="s">
        <v>43</v>
      </c>
      <c r="W34" s="4">
        <v>18</v>
      </c>
      <c r="X34" s="12">
        <v>141.54509999999999</v>
      </c>
      <c r="Y34" s="4">
        <v>18</v>
      </c>
      <c r="Z34" s="12">
        <v>149.80889999999999</v>
      </c>
      <c r="AA34" s="4">
        <v>18</v>
      </c>
      <c r="AB34" s="12">
        <v>-3.3914</v>
      </c>
      <c r="AC34" s="4">
        <v>18</v>
      </c>
      <c r="AD34" s="12">
        <v>-4.8724299999999996</v>
      </c>
    </row>
    <row r="35" spans="2:30" x14ac:dyDescent="0.4">
      <c r="B35" s="4" t="s">
        <v>44</v>
      </c>
      <c r="C35" s="4">
        <v>16</v>
      </c>
      <c r="D35" s="12">
        <v>146.15090000000001</v>
      </c>
      <c r="E35" s="4">
        <v>16</v>
      </c>
      <c r="F35" s="12">
        <v>108.8981</v>
      </c>
      <c r="G35" s="4">
        <v>16</v>
      </c>
      <c r="H35" s="12">
        <v>76.186599999999999</v>
      </c>
      <c r="I35" s="4">
        <v>16</v>
      </c>
      <c r="J35" s="12">
        <v>-38.933700000000002</v>
      </c>
      <c r="L35" s="6" t="s">
        <v>44</v>
      </c>
      <c r="M35" s="6">
        <v>10</v>
      </c>
      <c r="N35" s="13">
        <v>119.5813</v>
      </c>
      <c r="O35" s="6">
        <v>10</v>
      </c>
      <c r="P35" s="13">
        <v>114.1591</v>
      </c>
      <c r="Q35" s="6">
        <v>10</v>
      </c>
      <c r="R35" s="13">
        <v>20.8093</v>
      </c>
      <c r="S35" s="6">
        <v>10</v>
      </c>
      <c r="T35" s="13">
        <v>-15.3871</v>
      </c>
      <c r="V35" s="4" t="s">
        <v>44</v>
      </c>
      <c r="W35" s="4">
        <v>18</v>
      </c>
      <c r="X35" s="12">
        <v>141.55449999999999</v>
      </c>
      <c r="Y35" s="4">
        <v>18</v>
      </c>
      <c r="Z35" s="12">
        <v>149.80889999999999</v>
      </c>
      <c r="AA35" s="4">
        <v>18</v>
      </c>
      <c r="AB35" s="12">
        <v>-1.6923999999999999</v>
      </c>
      <c r="AC35" s="4">
        <v>18</v>
      </c>
      <c r="AD35" s="12">
        <v>-6.5618800000000004</v>
      </c>
    </row>
  </sheetData>
  <mergeCells count="24">
    <mergeCell ref="A3:R3"/>
    <mergeCell ref="A4:R4"/>
    <mergeCell ref="A5:C5"/>
    <mergeCell ref="C7:J7"/>
    <mergeCell ref="B8:B9"/>
    <mergeCell ref="C8:D9"/>
    <mergeCell ref="E8:F9"/>
    <mergeCell ref="G8:H9"/>
    <mergeCell ref="I8:J9"/>
    <mergeCell ref="C10:J10"/>
    <mergeCell ref="M7:T7"/>
    <mergeCell ref="L8:L9"/>
    <mergeCell ref="M8:N9"/>
    <mergeCell ref="O8:P9"/>
    <mergeCell ref="Q8:R9"/>
    <mergeCell ref="S8:T9"/>
    <mergeCell ref="M10:T10"/>
    <mergeCell ref="W10:AD10"/>
    <mergeCell ref="W7:AD7"/>
    <mergeCell ref="V8:V9"/>
    <mergeCell ref="W8:X9"/>
    <mergeCell ref="Y8:Z9"/>
    <mergeCell ref="AA8:AB9"/>
    <mergeCell ref="AC8:AD9"/>
  </mergeCells>
  <hyperlinks>
    <hyperlink ref="A5" location="'List of contents'!A1" display="Back to 'List of contents'" xr:uid="{00000000-0004-0000-3500-000000000000}"/>
  </hyperlinks>
  <pageMargins left="0.7" right="0.7" top="0.75" bottom="0.75" header="0.3" footer="0.3"/>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54"/>
  <dimension ref="A1:X3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831</v>
      </c>
    </row>
    <row r="2" spans="1:24" s="4" customFormat="1" ht="15" x14ac:dyDescent="0.35">
      <c r="A2" s="4" t="s">
        <v>357</v>
      </c>
    </row>
    <row r="3" spans="1:24" s="4" customFormat="1" ht="15" x14ac:dyDescent="0.35">
      <c r="A3" s="24" t="s">
        <v>829</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78</v>
      </c>
      <c r="D7" s="17"/>
      <c r="E7" s="17"/>
      <c r="F7" s="17"/>
      <c r="G7" s="17"/>
      <c r="H7" s="17"/>
      <c r="J7" s="6" t="s">
        <v>10</v>
      </c>
      <c r="K7" s="20" t="s">
        <v>68</v>
      </c>
      <c r="L7" s="20"/>
      <c r="M7" s="20"/>
      <c r="N7" s="20"/>
      <c r="O7" s="20"/>
      <c r="P7" s="20"/>
      <c r="R7" s="4" t="s">
        <v>10</v>
      </c>
      <c r="S7" s="17" t="s">
        <v>82</v>
      </c>
      <c r="T7" s="17"/>
      <c r="U7" s="17"/>
      <c r="V7" s="17"/>
      <c r="W7" s="17"/>
      <c r="X7" s="17"/>
    </row>
    <row r="8" spans="1:24" ht="21" customHeight="1" x14ac:dyDescent="0.4">
      <c r="B8" s="18" t="s">
        <v>10</v>
      </c>
      <c r="C8" s="19" t="s">
        <v>134</v>
      </c>
      <c r="D8" s="19"/>
      <c r="E8" s="19" t="s">
        <v>135</v>
      </c>
      <c r="F8" s="19"/>
      <c r="G8" s="19" t="s">
        <v>136</v>
      </c>
      <c r="H8" s="19"/>
      <c r="J8" s="21" t="s">
        <v>10</v>
      </c>
      <c r="K8" s="22" t="s">
        <v>134</v>
      </c>
      <c r="L8" s="22"/>
      <c r="M8" s="22" t="s">
        <v>135</v>
      </c>
      <c r="N8" s="22"/>
      <c r="O8" s="22" t="s">
        <v>136</v>
      </c>
      <c r="P8" s="22"/>
      <c r="R8" s="18" t="s">
        <v>10</v>
      </c>
      <c r="S8" s="19" t="s">
        <v>134</v>
      </c>
      <c r="T8" s="19"/>
      <c r="U8" s="19" t="s">
        <v>135</v>
      </c>
      <c r="V8" s="19"/>
      <c r="W8" s="19" t="s">
        <v>136</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t="s">
        <v>15</v>
      </c>
      <c r="G10" s="16"/>
      <c r="H10" s="16"/>
      <c r="J10" s="6" t="s">
        <v>10</v>
      </c>
      <c r="K10" s="23" t="s">
        <v>15</v>
      </c>
      <c r="L10" s="23"/>
      <c r="M10" s="23"/>
      <c r="N10" s="23" t="s">
        <v>15</v>
      </c>
      <c r="O10" s="23"/>
      <c r="P10" s="23"/>
      <c r="R10" s="4" t="s">
        <v>10</v>
      </c>
      <c r="S10" s="16" t="s">
        <v>15</v>
      </c>
      <c r="T10" s="16"/>
      <c r="U10" s="16"/>
      <c r="V10" s="16" t="s">
        <v>15</v>
      </c>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21</v>
      </c>
      <c r="C12" s="4">
        <v>53</v>
      </c>
      <c r="D12" s="12">
        <v>102.6739</v>
      </c>
      <c r="E12" s="4" t="s">
        <v>10</v>
      </c>
      <c r="F12" s="12" t="s">
        <v>10</v>
      </c>
      <c r="G12" s="4" t="s">
        <v>10</v>
      </c>
      <c r="H12" s="12" t="s">
        <v>10</v>
      </c>
      <c r="J12" s="6" t="s">
        <v>21</v>
      </c>
      <c r="K12" s="6">
        <v>17</v>
      </c>
      <c r="L12" s="13">
        <v>104.57689999999999</v>
      </c>
      <c r="M12" s="6" t="s">
        <v>10</v>
      </c>
      <c r="N12" s="13" t="s">
        <v>10</v>
      </c>
      <c r="O12" s="6" t="s">
        <v>10</v>
      </c>
      <c r="P12" s="13" t="s">
        <v>10</v>
      </c>
      <c r="R12" s="4" t="s">
        <v>21</v>
      </c>
      <c r="S12" s="4">
        <v>12</v>
      </c>
      <c r="T12" s="12">
        <v>97.503460000000004</v>
      </c>
      <c r="U12" s="4" t="s">
        <v>10</v>
      </c>
      <c r="V12" s="12" t="s">
        <v>10</v>
      </c>
      <c r="W12" s="4" t="s">
        <v>10</v>
      </c>
      <c r="X12" s="12" t="s">
        <v>10</v>
      </c>
    </row>
    <row r="13" spans="1:24" x14ac:dyDescent="0.4">
      <c r="B13" s="4" t="s">
        <v>22</v>
      </c>
      <c r="C13" s="4">
        <v>53</v>
      </c>
      <c r="D13" s="12">
        <v>102.35</v>
      </c>
      <c r="E13" s="4">
        <v>53</v>
      </c>
      <c r="F13" s="12">
        <v>2.9447000000000001</v>
      </c>
      <c r="G13" s="4">
        <v>53</v>
      </c>
      <c r="H13" s="12">
        <v>3.2705000000000002</v>
      </c>
      <c r="J13" s="6" t="s">
        <v>22</v>
      </c>
      <c r="K13" s="6">
        <v>17</v>
      </c>
      <c r="L13" s="13">
        <v>104.31180000000001</v>
      </c>
      <c r="M13" s="6">
        <v>17</v>
      </c>
      <c r="N13" s="13">
        <v>3.3789500000000001</v>
      </c>
      <c r="O13" s="6">
        <v>17</v>
      </c>
      <c r="P13" s="13">
        <v>3.6417999999999999</v>
      </c>
      <c r="R13" s="4" t="s">
        <v>22</v>
      </c>
      <c r="S13" s="4">
        <v>12</v>
      </c>
      <c r="T13" s="12">
        <v>100.2115</v>
      </c>
      <c r="U13" s="4">
        <v>12</v>
      </c>
      <c r="V13" s="12">
        <v>-3.58643</v>
      </c>
      <c r="W13" s="4">
        <v>12</v>
      </c>
      <c r="X13" s="12">
        <v>-6.1917999999999997</v>
      </c>
    </row>
    <row r="14" spans="1:24" x14ac:dyDescent="0.4">
      <c r="B14" s="4" t="s">
        <v>23</v>
      </c>
      <c r="C14" s="4">
        <v>53</v>
      </c>
      <c r="D14" s="12">
        <v>116.5881</v>
      </c>
      <c r="E14" s="4">
        <v>53</v>
      </c>
      <c r="F14" s="12">
        <v>14.4816</v>
      </c>
      <c r="G14" s="4">
        <v>53</v>
      </c>
      <c r="H14" s="12">
        <v>0.50070999999999999</v>
      </c>
      <c r="J14" s="6" t="s">
        <v>23</v>
      </c>
      <c r="K14" s="6">
        <v>17</v>
      </c>
      <c r="L14" s="13">
        <v>119.78060000000001</v>
      </c>
      <c r="M14" s="6">
        <v>17</v>
      </c>
      <c r="N14" s="13">
        <v>14.5166</v>
      </c>
      <c r="O14" s="6">
        <v>17</v>
      </c>
      <c r="P14" s="13">
        <v>-0.27237</v>
      </c>
      <c r="R14" s="4" t="s">
        <v>23</v>
      </c>
      <c r="S14" s="4">
        <v>12</v>
      </c>
      <c r="T14" s="12">
        <v>109.9838</v>
      </c>
      <c r="U14" s="4">
        <v>12</v>
      </c>
      <c r="V14" s="12">
        <v>3.2469000000000001</v>
      </c>
      <c r="W14" s="4">
        <v>12</v>
      </c>
      <c r="X14" s="12">
        <v>-5.9268000000000001</v>
      </c>
    </row>
    <row r="15" spans="1:24" x14ac:dyDescent="0.4">
      <c r="B15" s="4" t="s">
        <v>24</v>
      </c>
      <c r="C15" s="4">
        <v>53</v>
      </c>
      <c r="D15" s="12">
        <v>115.4903</v>
      </c>
      <c r="E15" s="4">
        <v>53</v>
      </c>
      <c r="F15" s="12">
        <v>3.0575800000000002</v>
      </c>
      <c r="G15" s="4">
        <v>53</v>
      </c>
      <c r="H15" s="12">
        <v>4.0372000000000003</v>
      </c>
      <c r="J15" s="6" t="s">
        <v>24</v>
      </c>
      <c r="K15" s="6">
        <v>17</v>
      </c>
      <c r="L15" s="13">
        <v>118.1392</v>
      </c>
      <c r="M15" s="6">
        <v>17</v>
      </c>
      <c r="N15" s="13">
        <v>4.0062499999999996</v>
      </c>
      <c r="O15" s="6">
        <v>17</v>
      </c>
      <c r="P15" s="13">
        <v>5.4512</v>
      </c>
      <c r="R15" s="4" t="s">
        <v>24</v>
      </c>
      <c r="S15" s="4">
        <v>12</v>
      </c>
      <c r="T15" s="12">
        <v>109.12</v>
      </c>
      <c r="U15" s="4">
        <v>12</v>
      </c>
      <c r="V15" s="12">
        <v>-1.5148299999999999</v>
      </c>
      <c r="W15" s="4">
        <v>12</v>
      </c>
      <c r="X15" s="12">
        <v>-0.73529999999999995</v>
      </c>
    </row>
    <row r="16" spans="1:24" x14ac:dyDescent="0.4">
      <c r="B16" s="4" t="s">
        <v>25</v>
      </c>
      <c r="C16" s="4">
        <v>53</v>
      </c>
      <c r="D16" s="12">
        <v>114.2919</v>
      </c>
      <c r="E16" s="4">
        <v>53</v>
      </c>
      <c r="F16" s="12">
        <v>1.76424</v>
      </c>
      <c r="G16" s="4">
        <v>53</v>
      </c>
      <c r="H16" s="12">
        <v>2.8313000000000001</v>
      </c>
      <c r="J16" s="6" t="s">
        <v>25</v>
      </c>
      <c r="K16" s="6">
        <v>17</v>
      </c>
      <c r="L16" s="13">
        <v>116.1653</v>
      </c>
      <c r="M16" s="6">
        <v>17</v>
      </c>
      <c r="N16" s="13">
        <v>1.29769</v>
      </c>
      <c r="O16" s="6">
        <v>17</v>
      </c>
      <c r="P16" s="13">
        <v>3.0190000000000001</v>
      </c>
      <c r="R16" s="4" t="s">
        <v>25</v>
      </c>
      <c r="S16" s="4">
        <v>12</v>
      </c>
      <c r="T16" s="12">
        <v>104.99420000000001</v>
      </c>
      <c r="U16" s="4">
        <v>12</v>
      </c>
      <c r="V16" s="12">
        <v>-13.2311</v>
      </c>
      <c r="W16" s="4">
        <v>12</v>
      </c>
      <c r="X16" s="12">
        <v>-9.8215000000000003</v>
      </c>
    </row>
    <row r="17" spans="2:24" x14ac:dyDescent="0.4">
      <c r="B17" s="4" t="s">
        <v>26</v>
      </c>
      <c r="C17" s="4">
        <v>53</v>
      </c>
      <c r="D17" s="12">
        <v>114.0423</v>
      </c>
      <c r="E17" s="4">
        <v>53</v>
      </c>
      <c r="F17" s="12">
        <v>4.4250100000000003</v>
      </c>
      <c r="G17" s="4">
        <v>53</v>
      </c>
      <c r="H17" s="12">
        <v>4.6536</v>
      </c>
      <c r="J17" s="6" t="s">
        <v>26</v>
      </c>
      <c r="K17" s="6">
        <v>17</v>
      </c>
      <c r="L17" s="13">
        <v>115.846</v>
      </c>
      <c r="M17" s="6">
        <v>17</v>
      </c>
      <c r="N17" s="13">
        <v>5.2780800000000001</v>
      </c>
      <c r="O17" s="6">
        <v>17</v>
      </c>
      <c r="P17" s="13">
        <v>5.5682999999999998</v>
      </c>
      <c r="R17" s="4" t="s">
        <v>26</v>
      </c>
      <c r="S17" s="4">
        <v>12</v>
      </c>
      <c r="T17" s="12">
        <v>110.3981</v>
      </c>
      <c r="U17" s="4">
        <v>12</v>
      </c>
      <c r="V17" s="12">
        <v>1.1778999999999999</v>
      </c>
      <c r="W17" s="4">
        <v>12</v>
      </c>
      <c r="X17" s="12">
        <v>-3.7746</v>
      </c>
    </row>
    <row r="18" spans="2:24" x14ac:dyDescent="0.4">
      <c r="B18" s="4" t="s">
        <v>27</v>
      </c>
      <c r="C18" s="4">
        <v>53</v>
      </c>
      <c r="D18" s="12">
        <v>116.28270000000001</v>
      </c>
      <c r="E18" s="4">
        <v>53</v>
      </c>
      <c r="F18" s="12">
        <v>1.8367199999999999</v>
      </c>
      <c r="G18" s="4">
        <v>53</v>
      </c>
      <c r="H18" s="12">
        <v>-0.12537999999999999</v>
      </c>
      <c r="J18" s="6" t="s">
        <v>27</v>
      </c>
      <c r="K18" s="6">
        <v>17</v>
      </c>
      <c r="L18" s="13">
        <v>118.4098</v>
      </c>
      <c r="M18" s="6">
        <v>17</v>
      </c>
      <c r="N18" s="13">
        <v>2.0449700000000002</v>
      </c>
      <c r="O18" s="6">
        <v>17</v>
      </c>
      <c r="P18" s="13">
        <v>-0.16447999999999999</v>
      </c>
      <c r="R18" s="4" t="s">
        <v>27</v>
      </c>
      <c r="S18" s="4">
        <v>12</v>
      </c>
      <c r="T18" s="12">
        <v>111.5959</v>
      </c>
      <c r="U18" s="4">
        <v>12</v>
      </c>
      <c r="V18" s="12">
        <v>1.27807</v>
      </c>
      <c r="W18" s="4">
        <v>12</v>
      </c>
      <c r="X18" s="12">
        <v>0.19098999999999999</v>
      </c>
    </row>
    <row r="19" spans="2:24" x14ac:dyDescent="0.4">
      <c r="B19" s="4" t="s">
        <v>28</v>
      </c>
      <c r="C19" s="4">
        <v>53</v>
      </c>
      <c r="D19" s="12">
        <v>116.9135</v>
      </c>
      <c r="E19" s="4">
        <v>53</v>
      </c>
      <c r="F19" s="12">
        <v>2.4012199999999999</v>
      </c>
      <c r="G19" s="4">
        <v>53</v>
      </c>
      <c r="H19" s="12">
        <v>1.8488</v>
      </c>
      <c r="J19" s="6" t="s">
        <v>28</v>
      </c>
      <c r="K19" s="6">
        <v>17</v>
      </c>
      <c r="L19" s="13">
        <v>119.1977</v>
      </c>
      <c r="M19" s="6">
        <v>17</v>
      </c>
      <c r="N19" s="13">
        <v>2.82118</v>
      </c>
      <c r="O19" s="6">
        <v>17</v>
      </c>
      <c r="P19" s="13">
        <v>2.1415000000000002</v>
      </c>
      <c r="R19" s="4" t="s">
        <v>28</v>
      </c>
      <c r="S19" s="4">
        <v>12</v>
      </c>
      <c r="T19" s="12">
        <v>110.4414</v>
      </c>
      <c r="U19" s="4">
        <v>12</v>
      </c>
      <c r="V19" s="12">
        <v>5.7238899999999999</v>
      </c>
      <c r="W19" s="4">
        <v>12</v>
      </c>
      <c r="X19" s="12">
        <v>6.8291000000000004</v>
      </c>
    </row>
    <row r="20" spans="2:24" x14ac:dyDescent="0.4">
      <c r="B20" s="4" t="s">
        <v>29</v>
      </c>
      <c r="C20" s="4">
        <v>53</v>
      </c>
      <c r="D20" s="12">
        <v>117.8077</v>
      </c>
      <c r="E20" s="4">
        <v>53</v>
      </c>
      <c r="F20" s="12">
        <v>2.1755599999999999</v>
      </c>
      <c r="G20" s="4">
        <v>53</v>
      </c>
      <c r="H20" s="12">
        <v>1.4</v>
      </c>
      <c r="J20" s="6" t="s">
        <v>29</v>
      </c>
      <c r="K20" s="6">
        <v>17</v>
      </c>
      <c r="L20" s="13">
        <v>119.4225</v>
      </c>
      <c r="M20" s="6">
        <v>17</v>
      </c>
      <c r="N20" s="13">
        <v>1.9993799999999999</v>
      </c>
      <c r="O20" s="6">
        <v>17</v>
      </c>
      <c r="P20" s="13">
        <v>1.8073999999999999</v>
      </c>
      <c r="R20" s="4" t="s">
        <v>29</v>
      </c>
      <c r="S20" s="4">
        <v>12</v>
      </c>
      <c r="T20" s="12">
        <v>111.2276</v>
      </c>
      <c r="U20" s="4">
        <v>12</v>
      </c>
      <c r="V20" s="12">
        <v>-0.92886899999999994</v>
      </c>
      <c r="W20" s="4">
        <v>12</v>
      </c>
      <c r="X20" s="12">
        <v>-1.6292</v>
      </c>
    </row>
    <row r="21" spans="2:24" x14ac:dyDescent="0.4">
      <c r="B21" s="4" t="s">
        <v>30</v>
      </c>
      <c r="C21" s="4">
        <v>53</v>
      </c>
      <c r="D21" s="12">
        <v>119.0985</v>
      </c>
      <c r="E21" s="4">
        <v>53</v>
      </c>
      <c r="F21" s="12">
        <v>3.6636500000000001</v>
      </c>
      <c r="G21" s="4">
        <v>53</v>
      </c>
      <c r="H21" s="12">
        <v>2.5400999999999998</v>
      </c>
      <c r="J21" s="6" t="s">
        <v>30</v>
      </c>
      <c r="K21" s="6">
        <v>17</v>
      </c>
      <c r="L21" s="13">
        <v>121.2347</v>
      </c>
      <c r="M21" s="6">
        <v>17</v>
      </c>
      <c r="N21" s="13">
        <v>4.2873799999999997</v>
      </c>
      <c r="O21" s="6">
        <v>17</v>
      </c>
      <c r="P21" s="13">
        <v>2.7284999999999999</v>
      </c>
      <c r="R21" s="4" t="s">
        <v>30</v>
      </c>
      <c r="S21" s="4">
        <v>12</v>
      </c>
      <c r="T21" s="12">
        <v>113.2946</v>
      </c>
      <c r="U21" s="4">
        <v>12</v>
      </c>
      <c r="V21" s="12">
        <v>4.3547700000000003</v>
      </c>
      <c r="W21" s="4">
        <v>12</v>
      </c>
      <c r="X21" s="12">
        <v>2.4508999999999999</v>
      </c>
    </row>
    <row r="22" spans="2:24" x14ac:dyDescent="0.4">
      <c r="B22" s="4" t="s">
        <v>31</v>
      </c>
      <c r="C22" s="4">
        <v>53</v>
      </c>
      <c r="D22" s="12">
        <v>117.87730000000001</v>
      </c>
      <c r="E22" s="4">
        <v>53</v>
      </c>
      <c r="F22" s="12">
        <v>1.31725</v>
      </c>
      <c r="G22" s="4">
        <v>53</v>
      </c>
      <c r="H22" s="12">
        <v>2.3668999999999998</v>
      </c>
      <c r="J22" s="6" t="s">
        <v>31</v>
      </c>
      <c r="K22" s="6">
        <v>17</v>
      </c>
      <c r="L22" s="13">
        <v>118.93940000000001</v>
      </c>
      <c r="M22" s="6">
        <v>17</v>
      </c>
      <c r="N22" s="13">
        <v>1.27155</v>
      </c>
      <c r="O22" s="6">
        <v>17</v>
      </c>
      <c r="P22" s="13">
        <v>3.2259000000000002</v>
      </c>
      <c r="R22" s="4" t="s">
        <v>31</v>
      </c>
      <c r="S22" s="4">
        <v>12</v>
      </c>
      <c r="T22" s="12">
        <v>114.3165</v>
      </c>
      <c r="U22" s="4">
        <v>12</v>
      </c>
      <c r="V22" s="12">
        <v>0.17397299999999999</v>
      </c>
      <c r="W22" s="4">
        <v>12</v>
      </c>
      <c r="X22" s="12">
        <v>-0.72157000000000004</v>
      </c>
    </row>
    <row r="23" spans="2:24" x14ac:dyDescent="0.4">
      <c r="B23" s="4" t="s">
        <v>32</v>
      </c>
      <c r="C23" s="4">
        <v>53</v>
      </c>
      <c r="D23" s="12">
        <v>117.40600000000001</v>
      </c>
      <c r="E23" s="4">
        <v>53</v>
      </c>
      <c r="F23" s="12">
        <v>3.0760200000000002</v>
      </c>
      <c r="G23" s="4">
        <v>53</v>
      </c>
      <c r="H23" s="12">
        <v>3.4897999999999998</v>
      </c>
      <c r="J23" s="6" t="s">
        <v>32</v>
      </c>
      <c r="K23" s="6">
        <v>17</v>
      </c>
      <c r="L23" s="13">
        <v>118.4618</v>
      </c>
      <c r="M23" s="6">
        <v>17</v>
      </c>
      <c r="N23" s="13">
        <v>3.3313700000000002</v>
      </c>
      <c r="O23" s="6">
        <v>17</v>
      </c>
      <c r="P23" s="13">
        <v>3.7480000000000002</v>
      </c>
      <c r="R23" s="4" t="s">
        <v>32</v>
      </c>
      <c r="S23" s="4">
        <v>12</v>
      </c>
      <c r="T23" s="12">
        <v>113.7598</v>
      </c>
      <c r="U23" s="4">
        <v>12</v>
      </c>
      <c r="V23" s="12">
        <v>1.18655</v>
      </c>
      <c r="W23" s="4">
        <v>12</v>
      </c>
      <c r="X23" s="12">
        <v>1.6818</v>
      </c>
    </row>
    <row r="24" spans="2:24" x14ac:dyDescent="0.4">
      <c r="B24" s="4" t="s">
        <v>33</v>
      </c>
      <c r="C24" s="4">
        <v>53</v>
      </c>
      <c r="D24" s="12">
        <v>117.905</v>
      </c>
      <c r="E24" s="4">
        <v>53</v>
      </c>
      <c r="F24" s="12">
        <v>1.68624</v>
      </c>
      <c r="G24" s="4">
        <v>53</v>
      </c>
      <c r="H24" s="12">
        <v>1.2559</v>
      </c>
      <c r="J24" s="6" t="s">
        <v>33</v>
      </c>
      <c r="K24" s="6">
        <v>17</v>
      </c>
      <c r="L24" s="13">
        <v>118.7085</v>
      </c>
      <c r="M24" s="6">
        <v>17</v>
      </c>
      <c r="N24" s="13">
        <v>1.76942</v>
      </c>
      <c r="O24" s="6">
        <v>17</v>
      </c>
      <c r="P24" s="13">
        <v>1.5579000000000001</v>
      </c>
      <c r="R24" s="4" t="s">
        <v>33</v>
      </c>
      <c r="S24" s="4">
        <v>12</v>
      </c>
      <c r="T24" s="12">
        <v>114.8993</v>
      </c>
      <c r="U24" s="4">
        <v>12</v>
      </c>
      <c r="V24" s="12">
        <v>1.1271899999999999</v>
      </c>
      <c r="W24" s="4">
        <v>12</v>
      </c>
      <c r="X24" s="12">
        <v>0.1242</v>
      </c>
    </row>
    <row r="25" spans="2:24" x14ac:dyDescent="0.4">
      <c r="B25" s="4" t="s">
        <v>34</v>
      </c>
      <c r="C25" s="4">
        <v>53</v>
      </c>
      <c r="D25" s="12">
        <v>118.13079999999999</v>
      </c>
      <c r="E25" s="4">
        <v>53</v>
      </c>
      <c r="F25" s="12">
        <v>3.5914000000000001</v>
      </c>
      <c r="G25" s="4">
        <v>53</v>
      </c>
      <c r="H25" s="12">
        <v>3.3934000000000002</v>
      </c>
      <c r="J25" s="6" t="s">
        <v>34</v>
      </c>
      <c r="K25" s="6">
        <v>17</v>
      </c>
      <c r="L25" s="13">
        <v>119.48</v>
      </c>
      <c r="M25" s="6">
        <v>17</v>
      </c>
      <c r="N25" s="13">
        <v>4.4706700000000001</v>
      </c>
      <c r="O25" s="6">
        <v>17</v>
      </c>
      <c r="P25" s="13">
        <v>3.7961</v>
      </c>
      <c r="R25" s="4" t="s">
        <v>34</v>
      </c>
      <c r="S25" s="4">
        <v>12</v>
      </c>
      <c r="T25" s="12">
        <v>115.0778</v>
      </c>
      <c r="U25" s="4">
        <v>12</v>
      </c>
      <c r="V25" s="12">
        <v>3.9290500000000002</v>
      </c>
      <c r="W25" s="4">
        <v>12</v>
      </c>
      <c r="X25" s="12">
        <v>3.7679</v>
      </c>
    </row>
    <row r="26" spans="2:24" x14ac:dyDescent="0.4">
      <c r="B26" s="4" t="s">
        <v>35</v>
      </c>
      <c r="C26" s="4">
        <v>53</v>
      </c>
      <c r="D26" s="12">
        <v>118.17140000000001</v>
      </c>
      <c r="E26" s="4">
        <v>53</v>
      </c>
      <c r="F26" s="12">
        <v>1.3246100000000001</v>
      </c>
      <c r="G26" s="4">
        <v>53</v>
      </c>
      <c r="H26" s="12">
        <v>1.2898000000000001</v>
      </c>
      <c r="J26" s="6" t="s">
        <v>35</v>
      </c>
      <c r="K26" s="6">
        <v>17</v>
      </c>
      <c r="L26" s="13">
        <v>119.3937</v>
      </c>
      <c r="M26" s="6">
        <v>17</v>
      </c>
      <c r="N26" s="13">
        <v>1.47509</v>
      </c>
      <c r="O26" s="6">
        <v>17</v>
      </c>
      <c r="P26" s="13">
        <v>1.5484</v>
      </c>
      <c r="R26" s="4" t="s">
        <v>35</v>
      </c>
      <c r="S26" s="4">
        <v>12</v>
      </c>
      <c r="T26" s="12">
        <v>115.631</v>
      </c>
      <c r="U26" s="4">
        <v>12</v>
      </c>
      <c r="V26" s="12">
        <v>1.05945</v>
      </c>
      <c r="W26" s="4">
        <v>12</v>
      </c>
      <c r="X26" s="12">
        <v>0.57601000000000002</v>
      </c>
    </row>
    <row r="27" spans="2:24" x14ac:dyDescent="0.4">
      <c r="B27" s="4" t="s">
        <v>36</v>
      </c>
      <c r="C27" s="4">
        <v>53</v>
      </c>
      <c r="D27" s="12">
        <v>118.17140000000001</v>
      </c>
      <c r="E27" s="4">
        <v>53</v>
      </c>
      <c r="F27" s="12">
        <v>0</v>
      </c>
      <c r="G27" s="4">
        <v>53</v>
      </c>
      <c r="H27" s="12">
        <v>0</v>
      </c>
      <c r="J27" s="6" t="s">
        <v>36</v>
      </c>
      <c r="K27" s="6">
        <v>17</v>
      </c>
      <c r="L27" s="13">
        <v>119.3937</v>
      </c>
      <c r="M27" s="6">
        <v>17</v>
      </c>
      <c r="N27" s="13">
        <v>0</v>
      </c>
      <c r="O27" s="6">
        <v>17</v>
      </c>
      <c r="P27" s="13">
        <v>0</v>
      </c>
      <c r="R27" s="4" t="s">
        <v>36</v>
      </c>
      <c r="S27" s="4">
        <v>12</v>
      </c>
      <c r="T27" s="12">
        <v>115.631</v>
      </c>
      <c r="U27" s="4">
        <v>12</v>
      </c>
      <c r="V27" s="12">
        <v>0</v>
      </c>
      <c r="W27" s="4">
        <v>12</v>
      </c>
      <c r="X27" s="12">
        <v>0</v>
      </c>
    </row>
    <row r="28" spans="2:24" x14ac:dyDescent="0.4">
      <c r="B28" s="4" t="s">
        <v>37</v>
      </c>
      <c r="C28" s="4">
        <v>53</v>
      </c>
      <c r="D28" s="12">
        <v>123.3689</v>
      </c>
      <c r="E28" s="4">
        <v>53</v>
      </c>
      <c r="F28" s="12">
        <v>10.811299999999999</v>
      </c>
      <c r="G28" s="4">
        <v>53</v>
      </c>
      <c r="H28" s="12">
        <v>6.1429</v>
      </c>
      <c r="J28" s="6" t="s">
        <v>37</v>
      </c>
      <c r="K28" s="6">
        <v>17</v>
      </c>
      <c r="L28" s="13">
        <v>123.66930000000001</v>
      </c>
      <c r="M28" s="6">
        <v>17</v>
      </c>
      <c r="N28" s="13">
        <v>10.8498</v>
      </c>
      <c r="O28" s="6">
        <v>17</v>
      </c>
      <c r="P28" s="13">
        <v>7.0174000000000003</v>
      </c>
      <c r="R28" s="4" t="s">
        <v>37</v>
      </c>
      <c r="S28" s="4">
        <v>12</v>
      </c>
      <c r="T28" s="12">
        <v>121.7624</v>
      </c>
      <c r="U28" s="4">
        <v>12</v>
      </c>
      <c r="V28" s="12">
        <v>13.487299999999999</v>
      </c>
      <c r="W28" s="4">
        <v>12</v>
      </c>
      <c r="X28" s="12">
        <v>7.7725999999999997</v>
      </c>
    </row>
    <row r="29" spans="2:24" x14ac:dyDescent="0.4">
      <c r="B29" s="4" t="s">
        <v>38</v>
      </c>
      <c r="C29" s="4">
        <v>53</v>
      </c>
      <c r="D29" s="12">
        <v>122.95189999999999</v>
      </c>
      <c r="E29" s="4">
        <v>53</v>
      </c>
      <c r="F29" s="12">
        <v>4.077</v>
      </c>
      <c r="G29" s="4">
        <v>53</v>
      </c>
      <c r="H29" s="12">
        <v>4.43</v>
      </c>
      <c r="J29" s="6" t="s">
        <v>38</v>
      </c>
      <c r="K29" s="6">
        <v>17</v>
      </c>
      <c r="L29" s="13">
        <v>123.0654</v>
      </c>
      <c r="M29" s="6">
        <v>17</v>
      </c>
      <c r="N29" s="13">
        <v>4.65679</v>
      </c>
      <c r="O29" s="6">
        <v>17</v>
      </c>
      <c r="P29" s="13">
        <v>5.1703999999999999</v>
      </c>
      <c r="R29" s="4" t="s">
        <v>38</v>
      </c>
      <c r="S29" s="4">
        <v>12</v>
      </c>
      <c r="T29" s="12">
        <v>121.9335</v>
      </c>
      <c r="U29" s="4">
        <v>12</v>
      </c>
      <c r="V29" s="12">
        <v>2.9417200000000001</v>
      </c>
      <c r="W29" s="4">
        <v>12</v>
      </c>
      <c r="X29" s="12">
        <v>2.7972000000000001</v>
      </c>
    </row>
    <row r="30" spans="2:24" x14ac:dyDescent="0.4">
      <c r="B30" s="4" t="s">
        <v>39</v>
      </c>
      <c r="C30" s="4">
        <v>53</v>
      </c>
      <c r="D30" s="12">
        <v>124.69370000000001</v>
      </c>
      <c r="E30" s="4">
        <v>53</v>
      </c>
      <c r="F30" s="12">
        <v>2.3197199999999998</v>
      </c>
      <c r="G30" s="4">
        <v>53</v>
      </c>
      <c r="H30" s="12">
        <v>0.89039999999999997</v>
      </c>
      <c r="J30" s="6" t="s">
        <v>39</v>
      </c>
      <c r="K30" s="6">
        <v>17</v>
      </c>
      <c r="L30" s="13">
        <v>124.97069999999999</v>
      </c>
      <c r="M30" s="6">
        <v>17</v>
      </c>
      <c r="N30" s="13">
        <v>2.0214099999999999</v>
      </c>
      <c r="O30" s="6">
        <v>17</v>
      </c>
      <c r="P30" s="13">
        <v>0.46599000000000002</v>
      </c>
      <c r="R30" s="4" t="s">
        <v>39</v>
      </c>
      <c r="S30" s="4">
        <v>12</v>
      </c>
      <c r="T30" s="12">
        <v>127.5214</v>
      </c>
      <c r="U30" s="4">
        <v>12</v>
      </c>
      <c r="V30" s="12">
        <v>2.7137099999999998</v>
      </c>
      <c r="W30" s="4">
        <v>12</v>
      </c>
      <c r="X30" s="12">
        <v>-1.7870999999999999</v>
      </c>
    </row>
    <row r="31" spans="2:24" x14ac:dyDescent="0.4">
      <c r="B31" s="4" t="s">
        <v>40</v>
      </c>
      <c r="C31" s="4">
        <v>53</v>
      </c>
      <c r="D31" s="12">
        <v>123.63590000000001</v>
      </c>
      <c r="E31" s="4">
        <v>53</v>
      </c>
      <c r="F31" s="12">
        <v>3.6800999999999999</v>
      </c>
      <c r="G31" s="4">
        <v>53</v>
      </c>
      <c r="H31" s="12">
        <v>4.5671999999999997</v>
      </c>
      <c r="J31" s="6" t="s">
        <v>40</v>
      </c>
      <c r="K31" s="6">
        <v>17</v>
      </c>
      <c r="L31" s="13">
        <v>124.12350000000001</v>
      </c>
      <c r="M31" s="6">
        <v>17</v>
      </c>
      <c r="N31" s="13">
        <v>4.4672599999999996</v>
      </c>
      <c r="O31" s="6">
        <v>17</v>
      </c>
      <c r="P31" s="13">
        <v>5.1803999999999997</v>
      </c>
      <c r="R31" s="4" t="s">
        <v>40</v>
      </c>
      <c r="S31" s="4">
        <v>12</v>
      </c>
      <c r="T31" s="12">
        <v>129.02090000000001</v>
      </c>
      <c r="U31" s="4">
        <v>12</v>
      </c>
      <c r="V31" s="12">
        <v>-2.2117200000000001</v>
      </c>
      <c r="W31" s="4">
        <v>12</v>
      </c>
      <c r="X31" s="12">
        <v>-3.3481999999999998</v>
      </c>
    </row>
    <row r="32" spans="2:24" x14ac:dyDescent="0.4">
      <c r="B32" s="4" t="s">
        <v>41</v>
      </c>
      <c r="C32" s="4">
        <v>53</v>
      </c>
      <c r="D32" s="12">
        <v>124.6327</v>
      </c>
      <c r="E32" s="4">
        <v>53</v>
      </c>
      <c r="F32" s="12">
        <v>1.05596</v>
      </c>
      <c r="G32" s="4">
        <v>53</v>
      </c>
      <c r="H32" s="12">
        <v>0.24768999999999999</v>
      </c>
      <c r="J32" s="6" t="s">
        <v>41</v>
      </c>
      <c r="K32" s="6">
        <v>17</v>
      </c>
      <c r="L32" s="13">
        <v>125.714</v>
      </c>
      <c r="M32" s="6">
        <v>17</v>
      </c>
      <c r="N32" s="13">
        <v>3.7731400000000002</v>
      </c>
      <c r="O32" s="6">
        <v>17</v>
      </c>
      <c r="P32" s="13">
        <v>2.4601999999999999</v>
      </c>
      <c r="R32" s="4" t="s">
        <v>41</v>
      </c>
      <c r="S32" s="4">
        <v>12</v>
      </c>
      <c r="T32" s="12">
        <v>128.97130000000001</v>
      </c>
      <c r="U32" s="4">
        <v>12</v>
      </c>
      <c r="V32" s="12">
        <v>-2.8084799999999999</v>
      </c>
      <c r="W32" s="4">
        <v>12</v>
      </c>
      <c r="X32" s="12">
        <v>-2.7711000000000001</v>
      </c>
    </row>
    <row r="33" spans="2:24" x14ac:dyDescent="0.4">
      <c r="B33" s="4" t="s">
        <v>42</v>
      </c>
      <c r="C33" s="4">
        <v>53</v>
      </c>
      <c r="D33" s="12">
        <v>123.88339999999999</v>
      </c>
      <c r="E33" s="4">
        <v>53</v>
      </c>
      <c r="F33" s="12">
        <v>4.0932899999999997</v>
      </c>
      <c r="G33" s="4">
        <v>53</v>
      </c>
      <c r="H33" s="12">
        <v>4.7229000000000001</v>
      </c>
      <c r="J33" s="6" t="s">
        <v>42</v>
      </c>
      <c r="K33" s="6">
        <v>17</v>
      </c>
      <c r="L33" s="13">
        <v>123.7064</v>
      </c>
      <c r="M33" s="6">
        <v>17</v>
      </c>
      <c r="N33" s="13">
        <v>2.3365100000000001</v>
      </c>
      <c r="O33" s="6">
        <v>17</v>
      </c>
      <c r="P33" s="13">
        <v>3.9973000000000001</v>
      </c>
      <c r="R33" s="4" t="s">
        <v>42</v>
      </c>
      <c r="S33" s="4">
        <v>12</v>
      </c>
      <c r="T33" s="12">
        <v>131.73079999999999</v>
      </c>
      <c r="U33" s="4">
        <v>12</v>
      </c>
      <c r="V33" s="12">
        <v>2.5035699999999999</v>
      </c>
      <c r="W33" s="4">
        <v>12</v>
      </c>
      <c r="X33" s="12">
        <v>0.35629</v>
      </c>
    </row>
    <row r="34" spans="2:24" x14ac:dyDescent="0.4">
      <c r="B34" s="4" t="s">
        <v>43</v>
      </c>
      <c r="C34" s="4">
        <v>53</v>
      </c>
      <c r="D34" s="12">
        <v>123.19970000000001</v>
      </c>
      <c r="E34" s="4">
        <v>53</v>
      </c>
      <c r="F34" s="12">
        <v>2.3378999999999999</v>
      </c>
      <c r="G34" s="4">
        <v>53</v>
      </c>
      <c r="H34" s="12">
        <v>2.9058000000000002</v>
      </c>
      <c r="J34" s="6" t="s">
        <v>43</v>
      </c>
      <c r="K34" s="6">
        <v>17</v>
      </c>
      <c r="L34" s="13">
        <v>123.61660000000001</v>
      </c>
      <c r="M34" s="6">
        <v>17</v>
      </c>
      <c r="N34" s="13">
        <v>2.3987099999999999</v>
      </c>
      <c r="O34" s="6">
        <v>17</v>
      </c>
      <c r="P34" s="13">
        <v>2.4729999999999999</v>
      </c>
      <c r="R34" s="4" t="s">
        <v>43</v>
      </c>
      <c r="S34" s="4">
        <v>12</v>
      </c>
      <c r="T34" s="12">
        <v>131.76179999999999</v>
      </c>
      <c r="U34" s="4">
        <v>12</v>
      </c>
      <c r="V34" s="12">
        <v>8.0333299999999994</v>
      </c>
      <c r="W34" s="4">
        <v>12</v>
      </c>
      <c r="X34" s="12">
        <v>8.0078999999999994</v>
      </c>
    </row>
    <row r="35" spans="2:24" x14ac:dyDescent="0.4">
      <c r="B35" s="4" t="s">
        <v>44</v>
      </c>
      <c r="C35" s="4">
        <v>53</v>
      </c>
      <c r="D35" s="12">
        <v>122.9697</v>
      </c>
      <c r="E35" s="4">
        <v>53</v>
      </c>
      <c r="F35" s="12">
        <v>2.7139799999999998</v>
      </c>
      <c r="G35" s="4">
        <v>53</v>
      </c>
      <c r="H35" s="12">
        <v>2.9060999999999999</v>
      </c>
      <c r="J35" s="6" t="s">
        <v>44</v>
      </c>
      <c r="K35" s="6">
        <v>17</v>
      </c>
      <c r="L35" s="13">
        <v>123.26130000000001</v>
      </c>
      <c r="M35" s="6">
        <v>17</v>
      </c>
      <c r="N35" s="13">
        <v>2.7540200000000001</v>
      </c>
      <c r="O35" s="6">
        <v>17</v>
      </c>
      <c r="P35" s="13">
        <v>3.0501999999999998</v>
      </c>
      <c r="R35" s="4" t="s">
        <v>44</v>
      </c>
      <c r="S35" s="4">
        <v>12</v>
      </c>
      <c r="T35" s="12">
        <v>133.32820000000001</v>
      </c>
      <c r="U35" s="4">
        <v>12</v>
      </c>
      <c r="V35" s="12">
        <v>6.6639699999999999</v>
      </c>
      <c r="W35" s="4">
        <v>12</v>
      </c>
      <c r="X35" s="12">
        <v>5.4108000000000001</v>
      </c>
    </row>
  </sheetData>
  <mergeCells count="24">
    <mergeCell ref="A3:R3"/>
    <mergeCell ref="A4:R4"/>
    <mergeCell ref="A5:C5"/>
    <mergeCell ref="C7:H7"/>
    <mergeCell ref="B8:B9"/>
    <mergeCell ref="C8:D9"/>
    <mergeCell ref="E8:F9"/>
    <mergeCell ref="G8:H9"/>
    <mergeCell ref="C10:E10"/>
    <mergeCell ref="F10:H10"/>
    <mergeCell ref="K7:P7"/>
    <mergeCell ref="J8:J9"/>
    <mergeCell ref="K8:L9"/>
    <mergeCell ref="M8:N9"/>
    <mergeCell ref="O8:P9"/>
    <mergeCell ref="K10:M10"/>
    <mergeCell ref="N10:P10"/>
    <mergeCell ref="S10:U10"/>
    <mergeCell ref="V10:X10"/>
    <mergeCell ref="S7:X7"/>
    <mergeCell ref="R8:R9"/>
    <mergeCell ref="S8:T9"/>
    <mergeCell ref="U8:V9"/>
    <mergeCell ref="W8:X9"/>
  </mergeCells>
  <hyperlinks>
    <hyperlink ref="A5" location="'List of contents'!A1" display="Back to 'List of contents'" xr:uid="{00000000-0004-0000-3600-000000000000}"/>
  </hyperlinks>
  <pageMargins left="0.7" right="0.7" top="0.75" bottom="0.75" header="0.3" footer="0.3"/>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55"/>
  <dimension ref="A1:X3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832</v>
      </c>
    </row>
    <row r="2" spans="1:24" s="4" customFormat="1" ht="15" x14ac:dyDescent="0.35">
      <c r="A2" s="4" t="s">
        <v>363</v>
      </c>
    </row>
    <row r="3" spans="1:24" s="4" customFormat="1" ht="15" x14ac:dyDescent="0.35">
      <c r="A3" s="24" t="s">
        <v>829</v>
      </c>
      <c r="B3" s="24"/>
      <c r="C3" s="24"/>
      <c r="D3" s="24"/>
      <c r="E3" s="24"/>
      <c r="F3" s="24"/>
      <c r="G3" s="24"/>
      <c r="H3" s="24"/>
      <c r="I3" s="24"/>
      <c r="J3" s="24"/>
      <c r="K3" s="24"/>
      <c r="L3" s="24"/>
      <c r="M3" s="24"/>
      <c r="N3" s="24"/>
      <c r="O3" s="24"/>
      <c r="P3" s="24"/>
      <c r="Q3" s="24"/>
      <c r="R3" s="24"/>
    </row>
    <row r="4" spans="1:24" s="4" customFormat="1" ht="15" x14ac:dyDescent="0.35">
      <c r="A4" s="18" t="s">
        <v>379</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52</v>
      </c>
      <c r="D7" s="17"/>
      <c r="E7" s="17"/>
      <c r="F7" s="17"/>
      <c r="G7" s="17"/>
      <c r="H7" s="17"/>
      <c r="J7" s="6" t="s">
        <v>10</v>
      </c>
      <c r="K7" s="20" t="s">
        <v>51</v>
      </c>
      <c r="L7" s="20"/>
      <c r="M7" s="20"/>
      <c r="N7" s="20"/>
      <c r="O7" s="20"/>
      <c r="P7" s="20"/>
      <c r="R7" s="4" t="s">
        <v>10</v>
      </c>
      <c r="S7" s="17" t="s">
        <v>50</v>
      </c>
      <c r="T7" s="17"/>
      <c r="U7" s="17"/>
      <c r="V7" s="17"/>
      <c r="W7" s="17"/>
      <c r="X7" s="17"/>
    </row>
    <row r="8" spans="1:24" ht="21" customHeight="1" x14ac:dyDescent="0.4">
      <c r="B8" s="18" t="s">
        <v>10</v>
      </c>
      <c r="C8" s="19" t="s">
        <v>134</v>
      </c>
      <c r="D8" s="19"/>
      <c r="E8" s="19" t="s">
        <v>135</v>
      </c>
      <c r="F8" s="19"/>
      <c r="G8" s="19" t="s">
        <v>136</v>
      </c>
      <c r="H8" s="19"/>
      <c r="J8" s="21" t="s">
        <v>10</v>
      </c>
      <c r="K8" s="22" t="s">
        <v>134</v>
      </c>
      <c r="L8" s="22"/>
      <c r="M8" s="22" t="s">
        <v>135</v>
      </c>
      <c r="N8" s="22"/>
      <c r="O8" s="22" t="s">
        <v>136</v>
      </c>
      <c r="P8" s="22"/>
      <c r="R8" s="18" t="s">
        <v>10</v>
      </c>
      <c r="S8" s="19" t="s">
        <v>134</v>
      </c>
      <c r="T8" s="19"/>
      <c r="U8" s="19" t="s">
        <v>135</v>
      </c>
      <c r="V8" s="19"/>
      <c r="W8" s="19" t="s">
        <v>136</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t="s">
        <v>15</v>
      </c>
      <c r="G10" s="16"/>
      <c r="H10" s="16"/>
      <c r="J10" s="6" t="s">
        <v>10</v>
      </c>
      <c r="K10" s="23" t="s">
        <v>15</v>
      </c>
      <c r="L10" s="23"/>
      <c r="M10" s="23"/>
      <c r="N10" s="23" t="s">
        <v>15</v>
      </c>
      <c r="O10" s="23"/>
      <c r="P10" s="23"/>
      <c r="R10" s="4" t="s">
        <v>10</v>
      </c>
      <c r="S10" s="16" t="s">
        <v>15</v>
      </c>
      <c r="T10" s="16"/>
      <c r="U10" s="16"/>
      <c r="V10" s="16" t="s">
        <v>15</v>
      </c>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21</v>
      </c>
      <c r="C12" s="4">
        <v>17</v>
      </c>
      <c r="D12" s="12">
        <v>96.243269999999995</v>
      </c>
      <c r="E12" s="4" t="s">
        <v>10</v>
      </c>
      <c r="F12" s="12" t="s">
        <v>10</v>
      </c>
      <c r="G12" s="4" t="s">
        <v>10</v>
      </c>
      <c r="H12" s="12" t="s">
        <v>10</v>
      </c>
      <c r="J12" s="6" t="s">
        <v>21</v>
      </c>
      <c r="K12" s="6">
        <v>8</v>
      </c>
      <c r="L12" s="13">
        <v>88.070319999999995</v>
      </c>
      <c r="M12" s="6" t="s">
        <v>10</v>
      </c>
      <c r="N12" s="13" t="s">
        <v>10</v>
      </c>
      <c r="O12" s="6" t="s">
        <v>10</v>
      </c>
      <c r="P12" s="13" t="s">
        <v>10</v>
      </c>
      <c r="R12" s="4" t="s">
        <v>21</v>
      </c>
      <c r="S12" s="4">
        <v>28</v>
      </c>
      <c r="T12" s="12">
        <v>113.1919</v>
      </c>
      <c r="U12" s="4" t="s">
        <v>10</v>
      </c>
      <c r="V12" s="12" t="s">
        <v>10</v>
      </c>
      <c r="W12" s="4" t="s">
        <v>10</v>
      </c>
      <c r="X12" s="12" t="s">
        <v>10</v>
      </c>
    </row>
    <row r="13" spans="1:24" x14ac:dyDescent="0.4">
      <c r="B13" s="4" t="s">
        <v>22</v>
      </c>
      <c r="C13" s="4">
        <v>17</v>
      </c>
      <c r="D13" s="12">
        <v>98.407759999999996</v>
      </c>
      <c r="E13" s="4">
        <v>17</v>
      </c>
      <c r="F13" s="12">
        <v>-1.2531600000000001</v>
      </c>
      <c r="G13" s="4">
        <v>17</v>
      </c>
      <c r="H13" s="12">
        <v>-3.4251</v>
      </c>
      <c r="J13" s="6" t="s">
        <v>22</v>
      </c>
      <c r="K13" s="6">
        <v>8</v>
      </c>
      <c r="L13" s="13">
        <v>84.583430000000007</v>
      </c>
      <c r="M13" s="6">
        <v>8</v>
      </c>
      <c r="N13" s="13">
        <v>-2.4102199999999998</v>
      </c>
      <c r="O13" s="6">
        <v>8</v>
      </c>
      <c r="P13" s="13">
        <v>1.6128</v>
      </c>
      <c r="R13" s="4" t="s">
        <v>22</v>
      </c>
      <c r="S13" s="4">
        <v>28</v>
      </c>
      <c r="T13" s="12">
        <v>111.1493</v>
      </c>
      <c r="U13" s="4">
        <v>28</v>
      </c>
      <c r="V13" s="12">
        <v>7.3616099999999998</v>
      </c>
      <c r="W13" s="4">
        <v>28</v>
      </c>
      <c r="X13" s="12">
        <v>9.3346999999999998</v>
      </c>
    </row>
    <row r="14" spans="1:24" x14ac:dyDescent="0.4">
      <c r="B14" s="4" t="s">
        <v>23</v>
      </c>
      <c r="C14" s="4">
        <v>17</v>
      </c>
      <c r="D14" s="12">
        <v>100.9383</v>
      </c>
      <c r="E14" s="4">
        <v>17</v>
      </c>
      <c r="F14" s="12">
        <v>9.3606599999999993</v>
      </c>
      <c r="G14" s="4">
        <v>17</v>
      </c>
      <c r="H14" s="12">
        <v>6.6189999999999998</v>
      </c>
      <c r="J14" s="6" t="s">
        <v>23</v>
      </c>
      <c r="K14" s="6">
        <v>8</v>
      </c>
      <c r="L14" s="13">
        <v>101.7295</v>
      </c>
      <c r="M14" s="6">
        <v>8</v>
      </c>
      <c r="N14" s="13">
        <v>25.5412</v>
      </c>
      <c r="O14" s="6">
        <v>8</v>
      </c>
      <c r="P14" s="13">
        <v>4.3817000000000004</v>
      </c>
      <c r="R14" s="4" t="s">
        <v>23</v>
      </c>
      <c r="S14" s="4">
        <v>28</v>
      </c>
      <c r="T14" s="12">
        <v>134.76759999999999</v>
      </c>
      <c r="U14" s="4">
        <v>28</v>
      </c>
      <c r="V14" s="12">
        <v>14.9292</v>
      </c>
      <c r="W14" s="4">
        <v>28</v>
      </c>
      <c r="X14" s="12">
        <v>-5.2123999999999997</v>
      </c>
    </row>
    <row r="15" spans="1:24" x14ac:dyDescent="0.4">
      <c r="B15" s="4" t="s">
        <v>24</v>
      </c>
      <c r="C15" s="4">
        <v>17</v>
      </c>
      <c r="D15" s="12">
        <v>102.0295</v>
      </c>
      <c r="E15" s="4">
        <v>17</v>
      </c>
      <c r="F15" s="12">
        <v>1.1574</v>
      </c>
      <c r="G15" s="4">
        <v>17</v>
      </c>
      <c r="H15" s="12">
        <v>7.5493000000000005E-2</v>
      </c>
      <c r="J15" s="6" t="s">
        <v>24</v>
      </c>
      <c r="K15" s="6">
        <v>8</v>
      </c>
      <c r="L15" s="13">
        <v>103.51690000000001</v>
      </c>
      <c r="M15" s="6">
        <v>8</v>
      </c>
      <c r="N15" s="13">
        <v>1.40662</v>
      </c>
      <c r="O15" s="6">
        <v>8</v>
      </c>
      <c r="P15" s="13">
        <v>-0.34431</v>
      </c>
      <c r="R15" s="4" t="s">
        <v>24</v>
      </c>
      <c r="S15" s="4">
        <v>28</v>
      </c>
      <c r="T15" s="12">
        <v>129.57320000000001</v>
      </c>
      <c r="U15" s="4">
        <v>28</v>
      </c>
      <c r="V15" s="12">
        <v>4.6720499999999996</v>
      </c>
      <c r="W15" s="4">
        <v>28</v>
      </c>
      <c r="X15" s="12">
        <v>8.8681999999999999</v>
      </c>
    </row>
    <row r="16" spans="1:24" x14ac:dyDescent="0.4">
      <c r="B16" s="4" t="s">
        <v>25</v>
      </c>
      <c r="C16" s="4">
        <v>17</v>
      </c>
      <c r="D16" s="12">
        <v>102.0762</v>
      </c>
      <c r="E16" s="4">
        <v>17</v>
      </c>
      <c r="F16" s="12">
        <v>1.0208900000000001</v>
      </c>
      <c r="G16" s="4">
        <v>17</v>
      </c>
      <c r="H16" s="12">
        <v>0.97462000000000004</v>
      </c>
      <c r="J16" s="6" t="s">
        <v>25</v>
      </c>
      <c r="K16" s="6">
        <v>8</v>
      </c>
      <c r="L16" s="13">
        <v>113.0462</v>
      </c>
      <c r="M16" s="6">
        <v>8</v>
      </c>
      <c r="N16" s="13">
        <v>1.37236</v>
      </c>
      <c r="O16" s="6">
        <v>8</v>
      </c>
      <c r="P16" s="13">
        <v>-7.1727999999999996</v>
      </c>
      <c r="R16" s="4" t="s">
        <v>25</v>
      </c>
      <c r="S16" s="4">
        <v>28</v>
      </c>
      <c r="T16" s="12">
        <v>123.2025</v>
      </c>
      <c r="U16" s="4">
        <v>28</v>
      </c>
      <c r="V16" s="12">
        <v>2.30646</v>
      </c>
      <c r="W16" s="4">
        <v>28</v>
      </c>
      <c r="X16" s="12">
        <v>7.5965999999999996</v>
      </c>
    </row>
    <row r="17" spans="2:24" x14ac:dyDescent="0.4">
      <c r="B17" s="4" t="s">
        <v>26</v>
      </c>
      <c r="C17" s="4">
        <v>17</v>
      </c>
      <c r="D17" s="12">
        <v>102.989</v>
      </c>
      <c r="E17" s="4">
        <v>17</v>
      </c>
      <c r="F17" s="12">
        <v>4.13307</v>
      </c>
      <c r="G17" s="4">
        <v>17</v>
      </c>
      <c r="H17" s="12">
        <v>3.2101000000000002</v>
      </c>
      <c r="J17" s="6" t="s">
        <v>26</v>
      </c>
      <c r="K17" s="6">
        <v>8</v>
      </c>
      <c r="L17" s="13">
        <v>112.28570000000001</v>
      </c>
      <c r="M17" s="6">
        <v>8</v>
      </c>
      <c r="N17" s="13">
        <v>0.24448</v>
      </c>
      <c r="O17" s="6">
        <v>8</v>
      </c>
      <c r="P17" s="13">
        <v>0.92337999999999998</v>
      </c>
      <c r="R17" s="4" t="s">
        <v>26</v>
      </c>
      <c r="S17" s="4">
        <v>28</v>
      </c>
      <c r="T17" s="12">
        <v>122.004</v>
      </c>
      <c r="U17" s="4">
        <v>28</v>
      </c>
      <c r="V17" s="12">
        <v>5.7126900000000003</v>
      </c>
      <c r="W17" s="4">
        <v>28</v>
      </c>
      <c r="X17" s="12">
        <v>6.7511999999999999</v>
      </c>
    </row>
    <row r="18" spans="2:24" x14ac:dyDescent="0.4">
      <c r="B18" s="4" t="s">
        <v>27</v>
      </c>
      <c r="C18" s="4">
        <v>17</v>
      </c>
      <c r="D18" s="12">
        <v>105.49299999999999</v>
      </c>
      <c r="E18" s="4">
        <v>17</v>
      </c>
      <c r="F18" s="12">
        <v>0.68507200000000001</v>
      </c>
      <c r="G18" s="4">
        <v>17</v>
      </c>
      <c r="H18" s="12">
        <v>-1.7048000000000001</v>
      </c>
      <c r="J18" s="6" t="s">
        <v>27</v>
      </c>
      <c r="K18" s="6">
        <v>8</v>
      </c>
      <c r="L18" s="13">
        <v>114.5866</v>
      </c>
      <c r="M18" s="6">
        <v>8</v>
      </c>
      <c r="N18" s="13">
        <v>1.74448</v>
      </c>
      <c r="O18" s="6">
        <v>8</v>
      </c>
      <c r="P18" s="13">
        <v>-0.29852000000000001</v>
      </c>
      <c r="R18" s="4" t="s">
        <v>27</v>
      </c>
      <c r="S18" s="4">
        <v>28</v>
      </c>
      <c r="T18" s="12">
        <v>123.84869999999999</v>
      </c>
      <c r="U18" s="4">
        <v>28</v>
      </c>
      <c r="V18" s="12">
        <v>2.5177800000000001</v>
      </c>
      <c r="W18" s="4">
        <v>28</v>
      </c>
      <c r="X18" s="12">
        <v>0.99082999999999999</v>
      </c>
    </row>
    <row r="19" spans="2:24" x14ac:dyDescent="0.4">
      <c r="B19" s="4" t="s">
        <v>28</v>
      </c>
      <c r="C19" s="4">
        <v>17</v>
      </c>
      <c r="D19" s="12">
        <v>105.9592</v>
      </c>
      <c r="E19" s="4">
        <v>17</v>
      </c>
      <c r="F19" s="12">
        <v>0.35590300000000002</v>
      </c>
      <c r="G19" s="4">
        <v>17</v>
      </c>
      <c r="H19" s="12">
        <v>-8.5573999999999997E-2</v>
      </c>
      <c r="J19" s="6" t="s">
        <v>28</v>
      </c>
      <c r="K19" s="6">
        <v>8</v>
      </c>
      <c r="L19" s="13">
        <v>115.1807</v>
      </c>
      <c r="M19" s="6">
        <v>8</v>
      </c>
      <c r="N19" s="13">
        <v>3.07308</v>
      </c>
      <c r="O19" s="6">
        <v>8</v>
      </c>
      <c r="P19" s="13">
        <v>2.5413999999999999</v>
      </c>
      <c r="R19" s="4" t="s">
        <v>28</v>
      </c>
      <c r="S19" s="4">
        <v>28</v>
      </c>
      <c r="T19" s="12">
        <v>124.3844</v>
      </c>
      <c r="U19" s="4">
        <v>28</v>
      </c>
      <c r="V19" s="12">
        <v>3.3791899999999999</v>
      </c>
      <c r="W19" s="4">
        <v>28</v>
      </c>
      <c r="X19" s="12">
        <v>2.9339</v>
      </c>
    </row>
    <row r="20" spans="2:24" x14ac:dyDescent="0.4">
      <c r="B20" s="4" t="s">
        <v>29</v>
      </c>
      <c r="C20" s="4">
        <v>17</v>
      </c>
      <c r="D20" s="12">
        <v>107.96129999999999</v>
      </c>
      <c r="E20" s="4">
        <v>17</v>
      </c>
      <c r="F20" s="12">
        <v>-6.1483299999999998E-2</v>
      </c>
      <c r="G20" s="4">
        <v>17</v>
      </c>
      <c r="H20" s="12">
        <v>-1.9148000000000001</v>
      </c>
      <c r="J20" s="6" t="s">
        <v>29</v>
      </c>
      <c r="K20" s="6">
        <v>8</v>
      </c>
      <c r="L20" s="13">
        <v>114.5814</v>
      </c>
      <c r="M20" s="6">
        <v>8</v>
      </c>
      <c r="N20" s="13">
        <v>2.0808499999999999</v>
      </c>
      <c r="O20" s="6">
        <v>8</v>
      </c>
      <c r="P20" s="13">
        <v>2.6147999999999998</v>
      </c>
      <c r="R20" s="4" t="s">
        <v>29</v>
      </c>
      <c r="S20" s="4">
        <v>28</v>
      </c>
      <c r="T20" s="12">
        <v>124.6593</v>
      </c>
      <c r="U20" s="4">
        <v>28</v>
      </c>
      <c r="V20" s="12">
        <v>3.4173100000000001</v>
      </c>
      <c r="W20" s="4">
        <v>28</v>
      </c>
      <c r="X20" s="12">
        <v>3.1892</v>
      </c>
    </row>
    <row r="21" spans="2:24" x14ac:dyDescent="0.4">
      <c r="B21" s="4" t="s">
        <v>30</v>
      </c>
      <c r="C21" s="4">
        <v>17</v>
      </c>
      <c r="D21" s="12">
        <v>110.3925</v>
      </c>
      <c r="E21" s="4">
        <v>17</v>
      </c>
      <c r="F21" s="12">
        <v>1.9448700000000001</v>
      </c>
      <c r="G21" s="4">
        <v>17</v>
      </c>
      <c r="H21" s="12">
        <v>-0.30029</v>
      </c>
      <c r="J21" s="6" t="s">
        <v>30</v>
      </c>
      <c r="K21" s="6">
        <v>8</v>
      </c>
      <c r="L21" s="13">
        <v>113.59350000000001</v>
      </c>
      <c r="M21" s="6">
        <v>8</v>
      </c>
      <c r="N21" s="13">
        <v>0.96148999999999996</v>
      </c>
      <c r="O21" s="6">
        <v>8</v>
      </c>
      <c r="P21" s="13">
        <v>1.8395999999999999</v>
      </c>
      <c r="R21" s="4" t="s">
        <v>30</v>
      </c>
      <c r="S21" s="4">
        <v>28</v>
      </c>
      <c r="T21" s="12">
        <v>125.5937</v>
      </c>
      <c r="U21" s="4">
        <v>28</v>
      </c>
      <c r="V21" s="12">
        <v>5.2375299999999996</v>
      </c>
      <c r="W21" s="4">
        <v>28</v>
      </c>
      <c r="X21" s="12">
        <v>4.4546000000000001</v>
      </c>
    </row>
    <row r="22" spans="2:24" x14ac:dyDescent="0.4">
      <c r="B22" s="4" t="s">
        <v>31</v>
      </c>
      <c r="C22" s="4">
        <v>17</v>
      </c>
      <c r="D22" s="12">
        <v>111.3296</v>
      </c>
      <c r="E22" s="4">
        <v>17</v>
      </c>
      <c r="F22" s="12">
        <v>1.5065900000000001</v>
      </c>
      <c r="G22" s="4">
        <v>17</v>
      </c>
      <c r="H22" s="12">
        <v>0.65217000000000003</v>
      </c>
      <c r="J22" s="6" t="s">
        <v>31</v>
      </c>
      <c r="K22" s="6">
        <v>8</v>
      </c>
      <c r="L22" s="13">
        <v>114.01309999999999</v>
      </c>
      <c r="M22" s="6">
        <v>8</v>
      </c>
      <c r="N22" s="13">
        <v>1.8758900000000001</v>
      </c>
      <c r="O22" s="6">
        <v>8</v>
      </c>
      <c r="P22" s="13">
        <v>1.5008999999999999</v>
      </c>
      <c r="R22" s="4" t="s">
        <v>31</v>
      </c>
      <c r="S22" s="4">
        <v>28</v>
      </c>
      <c r="T22" s="12">
        <v>122.5615</v>
      </c>
      <c r="U22" s="4">
        <v>28</v>
      </c>
      <c r="V22" s="12">
        <v>1.08795</v>
      </c>
      <c r="W22" s="4">
        <v>28</v>
      </c>
      <c r="X22" s="12">
        <v>3.5889000000000002</v>
      </c>
    </row>
    <row r="23" spans="2:24" x14ac:dyDescent="0.4">
      <c r="B23" s="4" t="s">
        <v>32</v>
      </c>
      <c r="C23" s="4">
        <v>17</v>
      </c>
      <c r="D23" s="12">
        <v>110.6481</v>
      </c>
      <c r="E23" s="4">
        <v>17</v>
      </c>
      <c r="F23" s="12">
        <v>1.68269</v>
      </c>
      <c r="G23" s="4">
        <v>17</v>
      </c>
      <c r="H23" s="12">
        <v>2.3089</v>
      </c>
      <c r="J23" s="6" t="s">
        <v>32</v>
      </c>
      <c r="K23" s="6">
        <v>8</v>
      </c>
      <c r="L23" s="13">
        <v>110.9705</v>
      </c>
      <c r="M23" s="6">
        <v>8</v>
      </c>
      <c r="N23" s="13">
        <v>1.42719</v>
      </c>
      <c r="O23" s="6">
        <v>8</v>
      </c>
      <c r="P23" s="13">
        <v>4.2081</v>
      </c>
      <c r="R23" s="4" t="s">
        <v>32</v>
      </c>
      <c r="S23" s="4">
        <v>28</v>
      </c>
      <c r="T23" s="12">
        <v>122.8139</v>
      </c>
      <c r="U23" s="4">
        <v>28</v>
      </c>
      <c r="V23" s="12">
        <v>4.1841299999999997</v>
      </c>
      <c r="W23" s="4">
        <v>28</v>
      </c>
      <c r="X23" s="12">
        <v>3.97</v>
      </c>
    </row>
    <row r="24" spans="2:24" x14ac:dyDescent="0.4">
      <c r="B24" s="4" t="s">
        <v>33</v>
      </c>
      <c r="C24" s="4">
        <v>17</v>
      </c>
      <c r="D24" s="12">
        <v>112.7379</v>
      </c>
      <c r="E24" s="4">
        <v>17</v>
      </c>
      <c r="F24" s="12">
        <v>0.60434600000000005</v>
      </c>
      <c r="G24" s="4">
        <v>17</v>
      </c>
      <c r="H24" s="12">
        <v>-1.2605</v>
      </c>
      <c r="J24" s="6" t="s">
        <v>33</v>
      </c>
      <c r="K24" s="6">
        <v>8</v>
      </c>
      <c r="L24" s="13">
        <v>113.7542</v>
      </c>
      <c r="M24" s="6">
        <v>8</v>
      </c>
      <c r="N24" s="13">
        <v>3.1949200000000002</v>
      </c>
      <c r="O24" s="6">
        <v>8</v>
      </c>
      <c r="P24" s="13">
        <v>0.66964999999999997</v>
      </c>
      <c r="R24" s="4" t="s">
        <v>33</v>
      </c>
      <c r="S24" s="4">
        <v>28</v>
      </c>
      <c r="T24" s="12">
        <v>121.70569999999999</v>
      </c>
      <c r="U24" s="4">
        <v>28</v>
      </c>
      <c r="V24" s="12">
        <v>1.87477</v>
      </c>
      <c r="W24" s="4">
        <v>28</v>
      </c>
      <c r="X24" s="12">
        <v>2.8024</v>
      </c>
    </row>
    <row r="25" spans="2:24" x14ac:dyDescent="0.4">
      <c r="B25" s="4" t="s">
        <v>34</v>
      </c>
      <c r="C25" s="4">
        <v>17</v>
      </c>
      <c r="D25" s="12">
        <v>111.0395</v>
      </c>
      <c r="E25" s="4">
        <v>17</v>
      </c>
      <c r="F25" s="12">
        <v>1.8669100000000001</v>
      </c>
      <c r="G25" s="4">
        <v>17</v>
      </c>
      <c r="H25" s="12">
        <v>3.4249999999999998</v>
      </c>
      <c r="J25" s="6" t="s">
        <v>34</v>
      </c>
      <c r="K25" s="6">
        <v>8</v>
      </c>
      <c r="L25" s="13">
        <v>112.8978</v>
      </c>
      <c r="M25" s="6">
        <v>8</v>
      </c>
      <c r="N25" s="13">
        <v>1.50406</v>
      </c>
      <c r="O25" s="6">
        <v>8</v>
      </c>
      <c r="P25" s="13">
        <v>2.2740999999999998</v>
      </c>
      <c r="R25" s="4" t="s">
        <v>34</v>
      </c>
      <c r="S25" s="4">
        <v>28</v>
      </c>
      <c r="T25" s="12">
        <v>123.20350000000001</v>
      </c>
      <c r="U25" s="4">
        <v>28</v>
      </c>
      <c r="V25" s="12">
        <v>4.9352</v>
      </c>
      <c r="W25" s="4">
        <v>28</v>
      </c>
      <c r="X25" s="12">
        <v>3.6595</v>
      </c>
    </row>
    <row r="26" spans="2:24" x14ac:dyDescent="0.4">
      <c r="B26" s="4" t="s">
        <v>35</v>
      </c>
      <c r="C26" s="4">
        <v>17</v>
      </c>
      <c r="D26" s="12">
        <v>112.28740000000001</v>
      </c>
      <c r="E26" s="4">
        <v>17</v>
      </c>
      <c r="F26" s="12">
        <v>-0.68233299999999997</v>
      </c>
      <c r="G26" s="4">
        <v>17</v>
      </c>
      <c r="H26" s="12">
        <v>-1.7861</v>
      </c>
      <c r="J26" s="6" t="s">
        <v>35</v>
      </c>
      <c r="K26" s="6">
        <v>8</v>
      </c>
      <c r="L26" s="13">
        <v>113.9366</v>
      </c>
      <c r="M26" s="6">
        <v>8</v>
      </c>
      <c r="N26" s="13">
        <v>2.5060199999999999</v>
      </c>
      <c r="O26" s="6">
        <v>8</v>
      </c>
      <c r="P26" s="13">
        <v>1.5713999999999999</v>
      </c>
      <c r="R26" s="4" t="s">
        <v>35</v>
      </c>
      <c r="S26" s="4">
        <v>28</v>
      </c>
      <c r="T26" s="12">
        <v>122.1995</v>
      </c>
      <c r="U26" s="4">
        <v>28</v>
      </c>
      <c r="V26" s="12">
        <v>2.0156299999999998</v>
      </c>
      <c r="W26" s="4">
        <v>28</v>
      </c>
      <c r="X26" s="12">
        <v>2.8538000000000001</v>
      </c>
    </row>
    <row r="27" spans="2:24" x14ac:dyDescent="0.4">
      <c r="B27" s="4" t="s">
        <v>36</v>
      </c>
      <c r="C27" s="4">
        <v>17</v>
      </c>
      <c r="D27" s="12">
        <v>112.28740000000001</v>
      </c>
      <c r="E27" s="4">
        <v>17</v>
      </c>
      <c r="F27" s="12">
        <v>0</v>
      </c>
      <c r="G27" s="4">
        <v>17</v>
      </c>
      <c r="H27" s="12">
        <v>0</v>
      </c>
      <c r="J27" s="6" t="s">
        <v>36</v>
      </c>
      <c r="K27" s="6">
        <v>8</v>
      </c>
      <c r="L27" s="13">
        <v>113.9366</v>
      </c>
      <c r="M27" s="6">
        <v>8</v>
      </c>
      <c r="N27" s="13">
        <v>0</v>
      </c>
      <c r="O27" s="6">
        <v>8</v>
      </c>
      <c r="P27" s="13">
        <v>0</v>
      </c>
      <c r="R27" s="4" t="s">
        <v>36</v>
      </c>
      <c r="S27" s="4">
        <v>28</v>
      </c>
      <c r="T27" s="12">
        <v>122.1995</v>
      </c>
      <c r="U27" s="4">
        <v>28</v>
      </c>
      <c r="V27" s="12">
        <v>0</v>
      </c>
      <c r="W27" s="4">
        <v>28</v>
      </c>
      <c r="X27" s="12">
        <v>0</v>
      </c>
    </row>
    <row r="28" spans="2:24" x14ac:dyDescent="0.4">
      <c r="B28" s="4" t="s">
        <v>37</v>
      </c>
      <c r="C28" s="4">
        <v>17</v>
      </c>
      <c r="D28" s="12">
        <v>119.9529</v>
      </c>
      <c r="E28" s="4">
        <v>17</v>
      </c>
      <c r="F28" s="12">
        <v>10.997</v>
      </c>
      <c r="G28" s="4">
        <v>17</v>
      </c>
      <c r="H28" s="12">
        <v>3.9037999999999999</v>
      </c>
      <c r="J28" s="6" t="s">
        <v>37</v>
      </c>
      <c r="K28" s="6">
        <v>8</v>
      </c>
      <c r="L28" s="13">
        <v>127.62730000000001</v>
      </c>
      <c r="M28" s="6">
        <v>8</v>
      </c>
      <c r="N28" s="13">
        <v>17.080400000000001</v>
      </c>
      <c r="O28" s="6">
        <v>8</v>
      </c>
      <c r="P28" s="13">
        <v>4.5210999999999997</v>
      </c>
      <c r="R28" s="4" t="s">
        <v>37</v>
      </c>
      <c r="S28" s="4">
        <v>28</v>
      </c>
      <c r="T28" s="12">
        <v>124.0231</v>
      </c>
      <c r="U28" s="4">
        <v>28</v>
      </c>
      <c r="V28" s="12">
        <v>9.2851499999999998</v>
      </c>
      <c r="W28" s="4">
        <v>28</v>
      </c>
      <c r="X28" s="12">
        <v>7.6782000000000004</v>
      </c>
    </row>
    <row r="29" spans="2:24" x14ac:dyDescent="0.4">
      <c r="B29" s="4" t="s">
        <v>38</v>
      </c>
      <c r="C29" s="4">
        <v>17</v>
      </c>
      <c r="D29" s="12">
        <v>120.5185</v>
      </c>
      <c r="E29" s="4">
        <v>17</v>
      </c>
      <c r="F29" s="12">
        <v>2.7376200000000002</v>
      </c>
      <c r="G29" s="4">
        <v>17</v>
      </c>
      <c r="H29" s="12">
        <v>2.2555000000000001</v>
      </c>
      <c r="J29" s="6" t="s">
        <v>38</v>
      </c>
      <c r="K29" s="6">
        <v>8</v>
      </c>
      <c r="L29" s="13">
        <v>127.81319999999999</v>
      </c>
      <c r="M29" s="6">
        <v>8</v>
      </c>
      <c r="N29" s="13">
        <v>3.0945900000000002</v>
      </c>
      <c r="O29" s="6">
        <v>8</v>
      </c>
      <c r="P29" s="13">
        <v>2.9445999999999999</v>
      </c>
      <c r="R29" s="4" t="s">
        <v>38</v>
      </c>
      <c r="S29" s="4">
        <v>28</v>
      </c>
      <c r="T29" s="12">
        <v>122.97239999999999</v>
      </c>
      <c r="U29" s="4">
        <v>28</v>
      </c>
      <c r="V29" s="12">
        <v>4.9528499999999998</v>
      </c>
      <c r="W29" s="4">
        <v>28</v>
      </c>
      <c r="X29" s="12">
        <v>5.8495999999999997</v>
      </c>
    </row>
    <row r="30" spans="2:24" x14ac:dyDescent="0.4">
      <c r="B30" s="4" t="s">
        <v>39</v>
      </c>
      <c r="C30" s="4">
        <v>17</v>
      </c>
      <c r="D30" s="12">
        <v>121.45959999999999</v>
      </c>
      <c r="E30" s="4">
        <v>17</v>
      </c>
      <c r="F30" s="12">
        <v>1.9654700000000001</v>
      </c>
      <c r="G30" s="4">
        <v>17</v>
      </c>
      <c r="H30" s="12">
        <v>1.1754</v>
      </c>
      <c r="J30" s="6" t="s">
        <v>39</v>
      </c>
      <c r="K30" s="6">
        <v>8</v>
      </c>
      <c r="L30" s="13">
        <v>134.67160000000001</v>
      </c>
      <c r="M30" s="6">
        <v>8</v>
      </c>
      <c r="N30" s="13">
        <v>2.9884200000000001</v>
      </c>
      <c r="O30" s="6">
        <v>8</v>
      </c>
      <c r="P30" s="13">
        <v>-2.2564000000000002</v>
      </c>
      <c r="R30" s="4" t="s">
        <v>39</v>
      </c>
      <c r="S30" s="4">
        <v>28</v>
      </c>
      <c r="T30" s="12">
        <v>123.9843</v>
      </c>
      <c r="U30" s="4">
        <v>28</v>
      </c>
      <c r="V30" s="12">
        <v>2.3223099999999999</v>
      </c>
      <c r="W30" s="4">
        <v>28</v>
      </c>
      <c r="X30" s="12">
        <v>1.4873000000000001</v>
      </c>
    </row>
    <row r="31" spans="2:24" x14ac:dyDescent="0.4">
      <c r="B31" s="4" t="s">
        <v>40</v>
      </c>
      <c r="C31" s="4">
        <v>17</v>
      </c>
      <c r="D31" s="12">
        <v>119.7492</v>
      </c>
      <c r="E31" s="4">
        <v>17</v>
      </c>
      <c r="F31" s="12">
        <v>-0.80670699999999995</v>
      </c>
      <c r="G31" s="4">
        <v>17</v>
      </c>
      <c r="H31" s="12">
        <v>0.61006000000000005</v>
      </c>
      <c r="J31" s="6" t="s">
        <v>40</v>
      </c>
      <c r="K31" s="6">
        <v>8</v>
      </c>
      <c r="L31" s="13">
        <v>127.3536</v>
      </c>
      <c r="M31" s="6">
        <v>8</v>
      </c>
      <c r="N31" s="13">
        <v>0.13483899999999999</v>
      </c>
      <c r="O31" s="6">
        <v>8</v>
      </c>
      <c r="P31" s="13">
        <v>5.8887999999999998</v>
      </c>
      <c r="R31" s="4" t="s">
        <v>40</v>
      </c>
      <c r="S31" s="4">
        <v>28</v>
      </c>
      <c r="T31" s="12">
        <v>124.5424</v>
      </c>
      <c r="U31" s="4">
        <v>28</v>
      </c>
      <c r="V31" s="12">
        <v>6.6147600000000004</v>
      </c>
      <c r="W31" s="4">
        <v>28</v>
      </c>
      <c r="X31" s="12">
        <v>6.1369999999999996</v>
      </c>
    </row>
    <row r="32" spans="2:24" x14ac:dyDescent="0.4">
      <c r="B32" s="4" t="s">
        <v>41</v>
      </c>
      <c r="C32" s="4">
        <v>17</v>
      </c>
      <c r="D32" s="12">
        <v>120.11669999999999</v>
      </c>
      <c r="E32" s="4">
        <v>17</v>
      </c>
      <c r="F32" s="12">
        <v>-8.6706800000000008</v>
      </c>
      <c r="G32" s="4">
        <v>17</v>
      </c>
      <c r="H32" s="12">
        <v>-8.9501000000000008</v>
      </c>
      <c r="J32" s="6" t="s">
        <v>41</v>
      </c>
      <c r="K32" s="6">
        <v>8</v>
      </c>
      <c r="L32" s="13">
        <v>126.3584</v>
      </c>
      <c r="M32" s="6">
        <v>8</v>
      </c>
      <c r="N32" s="13">
        <v>0.70187299999999997</v>
      </c>
      <c r="O32" s="6">
        <v>8</v>
      </c>
      <c r="P32" s="13">
        <v>1.4950000000000001</v>
      </c>
      <c r="R32" s="4" t="s">
        <v>41</v>
      </c>
      <c r="S32" s="4">
        <v>28</v>
      </c>
      <c r="T32" s="12">
        <v>126.0224</v>
      </c>
      <c r="U32" s="4">
        <v>28</v>
      </c>
      <c r="V32" s="12">
        <v>5.31663</v>
      </c>
      <c r="W32" s="4">
        <v>28</v>
      </c>
      <c r="X32" s="12">
        <v>4.0797999999999996</v>
      </c>
    </row>
    <row r="33" spans="2:24" x14ac:dyDescent="0.4">
      <c r="B33" s="4" t="s">
        <v>42</v>
      </c>
      <c r="C33" s="4">
        <v>17</v>
      </c>
      <c r="D33" s="12">
        <v>121.6788</v>
      </c>
      <c r="E33" s="4">
        <v>17</v>
      </c>
      <c r="F33" s="12">
        <v>6.95892</v>
      </c>
      <c r="G33" s="4">
        <v>17</v>
      </c>
      <c r="H33" s="12">
        <v>5.5857999999999999</v>
      </c>
      <c r="J33" s="6" t="s">
        <v>42</v>
      </c>
      <c r="K33" s="6">
        <v>8</v>
      </c>
      <c r="L33" s="13">
        <v>121.08280000000001</v>
      </c>
      <c r="M33" s="6">
        <v>8</v>
      </c>
      <c r="N33" s="13">
        <v>-4.4045800000000002</v>
      </c>
      <c r="O33" s="6">
        <v>8</v>
      </c>
      <c r="P33" s="13">
        <v>-0.23948</v>
      </c>
      <c r="R33" s="4" t="s">
        <v>42</v>
      </c>
      <c r="S33" s="4">
        <v>28</v>
      </c>
      <c r="T33" s="12">
        <v>125.3235</v>
      </c>
      <c r="U33" s="4">
        <v>28</v>
      </c>
      <c r="V33" s="12">
        <v>4.8816499999999996</v>
      </c>
      <c r="W33" s="4">
        <v>28</v>
      </c>
      <c r="X33" s="12">
        <v>5.4665999999999997</v>
      </c>
    </row>
    <row r="34" spans="2:24" x14ac:dyDescent="0.4">
      <c r="B34" s="4" t="s">
        <v>43</v>
      </c>
      <c r="C34" s="4">
        <v>17</v>
      </c>
      <c r="D34" s="12">
        <v>121.95740000000001</v>
      </c>
      <c r="E34" s="4">
        <v>17</v>
      </c>
      <c r="F34" s="12">
        <v>0.89668800000000004</v>
      </c>
      <c r="G34" s="4">
        <v>17</v>
      </c>
      <c r="H34" s="12">
        <v>0.66622000000000003</v>
      </c>
      <c r="J34" s="6" t="s">
        <v>43</v>
      </c>
      <c r="K34" s="6">
        <v>8</v>
      </c>
      <c r="L34" s="13">
        <v>119.6499</v>
      </c>
      <c r="M34" s="6">
        <v>8</v>
      </c>
      <c r="N34" s="13">
        <v>1.19645</v>
      </c>
      <c r="O34" s="6">
        <v>8</v>
      </c>
      <c r="P34" s="13">
        <v>2.4083999999999999</v>
      </c>
      <c r="R34" s="4" t="s">
        <v>43</v>
      </c>
      <c r="S34" s="4">
        <v>28</v>
      </c>
      <c r="T34" s="12">
        <v>124.392</v>
      </c>
      <c r="U34" s="4">
        <v>28</v>
      </c>
      <c r="V34" s="12">
        <v>3.11287</v>
      </c>
      <c r="W34" s="4">
        <v>28</v>
      </c>
      <c r="X34" s="12">
        <v>3.8849999999999998</v>
      </c>
    </row>
    <row r="35" spans="2:24" x14ac:dyDescent="0.4">
      <c r="B35" s="4" t="s">
        <v>44</v>
      </c>
      <c r="C35" s="4">
        <v>17</v>
      </c>
      <c r="D35" s="12">
        <v>122.6524</v>
      </c>
      <c r="E35" s="4">
        <v>17</v>
      </c>
      <c r="F35" s="12">
        <v>2.0548700000000002</v>
      </c>
      <c r="G35" s="4">
        <v>17</v>
      </c>
      <c r="H35" s="12">
        <v>1.4765999999999999</v>
      </c>
      <c r="J35" s="6" t="s">
        <v>44</v>
      </c>
      <c r="K35" s="6">
        <v>8</v>
      </c>
      <c r="L35" s="13">
        <v>120.6639</v>
      </c>
      <c r="M35" s="6">
        <v>8</v>
      </c>
      <c r="N35" s="13">
        <v>1.12087</v>
      </c>
      <c r="O35" s="6">
        <v>8</v>
      </c>
      <c r="P35" s="13">
        <v>0.27110000000000001</v>
      </c>
      <c r="R35" s="4" t="s">
        <v>44</v>
      </c>
      <c r="S35" s="4">
        <v>28</v>
      </c>
      <c r="T35" s="12">
        <v>123.53879999999999</v>
      </c>
      <c r="U35" s="4">
        <v>28</v>
      </c>
      <c r="V35" s="12">
        <v>3.2703600000000002</v>
      </c>
      <c r="W35" s="4">
        <v>28</v>
      </c>
      <c r="X35" s="12">
        <v>3.9836</v>
      </c>
    </row>
  </sheetData>
  <mergeCells count="24">
    <mergeCell ref="A3:R3"/>
    <mergeCell ref="A4:R4"/>
    <mergeCell ref="A5:C5"/>
    <mergeCell ref="C7:H7"/>
    <mergeCell ref="B8:B9"/>
    <mergeCell ref="C8:D9"/>
    <mergeCell ref="E8:F9"/>
    <mergeCell ref="G8:H9"/>
    <mergeCell ref="C10:E10"/>
    <mergeCell ref="F10:H10"/>
    <mergeCell ref="K7:P7"/>
    <mergeCell ref="J8:J9"/>
    <mergeCell ref="K8:L9"/>
    <mergeCell ref="M8:N9"/>
    <mergeCell ref="O8:P9"/>
    <mergeCell ref="K10:M10"/>
    <mergeCell ref="N10:P10"/>
    <mergeCell ref="S10:U10"/>
    <mergeCell ref="V10:X10"/>
    <mergeCell ref="S7:X7"/>
    <mergeCell ref="R8:R9"/>
    <mergeCell ref="S8:T9"/>
    <mergeCell ref="U8:V9"/>
    <mergeCell ref="W8:X9"/>
  </mergeCells>
  <hyperlinks>
    <hyperlink ref="A5" location="'List of contents'!A1" display="Back to 'List of contents'" xr:uid="{00000000-0004-0000-3700-000000000000}"/>
  </hyperlinks>
  <pageMargins left="0.7" right="0.7" top="0.75" bottom="0.75" header="0.3" footer="0.3"/>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Sheet56"/>
  <dimension ref="A1:R3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1.6" x14ac:dyDescent="0.45">
      <c r="A1" s="1" t="s">
        <v>833</v>
      </c>
    </row>
    <row r="2" spans="1:18" s="4" customFormat="1" ht="15" x14ac:dyDescent="0.35">
      <c r="A2" s="4" t="s">
        <v>6</v>
      </c>
    </row>
    <row r="3" spans="1:18" s="4" customFormat="1" ht="15" x14ac:dyDescent="0.35">
      <c r="A3" s="24" t="s">
        <v>829</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c r="G7" s="17"/>
      <c r="H7" s="17"/>
      <c r="I7" s="17"/>
      <c r="J7" s="17"/>
    </row>
    <row r="8" spans="1:18" ht="21" customHeight="1" x14ac:dyDescent="0.4">
      <c r="B8" s="18" t="s">
        <v>10</v>
      </c>
      <c r="C8" s="19" t="s">
        <v>67</v>
      </c>
      <c r="D8" s="19"/>
      <c r="E8" s="19" t="s">
        <v>382</v>
      </c>
      <c r="F8" s="19"/>
      <c r="G8" s="19" t="s">
        <v>383</v>
      </c>
      <c r="H8" s="19"/>
      <c r="I8" s="19" t="s">
        <v>384</v>
      </c>
      <c r="J8" s="19"/>
    </row>
    <row r="9" spans="1:18" ht="21" customHeight="1" x14ac:dyDescent="0.4">
      <c r="B9" s="18"/>
      <c r="C9" s="19"/>
      <c r="D9" s="19"/>
      <c r="E9" s="19"/>
      <c r="F9" s="19"/>
      <c r="G9" s="19"/>
      <c r="H9" s="19"/>
      <c r="I9" s="19"/>
      <c r="J9" s="19"/>
    </row>
    <row r="10" spans="1:18" x14ac:dyDescent="0.4">
      <c r="B10" s="4" t="s">
        <v>10</v>
      </c>
      <c r="C10" s="16" t="s">
        <v>15</v>
      </c>
      <c r="D10" s="16"/>
      <c r="E10" s="16"/>
      <c r="F10" s="16"/>
      <c r="G10" s="16"/>
      <c r="H10" s="16"/>
      <c r="I10" s="16"/>
      <c r="J10" s="16"/>
    </row>
    <row r="11" spans="1:18" ht="30" x14ac:dyDescent="0.4">
      <c r="B11" s="4" t="s">
        <v>10</v>
      </c>
      <c r="C11" s="8" t="s">
        <v>16</v>
      </c>
      <c r="D11" s="8" t="s">
        <v>17</v>
      </c>
      <c r="E11" s="8" t="s">
        <v>16</v>
      </c>
      <c r="F11" s="8" t="s">
        <v>17</v>
      </c>
      <c r="G11" s="8" t="s">
        <v>16</v>
      </c>
      <c r="H11" s="8" t="s">
        <v>17</v>
      </c>
      <c r="I11" s="8" t="s">
        <v>16</v>
      </c>
      <c r="J11" s="8" t="s">
        <v>17</v>
      </c>
    </row>
    <row r="12" spans="1:18" x14ac:dyDescent="0.4">
      <c r="B12" s="4" t="s">
        <v>21</v>
      </c>
      <c r="C12" s="4">
        <v>42</v>
      </c>
      <c r="D12" s="12">
        <v>103.1092</v>
      </c>
      <c r="E12" s="4">
        <v>42</v>
      </c>
      <c r="F12" s="12">
        <v>103.1092</v>
      </c>
      <c r="G12" s="4">
        <v>42</v>
      </c>
      <c r="H12" s="12">
        <v>0</v>
      </c>
      <c r="I12" s="4">
        <v>42</v>
      </c>
      <c r="J12" s="12">
        <v>0</v>
      </c>
    </row>
    <row r="13" spans="1:18" x14ac:dyDescent="0.4">
      <c r="B13" s="4" t="s">
        <v>22</v>
      </c>
      <c r="C13" s="4">
        <v>42</v>
      </c>
      <c r="D13" s="12">
        <v>103.0544</v>
      </c>
      <c r="E13" s="4">
        <v>42</v>
      </c>
      <c r="F13" s="12">
        <v>103.1092</v>
      </c>
      <c r="G13" s="4">
        <v>42</v>
      </c>
      <c r="H13" s="12">
        <v>2.7148300000000001</v>
      </c>
      <c r="I13" s="4">
        <v>42</v>
      </c>
      <c r="J13" s="12">
        <v>-2.7696399999999999</v>
      </c>
    </row>
    <row r="14" spans="1:18" x14ac:dyDescent="0.4">
      <c r="B14" s="4" t="s">
        <v>23</v>
      </c>
      <c r="C14" s="4">
        <v>42</v>
      </c>
      <c r="D14" s="12">
        <v>116.68210000000001</v>
      </c>
      <c r="E14" s="4">
        <v>42</v>
      </c>
      <c r="F14" s="12">
        <v>103.1092</v>
      </c>
      <c r="G14" s="4">
        <v>42</v>
      </c>
      <c r="H14" s="12">
        <v>19.786000000000001</v>
      </c>
      <c r="I14" s="4">
        <v>42</v>
      </c>
      <c r="J14" s="12">
        <v>-6.2130799999999997</v>
      </c>
    </row>
    <row r="15" spans="1:18" x14ac:dyDescent="0.4">
      <c r="B15" s="4" t="s">
        <v>24</v>
      </c>
      <c r="C15" s="4">
        <v>42</v>
      </c>
      <c r="D15" s="12">
        <v>115.18089999999999</v>
      </c>
      <c r="E15" s="4">
        <v>42</v>
      </c>
      <c r="F15" s="12">
        <v>103.1092</v>
      </c>
      <c r="G15" s="4">
        <v>42</v>
      </c>
      <c r="H15" s="12">
        <v>17.834099999999999</v>
      </c>
      <c r="I15" s="4">
        <v>42</v>
      </c>
      <c r="J15" s="12">
        <v>-5.7624300000000002</v>
      </c>
    </row>
    <row r="16" spans="1:18" x14ac:dyDescent="0.4">
      <c r="B16" s="4" t="s">
        <v>25</v>
      </c>
      <c r="C16" s="4">
        <v>42</v>
      </c>
      <c r="D16" s="12">
        <v>114.52370000000001</v>
      </c>
      <c r="E16" s="4">
        <v>42</v>
      </c>
      <c r="F16" s="12">
        <v>103.1092</v>
      </c>
      <c r="G16" s="4">
        <v>42</v>
      </c>
      <c r="H16" s="12">
        <v>16.835100000000001</v>
      </c>
      <c r="I16" s="4">
        <v>42</v>
      </c>
      <c r="J16" s="12">
        <v>-5.4205899999999998</v>
      </c>
    </row>
    <row r="17" spans="2:10" x14ac:dyDescent="0.4">
      <c r="B17" s="4" t="s">
        <v>26</v>
      </c>
      <c r="C17" s="4">
        <v>42</v>
      </c>
      <c r="D17" s="12">
        <v>113.9931</v>
      </c>
      <c r="E17" s="4">
        <v>42</v>
      </c>
      <c r="F17" s="12">
        <v>103.1092</v>
      </c>
      <c r="G17" s="4">
        <v>42</v>
      </c>
      <c r="H17" s="12">
        <v>17.972799999999999</v>
      </c>
      <c r="I17" s="4">
        <v>42</v>
      </c>
      <c r="J17" s="12">
        <v>-7.0888799999999996</v>
      </c>
    </row>
    <row r="18" spans="2:10" x14ac:dyDescent="0.4">
      <c r="B18" s="4" t="s">
        <v>27</v>
      </c>
      <c r="C18" s="4">
        <v>42</v>
      </c>
      <c r="D18" s="12">
        <v>116.7941</v>
      </c>
      <c r="E18" s="4">
        <v>42</v>
      </c>
      <c r="F18" s="12">
        <v>103.1092</v>
      </c>
      <c r="G18" s="4">
        <v>42</v>
      </c>
      <c r="H18" s="12">
        <v>21.657399999999999</v>
      </c>
      <c r="I18" s="4">
        <v>42</v>
      </c>
      <c r="J18" s="12">
        <v>-7.9724700000000004</v>
      </c>
    </row>
    <row r="19" spans="2:10" x14ac:dyDescent="0.4">
      <c r="B19" s="4" t="s">
        <v>28</v>
      </c>
      <c r="C19" s="4">
        <v>42</v>
      </c>
      <c r="D19" s="12">
        <v>117.4802</v>
      </c>
      <c r="E19" s="4">
        <v>42</v>
      </c>
      <c r="F19" s="12">
        <v>103.1092</v>
      </c>
      <c r="G19" s="4">
        <v>42</v>
      </c>
      <c r="H19" s="12">
        <v>17.772500000000001</v>
      </c>
      <c r="I19" s="4">
        <v>42</v>
      </c>
      <c r="J19" s="12">
        <v>-3.4014799999999998</v>
      </c>
    </row>
    <row r="20" spans="2:10" x14ac:dyDescent="0.4">
      <c r="B20" s="4" t="s">
        <v>29</v>
      </c>
      <c r="C20" s="4">
        <v>42</v>
      </c>
      <c r="D20" s="12">
        <v>117.90779999999999</v>
      </c>
      <c r="E20" s="4">
        <v>42</v>
      </c>
      <c r="F20" s="12">
        <v>103.1092</v>
      </c>
      <c r="G20" s="4">
        <v>42</v>
      </c>
      <c r="H20" s="12">
        <v>21.739100000000001</v>
      </c>
      <c r="I20" s="4">
        <v>42</v>
      </c>
      <c r="J20" s="12">
        <v>-6.94055</v>
      </c>
    </row>
    <row r="21" spans="2:10" x14ac:dyDescent="0.4">
      <c r="B21" s="4" t="s">
        <v>30</v>
      </c>
      <c r="C21" s="4">
        <v>42</v>
      </c>
      <c r="D21" s="12">
        <v>119.1276</v>
      </c>
      <c r="E21" s="4">
        <v>42</v>
      </c>
      <c r="F21" s="12">
        <v>103.1092</v>
      </c>
      <c r="G21" s="4">
        <v>42</v>
      </c>
      <c r="H21" s="12">
        <v>23.146899999999999</v>
      </c>
      <c r="I21" s="4">
        <v>42</v>
      </c>
      <c r="J21" s="12">
        <v>-7.1284900000000002</v>
      </c>
    </row>
    <row r="22" spans="2:10" x14ac:dyDescent="0.4">
      <c r="B22" s="4" t="s">
        <v>31</v>
      </c>
      <c r="C22" s="4">
        <v>42</v>
      </c>
      <c r="D22" s="12">
        <v>118.1506</v>
      </c>
      <c r="E22" s="4">
        <v>42</v>
      </c>
      <c r="F22" s="12">
        <v>103.1092</v>
      </c>
      <c r="G22" s="4">
        <v>42</v>
      </c>
      <c r="H22" s="12">
        <v>24.114699999999999</v>
      </c>
      <c r="I22" s="4">
        <v>42</v>
      </c>
      <c r="J22" s="12">
        <v>-9.0732999999999997</v>
      </c>
    </row>
    <row r="23" spans="2:10" x14ac:dyDescent="0.4">
      <c r="B23" s="4" t="s">
        <v>32</v>
      </c>
      <c r="C23" s="4">
        <v>42</v>
      </c>
      <c r="D23" s="12">
        <v>117.1347</v>
      </c>
      <c r="E23" s="4">
        <v>42</v>
      </c>
      <c r="F23" s="12">
        <v>103.1092</v>
      </c>
      <c r="G23" s="4">
        <v>42</v>
      </c>
      <c r="H23" s="12">
        <v>24.4755</v>
      </c>
      <c r="I23" s="4">
        <v>42</v>
      </c>
      <c r="J23" s="12">
        <v>-10.45</v>
      </c>
    </row>
    <row r="24" spans="2:10" x14ac:dyDescent="0.4">
      <c r="B24" s="4" t="s">
        <v>33</v>
      </c>
      <c r="C24" s="4">
        <v>42</v>
      </c>
      <c r="D24" s="12">
        <v>117.7191</v>
      </c>
      <c r="E24" s="4">
        <v>42</v>
      </c>
      <c r="F24" s="12">
        <v>103.1092</v>
      </c>
      <c r="G24" s="4">
        <v>42</v>
      </c>
      <c r="H24" s="12">
        <v>25.894400000000001</v>
      </c>
      <c r="I24" s="4">
        <v>42</v>
      </c>
      <c r="J24" s="12">
        <v>-11.2845</v>
      </c>
    </row>
    <row r="25" spans="2:10" x14ac:dyDescent="0.4">
      <c r="B25" s="4" t="s">
        <v>34</v>
      </c>
      <c r="C25" s="4">
        <v>42</v>
      </c>
      <c r="D25" s="12">
        <v>117.9226</v>
      </c>
      <c r="E25" s="4">
        <v>42</v>
      </c>
      <c r="F25" s="12">
        <v>103.1092</v>
      </c>
      <c r="G25" s="4">
        <v>42</v>
      </c>
      <c r="H25" s="12">
        <v>24.860900000000001</v>
      </c>
      <c r="I25" s="4">
        <v>42</v>
      </c>
      <c r="J25" s="12">
        <v>-10.0474</v>
      </c>
    </row>
    <row r="26" spans="2:10" x14ac:dyDescent="0.4">
      <c r="B26" s="4" t="s">
        <v>35</v>
      </c>
      <c r="C26" s="4">
        <v>42</v>
      </c>
      <c r="D26" s="12">
        <v>118.12609999999999</v>
      </c>
      <c r="E26" s="4">
        <v>42</v>
      </c>
      <c r="F26" s="12">
        <v>103.1092</v>
      </c>
      <c r="G26" s="4">
        <v>42</v>
      </c>
      <c r="H26" s="12">
        <v>27.017399999999999</v>
      </c>
      <c r="I26" s="4">
        <v>42</v>
      </c>
      <c r="J26" s="12">
        <v>-12.000400000000001</v>
      </c>
    </row>
    <row r="27" spans="2:10" x14ac:dyDescent="0.4">
      <c r="B27" s="4" t="s">
        <v>36</v>
      </c>
      <c r="C27" s="4">
        <v>42</v>
      </c>
      <c r="D27" s="12">
        <v>118.12609999999999</v>
      </c>
      <c r="E27" s="4">
        <v>42</v>
      </c>
      <c r="F27" s="12">
        <v>103.1092</v>
      </c>
      <c r="G27" s="4">
        <v>42</v>
      </c>
      <c r="H27" s="12">
        <v>27.017399999999999</v>
      </c>
      <c r="I27" s="4">
        <v>42</v>
      </c>
      <c r="J27" s="12">
        <v>-12.000400000000001</v>
      </c>
    </row>
    <row r="28" spans="2:10" x14ac:dyDescent="0.4">
      <c r="B28" s="4" t="s">
        <v>37</v>
      </c>
      <c r="C28" s="4">
        <v>42</v>
      </c>
      <c r="D28" s="12">
        <v>123.36020000000001</v>
      </c>
      <c r="E28" s="4">
        <v>42</v>
      </c>
      <c r="F28" s="12">
        <v>103.1092</v>
      </c>
      <c r="G28" s="4">
        <v>42</v>
      </c>
      <c r="H28" s="12">
        <v>27.577400000000001</v>
      </c>
      <c r="I28" s="4">
        <v>42</v>
      </c>
      <c r="J28" s="12">
        <v>-7.3263699999999998</v>
      </c>
    </row>
    <row r="29" spans="2:10" x14ac:dyDescent="0.4">
      <c r="B29" s="4" t="s">
        <v>38</v>
      </c>
      <c r="C29" s="4">
        <v>42</v>
      </c>
      <c r="D29" s="12">
        <v>123.0514</v>
      </c>
      <c r="E29" s="4">
        <v>42</v>
      </c>
      <c r="F29" s="12">
        <v>103.1092</v>
      </c>
      <c r="G29" s="4">
        <v>42</v>
      </c>
      <c r="H29" s="12">
        <v>27.924299999999999</v>
      </c>
      <c r="I29" s="4">
        <v>42</v>
      </c>
      <c r="J29" s="12">
        <v>-7.9821200000000001</v>
      </c>
    </row>
    <row r="30" spans="2:10" x14ac:dyDescent="0.4">
      <c r="B30" s="4" t="s">
        <v>39</v>
      </c>
      <c r="C30" s="4">
        <v>42</v>
      </c>
      <c r="D30" s="12">
        <v>124.8703</v>
      </c>
      <c r="E30" s="4">
        <v>42</v>
      </c>
      <c r="F30" s="12">
        <v>103.1092</v>
      </c>
      <c r="G30" s="4">
        <v>42</v>
      </c>
      <c r="H30" s="12">
        <v>29.154399999999999</v>
      </c>
      <c r="I30" s="4">
        <v>42</v>
      </c>
      <c r="J30" s="12">
        <v>-7.3933</v>
      </c>
    </row>
    <row r="31" spans="2:10" x14ac:dyDescent="0.4">
      <c r="B31" s="4" t="s">
        <v>40</v>
      </c>
      <c r="C31" s="4">
        <v>42</v>
      </c>
      <c r="D31" s="12">
        <v>123.8319</v>
      </c>
      <c r="E31" s="4">
        <v>42</v>
      </c>
      <c r="F31" s="12">
        <v>103.1092</v>
      </c>
      <c r="G31" s="4">
        <v>42</v>
      </c>
      <c r="H31" s="12">
        <v>27.265699999999999</v>
      </c>
      <c r="I31" s="4">
        <v>42</v>
      </c>
      <c r="J31" s="12">
        <v>-6.5429700000000004</v>
      </c>
    </row>
    <row r="32" spans="2:10" x14ac:dyDescent="0.4">
      <c r="B32" s="4" t="s">
        <v>41</v>
      </c>
      <c r="C32" s="4">
        <v>42</v>
      </c>
      <c r="D32" s="12">
        <v>125.0795</v>
      </c>
      <c r="E32" s="4">
        <v>42</v>
      </c>
      <c r="F32" s="12">
        <v>103.1092</v>
      </c>
      <c r="G32" s="4">
        <v>42</v>
      </c>
      <c r="H32" s="12">
        <v>25.671099999999999</v>
      </c>
      <c r="I32" s="4">
        <v>42</v>
      </c>
      <c r="J32" s="12">
        <v>-3.7007300000000001</v>
      </c>
    </row>
    <row r="33" spans="2:10" x14ac:dyDescent="0.4">
      <c r="B33" s="4" t="s">
        <v>42</v>
      </c>
      <c r="C33" s="4">
        <v>42</v>
      </c>
      <c r="D33" s="12">
        <v>124.1362</v>
      </c>
      <c r="E33" s="4">
        <v>42</v>
      </c>
      <c r="F33" s="12">
        <v>103.1092</v>
      </c>
      <c r="G33" s="4">
        <v>42</v>
      </c>
      <c r="H33" s="12">
        <v>26.406600000000001</v>
      </c>
      <c r="I33" s="4">
        <v>42</v>
      </c>
      <c r="J33" s="12">
        <v>-5.3796200000000001</v>
      </c>
    </row>
    <row r="34" spans="2:10" x14ac:dyDescent="0.4">
      <c r="B34" s="4" t="s">
        <v>43</v>
      </c>
      <c r="C34" s="4">
        <v>42</v>
      </c>
      <c r="D34" s="12">
        <v>123.328</v>
      </c>
      <c r="E34" s="4">
        <v>42</v>
      </c>
      <c r="F34" s="12">
        <v>103.1092</v>
      </c>
      <c r="G34" s="4">
        <v>42</v>
      </c>
      <c r="H34" s="12">
        <v>25.989599999999999</v>
      </c>
      <c r="I34" s="4">
        <v>42</v>
      </c>
      <c r="J34" s="12">
        <v>-5.7707300000000004</v>
      </c>
    </row>
    <row r="35" spans="2:10" x14ac:dyDescent="0.4">
      <c r="B35" s="4" t="s">
        <v>44</v>
      </c>
      <c r="C35" s="4">
        <v>42</v>
      </c>
      <c r="D35" s="12">
        <v>123.3937</v>
      </c>
      <c r="E35" s="4">
        <v>42</v>
      </c>
      <c r="F35" s="12">
        <v>103.1092</v>
      </c>
      <c r="G35" s="4">
        <v>42</v>
      </c>
      <c r="H35" s="12">
        <v>25.262799999999999</v>
      </c>
      <c r="I35" s="4">
        <v>42</v>
      </c>
      <c r="J35" s="12">
        <v>-4.9783600000000003</v>
      </c>
    </row>
  </sheetData>
  <mergeCells count="10">
    <mergeCell ref="C10:J10"/>
    <mergeCell ref="A3:R3"/>
    <mergeCell ref="A4:R4"/>
    <mergeCell ref="A5:C5"/>
    <mergeCell ref="C7:J7"/>
    <mergeCell ref="B8:B9"/>
    <mergeCell ref="C8:D9"/>
    <mergeCell ref="E8:F9"/>
    <mergeCell ref="G8:H9"/>
    <mergeCell ref="I8:J9"/>
  </mergeCells>
  <hyperlinks>
    <hyperlink ref="A5" location="'List of contents'!A1" display="Back to 'List of contents'" xr:uid="{00000000-0004-0000-3800-000000000000}"/>
  </hyperlinks>
  <pageMargins left="0.7" right="0.7" top="0.75" bottom="0.75" header="0.3" footer="0.3"/>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codeName="Sheet57"/>
  <dimension ref="A1:AD3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0" s="15" customFormat="1" ht="21.6" x14ac:dyDescent="0.45">
      <c r="A1" s="1" t="s">
        <v>834</v>
      </c>
    </row>
    <row r="2" spans="1:30" s="4" customFormat="1" ht="15" x14ac:dyDescent="0.35">
      <c r="A2" s="4" t="s">
        <v>6</v>
      </c>
    </row>
    <row r="3" spans="1:30" s="4" customFormat="1" ht="15" x14ac:dyDescent="0.35">
      <c r="A3" s="24" t="s">
        <v>829</v>
      </c>
      <c r="B3" s="24"/>
      <c r="C3" s="24"/>
      <c r="D3" s="24"/>
      <c r="E3" s="24"/>
      <c r="F3" s="24"/>
      <c r="G3" s="24"/>
      <c r="H3" s="24"/>
      <c r="I3" s="24"/>
      <c r="J3" s="24"/>
      <c r="K3" s="24"/>
      <c r="L3" s="24"/>
      <c r="M3" s="24"/>
      <c r="N3" s="24"/>
      <c r="O3" s="24"/>
      <c r="P3" s="24"/>
      <c r="Q3" s="24"/>
      <c r="R3" s="24"/>
    </row>
    <row r="4" spans="1:30" s="4" customFormat="1" ht="15" x14ac:dyDescent="0.35">
      <c r="A4" s="18" t="s">
        <v>379</v>
      </c>
      <c r="B4" s="24"/>
      <c r="C4" s="24"/>
      <c r="D4" s="24"/>
      <c r="E4" s="24"/>
      <c r="F4" s="24"/>
      <c r="G4" s="24"/>
      <c r="H4" s="24"/>
      <c r="I4" s="24"/>
      <c r="J4" s="24"/>
      <c r="K4" s="24"/>
      <c r="L4" s="24"/>
      <c r="M4" s="24"/>
      <c r="N4" s="24"/>
      <c r="O4" s="24"/>
      <c r="P4" s="24"/>
      <c r="Q4" s="24"/>
      <c r="R4" s="24"/>
    </row>
    <row r="5" spans="1:30" x14ac:dyDescent="0.4">
      <c r="A5" s="25" t="s">
        <v>9</v>
      </c>
      <c r="B5" s="25"/>
      <c r="C5" s="25"/>
    </row>
    <row r="7" spans="1:30" x14ac:dyDescent="0.4">
      <c r="B7" s="4" t="s">
        <v>10</v>
      </c>
      <c r="C7" s="17" t="s">
        <v>52</v>
      </c>
      <c r="D7" s="17"/>
      <c r="E7" s="17"/>
      <c r="F7" s="17"/>
      <c r="G7" s="17"/>
      <c r="H7" s="17"/>
      <c r="I7" s="17"/>
      <c r="J7" s="17"/>
      <c r="L7" s="6" t="s">
        <v>10</v>
      </c>
      <c r="M7" s="20" t="s">
        <v>51</v>
      </c>
      <c r="N7" s="20"/>
      <c r="O7" s="20"/>
      <c r="P7" s="20"/>
      <c r="Q7" s="20"/>
      <c r="R7" s="20"/>
      <c r="S7" s="20"/>
      <c r="T7" s="20"/>
      <c r="V7" s="4" t="s">
        <v>10</v>
      </c>
      <c r="W7" s="17" t="s">
        <v>50</v>
      </c>
      <c r="X7" s="17"/>
      <c r="Y7" s="17"/>
      <c r="Z7" s="17"/>
      <c r="AA7" s="17"/>
      <c r="AB7" s="17"/>
      <c r="AC7" s="17"/>
      <c r="AD7" s="17"/>
    </row>
    <row r="8" spans="1:30" ht="21" customHeight="1" x14ac:dyDescent="0.4">
      <c r="B8" s="18" t="s">
        <v>10</v>
      </c>
      <c r="C8" s="19" t="s">
        <v>67</v>
      </c>
      <c r="D8" s="19"/>
      <c r="E8" s="19" t="s">
        <v>382</v>
      </c>
      <c r="F8" s="19"/>
      <c r="G8" s="19" t="s">
        <v>383</v>
      </c>
      <c r="H8" s="19"/>
      <c r="I8" s="19" t="s">
        <v>384</v>
      </c>
      <c r="J8" s="19"/>
      <c r="L8" s="21" t="s">
        <v>10</v>
      </c>
      <c r="M8" s="22" t="s">
        <v>67</v>
      </c>
      <c r="N8" s="22"/>
      <c r="O8" s="22" t="s">
        <v>382</v>
      </c>
      <c r="P8" s="22"/>
      <c r="Q8" s="22" t="s">
        <v>383</v>
      </c>
      <c r="R8" s="22"/>
      <c r="S8" s="22" t="s">
        <v>384</v>
      </c>
      <c r="T8" s="22"/>
      <c r="V8" s="18" t="s">
        <v>10</v>
      </c>
      <c r="W8" s="19" t="s">
        <v>67</v>
      </c>
      <c r="X8" s="19"/>
      <c r="Y8" s="19" t="s">
        <v>382</v>
      </c>
      <c r="Z8" s="19"/>
      <c r="AA8" s="19" t="s">
        <v>383</v>
      </c>
      <c r="AB8" s="19"/>
      <c r="AC8" s="19" t="s">
        <v>384</v>
      </c>
      <c r="AD8" s="19"/>
    </row>
    <row r="9" spans="1:30" ht="21" customHeight="1" x14ac:dyDescent="0.4">
      <c r="B9" s="18"/>
      <c r="C9" s="19"/>
      <c r="D9" s="19"/>
      <c r="E9" s="19"/>
      <c r="F9" s="19"/>
      <c r="G9" s="19"/>
      <c r="H9" s="19"/>
      <c r="I9" s="19"/>
      <c r="J9" s="19"/>
      <c r="L9" s="21"/>
      <c r="M9" s="22"/>
      <c r="N9" s="22"/>
      <c r="O9" s="22"/>
      <c r="P9" s="22"/>
      <c r="Q9" s="22"/>
      <c r="R9" s="22"/>
      <c r="S9" s="22"/>
      <c r="T9" s="22"/>
      <c r="V9" s="18"/>
      <c r="W9" s="19"/>
      <c r="X9" s="19"/>
      <c r="Y9" s="19"/>
      <c r="Z9" s="19"/>
      <c r="AA9" s="19"/>
      <c r="AB9" s="19"/>
      <c r="AC9" s="19"/>
      <c r="AD9" s="19"/>
    </row>
    <row r="10" spans="1:30" x14ac:dyDescent="0.4">
      <c r="B10" s="4" t="s">
        <v>10</v>
      </c>
      <c r="C10" s="16" t="s">
        <v>15</v>
      </c>
      <c r="D10" s="16"/>
      <c r="E10" s="16"/>
      <c r="F10" s="16"/>
      <c r="G10" s="16"/>
      <c r="H10" s="16"/>
      <c r="I10" s="16"/>
      <c r="J10" s="16"/>
      <c r="L10" s="6" t="s">
        <v>10</v>
      </c>
      <c r="M10" s="23" t="s">
        <v>15</v>
      </c>
      <c r="N10" s="23"/>
      <c r="O10" s="23"/>
      <c r="P10" s="23"/>
      <c r="Q10" s="23"/>
      <c r="R10" s="23"/>
      <c r="S10" s="23"/>
      <c r="T10" s="23"/>
      <c r="V10" s="4" t="s">
        <v>10</v>
      </c>
      <c r="W10" s="16" t="s">
        <v>15</v>
      </c>
      <c r="X10" s="16"/>
      <c r="Y10" s="16"/>
      <c r="Z10" s="16"/>
      <c r="AA10" s="16"/>
      <c r="AB10" s="16"/>
      <c r="AC10" s="16"/>
      <c r="AD10" s="16"/>
    </row>
    <row r="11" spans="1:3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c r="V11" s="4" t="s">
        <v>10</v>
      </c>
      <c r="W11" s="8" t="s">
        <v>16</v>
      </c>
      <c r="X11" s="8" t="s">
        <v>17</v>
      </c>
      <c r="Y11" s="8" t="s">
        <v>16</v>
      </c>
      <c r="Z11" s="8" t="s">
        <v>17</v>
      </c>
      <c r="AA11" s="8" t="s">
        <v>16</v>
      </c>
      <c r="AB11" s="8" t="s">
        <v>17</v>
      </c>
      <c r="AC11" s="8" t="s">
        <v>16</v>
      </c>
      <c r="AD11" s="8" t="s">
        <v>17</v>
      </c>
    </row>
    <row r="12" spans="1:30" x14ac:dyDescent="0.4">
      <c r="B12" s="4" t="s">
        <v>21</v>
      </c>
      <c r="C12" s="4">
        <v>15</v>
      </c>
      <c r="D12" s="12">
        <v>96.243889999999993</v>
      </c>
      <c r="E12" s="4">
        <v>15</v>
      </c>
      <c r="F12" s="12">
        <v>96.243899999999996</v>
      </c>
      <c r="G12" s="4">
        <v>15</v>
      </c>
      <c r="H12" s="12">
        <v>0</v>
      </c>
      <c r="I12" s="4">
        <v>15</v>
      </c>
      <c r="J12" s="12">
        <v>0</v>
      </c>
      <c r="L12" s="6" t="s">
        <v>21</v>
      </c>
      <c r="M12" s="6">
        <v>7</v>
      </c>
      <c r="N12" s="13">
        <v>88.281729999999996</v>
      </c>
      <c r="O12" s="6">
        <v>7</v>
      </c>
      <c r="P12" s="13">
        <v>88.281700000000001</v>
      </c>
      <c r="Q12" s="6">
        <v>7</v>
      </c>
      <c r="R12" s="13">
        <v>0</v>
      </c>
      <c r="S12" s="6">
        <v>7</v>
      </c>
      <c r="T12" s="13">
        <v>0</v>
      </c>
      <c r="V12" s="4" t="s">
        <v>21</v>
      </c>
      <c r="W12" s="4">
        <v>20</v>
      </c>
      <c r="X12" s="12">
        <v>116.6191</v>
      </c>
      <c r="Y12" s="4">
        <v>20</v>
      </c>
      <c r="Z12" s="12">
        <v>116.6191</v>
      </c>
      <c r="AA12" s="4">
        <v>20</v>
      </c>
      <c r="AB12" s="12">
        <v>0</v>
      </c>
      <c r="AC12" s="4">
        <v>20</v>
      </c>
      <c r="AD12" s="12">
        <v>0</v>
      </c>
    </row>
    <row r="13" spans="1:30" x14ac:dyDescent="0.4">
      <c r="B13" s="4" t="s">
        <v>22</v>
      </c>
      <c r="C13" s="4">
        <v>15</v>
      </c>
      <c r="D13" s="12">
        <v>98.878820000000005</v>
      </c>
      <c r="E13" s="4">
        <v>15</v>
      </c>
      <c r="F13" s="12">
        <v>96.243899999999996</v>
      </c>
      <c r="G13" s="4">
        <v>15</v>
      </c>
      <c r="H13" s="12">
        <v>3.45459</v>
      </c>
      <c r="I13" s="4">
        <v>15</v>
      </c>
      <c r="J13" s="12">
        <v>-0.81965500000000002</v>
      </c>
      <c r="L13" s="6" t="s">
        <v>22</v>
      </c>
      <c r="M13" s="6">
        <v>7</v>
      </c>
      <c r="N13" s="13">
        <v>84.844809999999995</v>
      </c>
      <c r="O13" s="6">
        <v>7</v>
      </c>
      <c r="P13" s="13">
        <v>88.281700000000001</v>
      </c>
      <c r="Q13" s="6">
        <v>7</v>
      </c>
      <c r="R13" s="13">
        <v>-0.25670799999999999</v>
      </c>
      <c r="S13" s="6">
        <v>7</v>
      </c>
      <c r="T13" s="13">
        <v>-3.1802199999999998</v>
      </c>
      <c r="V13" s="4" t="s">
        <v>22</v>
      </c>
      <c r="W13" s="4">
        <v>20</v>
      </c>
      <c r="X13" s="12">
        <v>114.395</v>
      </c>
      <c r="Y13" s="4">
        <v>20</v>
      </c>
      <c r="Z13" s="12">
        <v>116.6191</v>
      </c>
      <c r="AA13" s="4">
        <v>20</v>
      </c>
      <c r="AB13" s="12">
        <v>1.2698400000000001</v>
      </c>
      <c r="AC13" s="4">
        <v>20</v>
      </c>
      <c r="AD13" s="12">
        <v>-3.4939</v>
      </c>
    </row>
    <row r="14" spans="1:30" x14ac:dyDescent="0.4">
      <c r="B14" s="4" t="s">
        <v>23</v>
      </c>
      <c r="C14" s="4">
        <v>15</v>
      </c>
      <c r="D14" s="12">
        <v>99.920400000000001</v>
      </c>
      <c r="E14" s="4">
        <v>15</v>
      </c>
      <c r="F14" s="12">
        <v>96.243899999999996</v>
      </c>
      <c r="G14" s="4">
        <v>15</v>
      </c>
      <c r="H14" s="12">
        <v>20.7593</v>
      </c>
      <c r="I14" s="4">
        <v>15</v>
      </c>
      <c r="J14" s="12">
        <v>-17.082799999999999</v>
      </c>
      <c r="L14" s="6" t="s">
        <v>23</v>
      </c>
      <c r="M14" s="6">
        <v>7</v>
      </c>
      <c r="N14" s="13">
        <v>101.8592</v>
      </c>
      <c r="O14" s="6">
        <v>7</v>
      </c>
      <c r="P14" s="13">
        <v>88.281700000000001</v>
      </c>
      <c r="Q14" s="6">
        <v>7</v>
      </c>
      <c r="R14" s="13">
        <v>21.5197</v>
      </c>
      <c r="S14" s="6">
        <v>7</v>
      </c>
      <c r="T14" s="13">
        <v>-7.9422100000000002</v>
      </c>
      <c r="V14" s="4" t="s">
        <v>23</v>
      </c>
      <c r="W14" s="4">
        <v>20</v>
      </c>
      <c r="X14" s="12">
        <v>140.06989999999999</v>
      </c>
      <c r="Y14" s="4">
        <v>20</v>
      </c>
      <c r="Z14" s="12">
        <v>116.6191</v>
      </c>
      <c r="AA14" s="4">
        <v>20</v>
      </c>
      <c r="AB14" s="12">
        <v>14.458500000000001</v>
      </c>
      <c r="AC14" s="4">
        <v>20</v>
      </c>
      <c r="AD14" s="12">
        <v>8.9922000000000004</v>
      </c>
    </row>
    <row r="15" spans="1:30" x14ac:dyDescent="0.4">
      <c r="B15" s="4" t="s">
        <v>24</v>
      </c>
      <c r="C15" s="4">
        <v>15</v>
      </c>
      <c r="D15" s="12">
        <v>101.208</v>
      </c>
      <c r="E15" s="4">
        <v>15</v>
      </c>
      <c r="F15" s="12">
        <v>96.243899999999996</v>
      </c>
      <c r="G15" s="4">
        <v>15</v>
      </c>
      <c r="H15" s="12">
        <v>18.078700000000001</v>
      </c>
      <c r="I15" s="4">
        <v>15</v>
      </c>
      <c r="J15" s="12">
        <v>-13.114599999999999</v>
      </c>
      <c r="L15" s="6" t="s">
        <v>24</v>
      </c>
      <c r="M15" s="6">
        <v>7</v>
      </c>
      <c r="N15" s="13">
        <v>103.0514</v>
      </c>
      <c r="O15" s="6">
        <v>7</v>
      </c>
      <c r="P15" s="13">
        <v>88.281700000000001</v>
      </c>
      <c r="Q15" s="6">
        <v>7</v>
      </c>
      <c r="R15" s="13">
        <v>18.223299999999998</v>
      </c>
      <c r="S15" s="6">
        <v>7</v>
      </c>
      <c r="T15" s="13">
        <v>-3.45364</v>
      </c>
      <c r="V15" s="4" t="s">
        <v>24</v>
      </c>
      <c r="W15" s="4">
        <v>20</v>
      </c>
      <c r="X15" s="12">
        <v>132.7133</v>
      </c>
      <c r="Y15" s="4">
        <v>20</v>
      </c>
      <c r="Z15" s="12">
        <v>116.6191</v>
      </c>
      <c r="AA15" s="4">
        <v>20</v>
      </c>
      <c r="AB15" s="12">
        <v>13.351000000000001</v>
      </c>
      <c r="AC15" s="4">
        <v>20</v>
      </c>
      <c r="AD15" s="12">
        <v>2.7431999999999999</v>
      </c>
    </row>
    <row r="16" spans="1:30" x14ac:dyDescent="0.4">
      <c r="B16" s="4" t="s">
        <v>25</v>
      </c>
      <c r="C16" s="4">
        <v>15</v>
      </c>
      <c r="D16" s="12">
        <v>101.343</v>
      </c>
      <c r="E16" s="4">
        <v>15</v>
      </c>
      <c r="F16" s="12">
        <v>96.243899999999996</v>
      </c>
      <c r="G16" s="4">
        <v>15</v>
      </c>
      <c r="H16" s="12">
        <v>15.3407</v>
      </c>
      <c r="I16" s="4">
        <v>15</v>
      </c>
      <c r="J16" s="12">
        <v>-10.2415</v>
      </c>
      <c r="L16" s="6" t="s">
        <v>25</v>
      </c>
      <c r="M16" s="6">
        <v>7</v>
      </c>
      <c r="N16" s="13">
        <v>112.5655</v>
      </c>
      <c r="O16" s="6">
        <v>7</v>
      </c>
      <c r="P16" s="13">
        <v>88.281700000000001</v>
      </c>
      <c r="Q16" s="6">
        <v>7</v>
      </c>
      <c r="R16" s="13">
        <v>21.481000000000002</v>
      </c>
      <c r="S16" s="6">
        <v>7</v>
      </c>
      <c r="T16" s="13">
        <v>2.8027899999999999</v>
      </c>
      <c r="V16" s="4" t="s">
        <v>25</v>
      </c>
      <c r="W16" s="4">
        <v>20</v>
      </c>
      <c r="X16" s="12">
        <v>125.9641</v>
      </c>
      <c r="Y16" s="4">
        <v>20</v>
      </c>
      <c r="Z16" s="12">
        <v>116.6191</v>
      </c>
      <c r="AA16" s="4">
        <v>20</v>
      </c>
      <c r="AB16" s="12">
        <v>11.9064</v>
      </c>
      <c r="AC16" s="4">
        <v>20</v>
      </c>
      <c r="AD16" s="12">
        <v>-2.5615000000000001</v>
      </c>
    </row>
    <row r="17" spans="2:30" x14ac:dyDescent="0.4">
      <c r="B17" s="4" t="s">
        <v>26</v>
      </c>
      <c r="C17" s="4">
        <v>15</v>
      </c>
      <c r="D17" s="12">
        <v>102.1414</v>
      </c>
      <c r="E17" s="4">
        <v>15</v>
      </c>
      <c r="F17" s="12">
        <v>96.243899999999996</v>
      </c>
      <c r="G17" s="4">
        <v>15</v>
      </c>
      <c r="H17" s="12">
        <v>20.232299999999999</v>
      </c>
      <c r="I17" s="4">
        <v>15</v>
      </c>
      <c r="J17" s="12">
        <v>-14.3347</v>
      </c>
      <c r="L17" s="6" t="s">
        <v>26</v>
      </c>
      <c r="M17" s="6">
        <v>7</v>
      </c>
      <c r="N17" s="13">
        <v>111.8664</v>
      </c>
      <c r="O17" s="6">
        <v>7</v>
      </c>
      <c r="P17" s="13">
        <v>88.281700000000001</v>
      </c>
      <c r="Q17" s="6">
        <v>7</v>
      </c>
      <c r="R17" s="13">
        <v>19.5869</v>
      </c>
      <c r="S17" s="6">
        <v>7</v>
      </c>
      <c r="T17" s="13">
        <v>3.9977299999999998</v>
      </c>
      <c r="V17" s="4" t="s">
        <v>26</v>
      </c>
      <c r="W17" s="4">
        <v>20</v>
      </c>
      <c r="X17" s="12">
        <v>123.9302</v>
      </c>
      <c r="Y17" s="4">
        <v>20</v>
      </c>
      <c r="Z17" s="12">
        <v>116.6191</v>
      </c>
      <c r="AA17" s="4">
        <v>20</v>
      </c>
      <c r="AB17" s="12">
        <v>10.359500000000001</v>
      </c>
      <c r="AC17" s="4">
        <v>20</v>
      </c>
      <c r="AD17" s="12">
        <v>-3.0484</v>
      </c>
    </row>
    <row r="18" spans="2:30" x14ac:dyDescent="0.4">
      <c r="B18" s="4" t="s">
        <v>27</v>
      </c>
      <c r="C18" s="4">
        <v>15</v>
      </c>
      <c r="D18" s="12">
        <v>104.691</v>
      </c>
      <c r="E18" s="4">
        <v>15</v>
      </c>
      <c r="F18" s="12">
        <v>96.243899999999996</v>
      </c>
      <c r="G18" s="4">
        <v>15</v>
      </c>
      <c r="H18" s="12">
        <v>26.351700000000001</v>
      </c>
      <c r="I18" s="4">
        <v>15</v>
      </c>
      <c r="J18" s="12">
        <v>-17.904499999999999</v>
      </c>
      <c r="L18" s="6" t="s">
        <v>27</v>
      </c>
      <c r="M18" s="6">
        <v>7</v>
      </c>
      <c r="N18" s="13">
        <v>114.0087</v>
      </c>
      <c r="O18" s="6">
        <v>7</v>
      </c>
      <c r="P18" s="13">
        <v>88.281700000000001</v>
      </c>
      <c r="Q18" s="6">
        <v>7</v>
      </c>
      <c r="R18" s="13">
        <v>22.6891</v>
      </c>
      <c r="S18" s="6">
        <v>7</v>
      </c>
      <c r="T18" s="13">
        <v>3.0379100000000001</v>
      </c>
      <c r="V18" s="4" t="s">
        <v>27</v>
      </c>
      <c r="W18" s="4">
        <v>20</v>
      </c>
      <c r="X18" s="12">
        <v>126.9863</v>
      </c>
      <c r="Y18" s="4">
        <v>20</v>
      </c>
      <c r="Z18" s="12">
        <v>116.6191</v>
      </c>
      <c r="AA18" s="4">
        <v>20</v>
      </c>
      <c r="AB18" s="12">
        <v>11.831899999999999</v>
      </c>
      <c r="AC18" s="4">
        <v>20</v>
      </c>
      <c r="AD18" s="12">
        <v>-1.4646999999999999</v>
      </c>
    </row>
    <row r="19" spans="2:30" x14ac:dyDescent="0.4">
      <c r="B19" s="4" t="s">
        <v>28</v>
      </c>
      <c r="C19" s="4">
        <v>15</v>
      </c>
      <c r="D19" s="12">
        <v>105.30710000000001</v>
      </c>
      <c r="E19" s="4">
        <v>15</v>
      </c>
      <c r="F19" s="12">
        <v>96.243899999999996</v>
      </c>
      <c r="G19" s="4">
        <v>15</v>
      </c>
      <c r="H19" s="12">
        <v>16.674700000000001</v>
      </c>
      <c r="I19" s="4">
        <v>15</v>
      </c>
      <c r="J19" s="12">
        <v>-7.6114800000000002</v>
      </c>
      <c r="L19" s="6" t="s">
        <v>28</v>
      </c>
      <c r="M19" s="6">
        <v>7</v>
      </c>
      <c r="N19" s="13">
        <v>114.9402</v>
      </c>
      <c r="O19" s="6">
        <v>7</v>
      </c>
      <c r="P19" s="13">
        <v>88.281700000000001</v>
      </c>
      <c r="Q19" s="6">
        <v>7</v>
      </c>
      <c r="R19" s="13">
        <v>23.592400000000001</v>
      </c>
      <c r="S19" s="6">
        <v>7</v>
      </c>
      <c r="T19" s="13">
        <v>3.0661299999999998</v>
      </c>
      <c r="V19" s="4" t="s">
        <v>28</v>
      </c>
      <c r="W19" s="4">
        <v>20</v>
      </c>
      <c r="X19" s="12">
        <v>127.3175</v>
      </c>
      <c r="Y19" s="4">
        <v>20</v>
      </c>
      <c r="Z19" s="12">
        <v>116.6191</v>
      </c>
      <c r="AA19" s="4">
        <v>20</v>
      </c>
      <c r="AB19" s="12">
        <v>10.7882</v>
      </c>
      <c r="AC19" s="4">
        <v>20</v>
      </c>
      <c r="AD19" s="12">
        <v>-8.9857000000000006E-2</v>
      </c>
    </row>
    <row r="20" spans="2:30" x14ac:dyDescent="0.4">
      <c r="B20" s="4" t="s">
        <v>29</v>
      </c>
      <c r="C20" s="4">
        <v>15</v>
      </c>
      <c r="D20" s="12">
        <v>107.2843</v>
      </c>
      <c r="E20" s="4">
        <v>15</v>
      </c>
      <c r="F20" s="12">
        <v>96.243899999999996</v>
      </c>
      <c r="G20" s="4">
        <v>15</v>
      </c>
      <c r="H20" s="12">
        <v>23.9847</v>
      </c>
      <c r="I20" s="4">
        <v>15</v>
      </c>
      <c r="J20" s="12">
        <v>-12.9443</v>
      </c>
      <c r="L20" s="6" t="s">
        <v>29</v>
      </c>
      <c r="M20" s="6">
        <v>7</v>
      </c>
      <c r="N20" s="13">
        <v>114.68300000000001</v>
      </c>
      <c r="O20" s="6">
        <v>7</v>
      </c>
      <c r="P20" s="13">
        <v>88.281700000000001</v>
      </c>
      <c r="Q20" s="6">
        <v>7</v>
      </c>
      <c r="R20" s="13">
        <v>25.851600000000001</v>
      </c>
      <c r="S20" s="6">
        <v>7</v>
      </c>
      <c r="T20" s="13">
        <v>0.54958399999999996</v>
      </c>
      <c r="V20" s="4" t="s">
        <v>29</v>
      </c>
      <c r="W20" s="4">
        <v>20</v>
      </c>
      <c r="X20" s="12">
        <v>126.3259</v>
      </c>
      <c r="Y20" s="4">
        <v>20</v>
      </c>
      <c r="Z20" s="12">
        <v>116.6191</v>
      </c>
      <c r="AA20" s="4">
        <v>20</v>
      </c>
      <c r="AB20" s="12">
        <v>11.8089</v>
      </c>
      <c r="AC20" s="4">
        <v>20</v>
      </c>
      <c r="AD20" s="12">
        <v>-2.1021999999999998</v>
      </c>
    </row>
    <row r="21" spans="2:30" x14ac:dyDescent="0.4">
      <c r="B21" s="4" t="s">
        <v>30</v>
      </c>
      <c r="C21" s="4">
        <v>15</v>
      </c>
      <c r="D21" s="12">
        <v>110.029</v>
      </c>
      <c r="E21" s="4">
        <v>15</v>
      </c>
      <c r="F21" s="12">
        <v>96.243899999999996</v>
      </c>
      <c r="G21" s="4">
        <v>15</v>
      </c>
      <c r="H21" s="12">
        <v>27.9648</v>
      </c>
      <c r="I21" s="4">
        <v>15</v>
      </c>
      <c r="J21" s="12">
        <v>-14.1797</v>
      </c>
      <c r="L21" s="6" t="s">
        <v>30</v>
      </c>
      <c r="M21" s="6">
        <v>7</v>
      </c>
      <c r="N21" s="13">
        <v>113.41119999999999</v>
      </c>
      <c r="O21" s="6">
        <v>7</v>
      </c>
      <c r="P21" s="13">
        <v>88.281700000000001</v>
      </c>
      <c r="Q21" s="6">
        <v>7</v>
      </c>
      <c r="R21" s="13">
        <v>23.6511</v>
      </c>
      <c r="S21" s="6">
        <v>7</v>
      </c>
      <c r="T21" s="13">
        <v>1.4783900000000001</v>
      </c>
      <c r="V21" s="4" t="s">
        <v>30</v>
      </c>
      <c r="W21" s="4">
        <v>20</v>
      </c>
      <c r="X21" s="12">
        <v>127.0243</v>
      </c>
      <c r="Y21" s="4">
        <v>20</v>
      </c>
      <c r="Z21" s="12">
        <v>116.6191</v>
      </c>
      <c r="AA21" s="4">
        <v>20</v>
      </c>
      <c r="AB21" s="12">
        <v>12.2561</v>
      </c>
      <c r="AC21" s="4">
        <v>20</v>
      </c>
      <c r="AD21" s="12">
        <v>-1.851</v>
      </c>
    </row>
    <row r="22" spans="2:30" x14ac:dyDescent="0.4">
      <c r="B22" s="4" t="s">
        <v>31</v>
      </c>
      <c r="C22" s="4">
        <v>15</v>
      </c>
      <c r="D22" s="12">
        <v>111.35599999999999</v>
      </c>
      <c r="E22" s="4">
        <v>15</v>
      </c>
      <c r="F22" s="12">
        <v>96.243899999999996</v>
      </c>
      <c r="G22" s="4">
        <v>15</v>
      </c>
      <c r="H22" s="12">
        <v>33.724400000000003</v>
      </c>
      <c r="I22" s="4">
        <v>15</v>
      </c>
      <c r="J22" s="12">
        <v>-18.612300000000001</v>
      </c>
      <c r="L22" s="6" t="s">
        <v>31</v>
      </c>
      <c r="M22" s="6">
        <v>7</v>
      </c>
      <c r="N22" s="13">
        <v>113.7942</v>
      </c>
      <c r="O22" s="6">
        <v>7</v>
      </c>
      <c r="P22" s="13">
        <v>88.281700000000001</v>
      </c>
      <c r="Q22" s="6">
        <v>7</v>
      </c>
      <c r="R22" s="13">
        <v>25.054600000000001</v>
      </c>
      <c r="S22" s="6">
        <v>7</v>
      </c>
      <c r="T22" s="13">
        <v>0.45786900000000003</v>
      </c>
      <c r="V22" s="4" t="s">
        <v>31</v>
      </c>
      <c r="W22" s="4">
        <v>20</v>
      </c>
      <c r="X22" s="12">
        <v>123.85209999999999</v>
      </c>
      <c r="Y22" s="4">
        <v>20</v>
      </c>
      <c r="Z22" s="12">
        <v>116.6191</v>
      </c>
      <c r="AA22" s="4">
        <v>20</v>
      </c>
      <c r="AB22" s="12">
        <v>9.7017100000000003</v>
      </c>
      <c r="AC22" s="4">
        <v>20</v>
      </c>
      <c r="AD22" s="12">
        <v>-2.4687000000000001</v>
      </c>
    </row>
    <row r="23" spans="2:30" x14ac:dyDescent="0.4">
      <c r="B23" s="4" t="s">
        <v>32</v>
      </c>
      <c r="C23" s="4">
        <v>15</v>
      </c>
      <c r="D23" s="12">
        <v>110.4752</v>
      </c>
      <c r="E23" s="4">
        <v>15</v>
      </c>
      <c r="F23" s="12">
        <v>96.243899999999996</v>
      </c>
      <c r="G23" s="4">
        <v>15</v>
      </c>
      <c r="H23" s="12">
        <v>31.815999999999999</v>
      </c>
      <c r="I23" s="4">
        <v>15</v>
      </c>
      <c r="J23" s="12">
        <v>-17.584700000000002</v>
      </c>
      <c r="L23" s="6" t="s">
        <v>32</v>
      </c>
      <c r="M23" s="6">
        <v>7</v>
      </c>
      <c r="N23" s="13">
        <v>110.81570000000001</v>
      </c>
      <c r="O23" s="6">
        <v>7</v>
      </c>
      <c r="P23" s="13">
        <v>88.281700000000001</v>
      </c>
      <c r="Q23" s="6">
        <v>7</v>
      </c>
      <c r="R23" s="13">
        <v>23.780899999999999</v>
      </c>
      <c r="S23" s="6">
        <v>7</v>
      </c>
      <c r="T23" s="13">
        <v>-1.2469699999999999</v>
      </c>
      <c r="V23" s="4" t="s">
        <v>32</v>
      </c>
      <c r="W23" s="4">
        <v>20</v>
      </c>
      <c r="X23" s="12">
        <v>123.3159</v>
      </c>
      <c r="Y23" s="4">
        <v>20</v>
      </c>
      <c r="Z23" s="12">
        <v>116.6191</v>
      </c>
      <c r="AA23" s="4">
        <v>20</v>
      </c>
      <c r="AB23" s="12">
        <v>11.9307</v>
      </c>
      <c r="AC23" s="4">
        <v>20</v>
      </c>
      <c r="AD23" s="12">
        <v>-5.234</v>
      </c>
    </row>
    <row r="24" spans="2:30" x14ac:dyDescent="0.4">
      <c r="B24" s="4" t="s">
        <v>33</v>
      </c>
      <c r="C24" s="4">
        <v>15</v>
      </c>
      <c r="D24" s="12">
        <v>112.5003</v>
      </c>
      <c r="E24" s="4">
        <v>15</v>
      </c>
      <c r="F24" s="12">
        <v>96.243899999999996</v>
      </c>
      <c r="G24" s="4">
        <v>15</v>
      </c>
      <c r="H24" s="12">
        <v>37.069200000000002</v>
      </c>
      <c r="I24" s="4">
        <v>15</v>
      </c>
      <c r="J24" s="12">
        <v>-20.812799999999999</v>
      </c>
      <c r="L24" s="6" t="s">
        <v>33</v>
      </c>
      <c r="M24" s="6">
        <v>7</v>
      </c>
      <c r="N24" s="13">
        <v>113.5566</v>
      </c>
      <c r="O24" s="6">
        <v>7</v>
      </c>
      <c r="P24" s="13">
        <v>88.281700000000001</v>
      </c>
      <c r="Q24" s="6">
        <v>7</v>
      </c>
      <c r="R24" s="13">
        <v>24.9695</v>
      </c>
      <c r="S24" s="6">
        <v>7</v>
      </c>
      <c r="T24" s="13">
        <v>0.30541000000000001</v>
      </c>
      <c r="V24" s="4" t="s">
        <v>33</v>
      </c>
      <c r="W24" s="4">
        <v>20</v>
      </c>
      <c r="X24" s="12">
        <v>122.14709999999999</v>
      </c>
      <c r="Y24" s="4">
        <v>20</v>
      </c>
      <c r="Z24" s="12">
        <v>116.6191</v>
      </c>
      <c r="AA24" s="4">
        <v>20</v>
      </c>
      <c r="AB24" s="12">
        <v>10.872400000000001</v>
      </c>
      <c r="AC24" s="4">
        <v>20</v>
      </c>
      <c r="AD24" s="12">
        <v>-5.3444000000000003</v>
      </c>
    </row>
    <row r="25" spans="2:30" x14ac:dyDescent="0.4">
      <c r="B25" s="4" t="s">
        <v>34</v>
      </c>
      <c r="C25" s="4">
        <v>15</v>
      </c>
      <c r="D25" s="12">
        <v>110.645</v>
      </c>
      <c r="E25" s="4">
        <v>15</v>
      </c>
      <c r="F25" s="12">
        <v>96.243899999999996</v>
      </c>
      <c r="G25" s="4">
        <v>15</v>
      </c>
      <c r="H25" s="12">
        <v>30.5228</v>
      </c>
      <c r="I25" s="4">
        <v>15</v>
      </c>
      <c r="J25" s="12">
        <v>-16.121700000000001</v>
      </c>
      <c r="L25" s="6" t="s">
        <v>34</v>
      </c>
      <c r="M25" s="6">
        <v>7</v>
      </c>
      <c r="N25" s="13">
        <v>112.721</v>
      </c>
      <c r="O25" s="6">
        <v>7</v>
      </c>
      <c r="P25" s="13">
        <v>88.281700000000001</v>
      </c>
      <c r="Q25" s="6">
        <v>7</v>
      </c>
      <c r="R25" s="13">
        <v>22.997499999999999</v>
      </c>
      <c r="S25" s="6">
        <v>7</v>
      </c>
      <c r="T25" s="13">
        <v>1.4418</v>
      </c>
      <c r="V25" s="4" t="s">
        <v>34</v>
      </c>
      <c r="W25" s="4">
        <v>20</v>
      </c>
      <c r="X25" s="12">
        <v>123.8732</v>
      </c>
      <c r="Y25" s="4">
        <v>20</v>
      </c>
      <c r="Z25" s="12">
        <v>116.6191</v>
      </c>
      <c r="AA25" s="4">
        <v>20</v>
      </c>
      <c r="AB25" s="12">
        <v>13.410299999999999</v>
      </c>
      <c r="AC25" s="4">
        <v>20</v>
      </c>
      <c r="AD25" s="12">
        <v>-6.1562999999999999</v>
      </c>
    </row>
    <row r="26" spans="2:30" x14ac:dyDescent="0.4">
      <c r="B26" s="4" t="s">
        <v>35</v>
      </c>
      <c r="C26" s="4">
        <v>15</v>
      </c>
      <c r="D26" s="12">
        <v>112.2426</v>
      </c>
      <c r="E26" s="4">
        <v>15</v>
      </c>
      <c r="F26" s="12">
        <v>96.243899999999996</v>
      </c>
      <c r="G26" s="4">
        <v>15</v>
      </c>
      <c r="H26" s="12">
        <v>35.752200000000002</v>
      </c>
      <c r="I26" s="4">
        <v>15</v>
      </c>
      <c r="J26" s="12">
        <v>-19.753499999999999</v>
      </c>
      <c r="L26" s="6" t="s">
        <v>35</v>
      </c>
      <c r="M26" s="6">
        <v>7</v>
      </c>
      <c r="N26" s="13">
        <v>113.75360000000001</v>
      </c>
      <c r="O26" s="6">
        <v>7</v>
      </c>
      <c r="P26" s="13">
        <v>88.281700000000001</v>
      </c>
      <c r="Q26" s="6">
        <v>7</v>
      </c>
      <c r="R26" s="13">
        <v>24.9651</v>
      </c>
      <c r="S26" s="6">
        <v>7</v>
      </c>
      <c r="T26" s="13">
        <v>0.50673599999999996</v>
      </c>
      <c r="V26" s="4" t="s">
        <v>35</v>
      </c>
      <c r="W26" s="4">
        <v>20</v>
      </c>
      <c r="X26" s="12">
        <v>122.798</v>
      </c>
      <c r="Y26" s="4">
        <v>20</v>
      </c>
      <c r="Z26" s="12">
        <v>116.6191</v>
      </c>
      <c r="AA26" s="4">
        <v>20</v>
      </c>
      <c r="AB26" s="12">
        <v>13.3847</v>
      </c>
      <c r="AC26" s="4">
        <v>20</v>
      </c>
      <c r="AD26" s="12">
        <v>-7.2057000000000002</v>
      </c>
    </row>
    <row r="27" spans="2:30" x14ac:dyDescent="0.4">
      <c r="B27" s="4" t="s">
        <v>36</v>
      </c>
      <c r="C27" s="4">
        <v>15</v>
      </c>
      <c r="D27" s="12">
        <v>112.2426</v>
      </c>
      <c r="E27" s="4">
        <v>15</v>
      </c>
      <c r="F27" s="12">
        <v>96.243899999999996</v>
      </c>
      <c r="G27" s="4">
        <v>15</v>
      </c>
      <c r="H27" s="12">
        <v>35.752200000000002</v>
      </c>
      <c r="I27" s="4">
        <v>15</v>
      </c>
      <c r="J27" s="12">
        <v>-19.753499999999999</v>
      </c>
      <c r="L27" s="6" t="s">
        <v>36</v>
      </c>
      <c r="M27" s="6">
        <v>7</v>
      </c>
      <c r="N27" s="13">
        <v>113.75360000000001</v>
      </c>
      <c r="O27" s="6">
        <v>7</v>
      </c>
      <c r="P27" s="13">
        <v>88.281700000000001</v>
      </c>
      <c r="Q27" s="6">
        <v>7</v>
      </c>
      <c r="R27" s="13">
        <v>24.9651</v>
      </c>
      <c r="S27" s="6">
        <v>7</v>
      </c>
      <c r="T27" s="13">
        <v>0.50673599999999996</v>
      </c>
      <c r="V27" s="4" t="s">
        <v>36</v>
      </c>
      <c r="W27" s="4">
        <v>20</v>
      </c>
      <c r="X27" s="12">
        <v>122.798</v>
      </c>
      <c r="Y27" s="4">
        <v>20</v>
      </c>
      <c r="Z27" s="12">
        <v>116.6191</v>
      </c>
      <c r="AA27" s="4">
        <v>20</v>
      </c>
      <c r="AB27" s="12">
        <v>13.3847</v>
      </c>
      <c r="AC27" s="4">
        <v>20</v>
      </c>
      <c r="AD27" s="12">
        <v>-7.2057000000000002</v>
      </c>
    </row>
    <row r="28" spans="2:30" x14ac:dyDescent="0.4">
      <c r="B28" s="4" t="s">
        <v>37</v>
      </c>
      <c r="C28" s="4">
        <v>15</v>
      </c>
      <c r="D28" s="12">
        <v>119.79810000000001</v>
      </c>
      <c r="E28" s="4">
        <v>15</v>
      </c>
      <c r="F28" s="12">
        <v>96.243899999999996</v>
      </c>
      <c r="G28" s="4">
        <v>15</v>
      </c>
      <c r="H28" s="12">
        <v>36.9953</v>
      </c>
      <c r="I28" s="4">
        <v>15</v>
      </c>
      <c r="J28" s="12">
        <v>-13.441000000000001</v>
      </c>
      <c r="L28" s="6" t="s">
        <v>37</v>
      </c>
      <c r="M28" s="6">
        <v>7</v>
      </c>
      <c r="N28" s="13">
        <v>127.47110000000001</v>
      </c>
      <c r="O28" s="6">
        <v>7</v>
      </c>
      <c r="P28" s="13">
        <v>88.281700000000001</v>
      </c>
      <c r="Q28" s="6">
        <v>7</v>
      </c>
      <c r="R28" s="13">
        <v>25.542400000000001</v>
      </c>
      <c r="S28" s="6">
        <v>7</v>
      </c>
      <c r="T28" s="13">
        <v>13.6469</v>
      </c>
      <c r="V28" s="4" t="s">
        <v>37</v>
      </c>
      <c r="W28" s="4">
        <v>20</v>
      </c>
      <c r="X28" s="12">
        <v>124.05249999999999</v>
      </c>
      <c r="Y28" s="4">
        <v>20</v>
      </c>
      <c r="Z28" s="12">
        <v>116.6191</v>
      </c>
      <c r="AA28" s="4">
        <v>20</v>
      </c>
      <c r="AB28" s="12">
        <v>13.6698</v>
      </c>
      <c r="AC28" s="4">
        <v>20</v>
      </c>
      <c r="AD28" s="12">
        <v>-6.2365000000000004</v>
      </c>
    </row>
    <row r="29" spans="2:30" x14ac:dyDescent="0.4">
      <c r="B29" s="4" t="s">
        <v>38</v>
      </c>
      <c r="C29" s="4">
        <v>15</v>
      </c>
      <c r="D29" s="12">
        <v>120.5972</v>
      </c>
      <c r="E29" s="4">
        <v>15</v>
      </c>
      <c r="F29" s="12">
        <v>96.243899999999996</v>
      </c>
      <c r="G29" s="4">
        <v>15</v>
      </c>
      <c r="H29" s="12">
        <v>37.877899999999997</v>
      </c>
      <c r="I29" s="4">
        <v>15</v>
      </c>
      <c r="J29" s="12">
        <v>-13.5246</v>
      </c>
      <c r="L29" s="6" t="s">
        <v>38</v>
      </c>
      <c r="M29" s="6">
        <v>7</v>
      </c>
      <c r="N29" s="13">
        <v>127.592</v>
      </c>
      <c r="O29" s="6">
        <v>7</v>
      </c>
      <c r="P29" s="13">
        <v>88.281700000000001</v>
      </c>
      <c r="Q29" s="6">
        <v>7</v>
      </c>
      <c r="R29" s="13">
        <v>25.435600000000001</v>
      </c>
      <c r="S29" s="6">
        <v>7</v>
      </c>
      <c r="T29" s="13">
        <v>13.874700000000001</v>
      </c>
      <c r="V29" s="4" t="s">
        <v>38</v>
      </c>
      <c r="W29" s="4">
        <v>20</v>
      </c>
      <c r="X29" s="12">
        <v>122.9996</v>
      </c>
      <c r="Y29" s="4">
        <v>20</v>
      </c>
      <c r="Z29" s="12">
        <v>116.6191</v>
      </c>
      <c r="AA29" s="4">
        <v>20</v>
      </c>
      <c r="AB29" s="12">
        <v>13.683999999999999</v>
      </c>
      <c r="AC29" s="4">
        <v>20</v>
      </c>
      <c r="AD29" s="12">
        <v>-7.3033999999999999</v>
      </c>
    </row>
    <row r="30" spans="2:30" x14ac:dyDescent="0.4">
      <c r="B30" s="4" t="s">
        <v>39</v>
      </c>
      <c r="C30" s="4">
        <v>15</v>
      </c>
      <c r="D30" s="12">
        <v>121.4131</v>
      </c>
      <c r="E30" s="4">
        <v>15</v>
      </c>
      <c r="F30" s="12">
        <v>96.243899999999996</v>
      </c>
      <c r="G30" s="4">
        <v>15</v>
      </c>
      <c r="H30" s="12">
        <v>40.166899999999998</v>
      </c>
      <c r="I30" s="4">
        <v>15</v>
      </c>
      <c r="J30" s="12">
        <v>-14.9977</v>
      </c>
      <c r="L30" s="6" t="s">
        <v>39</v>
      </c>
      <c r="M30" s="6">
        <v>7</v>
      </c>
      <c r="N30" s="13">
        <v>134.49170000000001</v>
      </c>
      <c r="O30" s="6">
        <v>7</v>
      </c>
      <c r="P30" s="13">
        <v>88.281700000000001</v>
      </c>
      <c r="Q30" s="6">
        <v>7</v>
      </c>
      <c r="R30" s="13">
        <v>24.983699999999999</v>
      </c>
      <c r="S30" s="6">
        <v>7</v>
      </c>
      <c r="T30" s="13">
        <v>21.226199999999999</v>
      </c>
      <c r="V30" s="4" t="s">
        <v>39</v>
      </c>
      <c r="W30" s="4">
        <v>20</v>
      </c>
      <c r="X30" s="12">
        <v>123.94289999999999</v>
      </c>
      <c r="Y30" s="4">
        <v>20</v>
      </c>
      <c r="Z30" s="12">
        <v>116.6191</v>
      </c>
      <c r="AA30" s="4">
        <v>20</v>
      </c>
      <c r="AB30" s="12">
        <v>14.868499999999999</v>
      </c>
      <c r="AC30" s="4">
        <v>20</v>
      </c>
      <c r="AD30" s="12">
        <v>-7.5446999999999997</v>
      </c>
    </row>
    <row r="31" spans="2:30" x14ac:dyDescent="0.4">
      <c r="B31" s="4" t="s">
        <v>40</v>
      </c>
      <c r="C31" s="4">
        <v>15</v>
      </c>
      <c r="D31" s="12">
        <v>120.4796</v>
      </c>
      <c r="E31" s="4">
        <v>15</v>
      </c>
      <c r="F31" s="12">
        <v>96.243899999999996</v>
      </c>
      <c r="G31" s="4">
        <v>15</v>
      </c>
      <c r="H31" s="12">
        <v>32.896999999999998</v>
      </c>
      <c r="I31" s="4">
        <v>15</v>
      </c>
      <c r="J31" s="12">
        <v>-8.6613199999999999</v>
      </c>
      <c r="L31" s="6" t="s">
        <v>40</v>
      </c>
      <c r="M31" s="6">
        <v>7</v>
      </c>
      <c r="N31" s="13">
        <v>127.13939999999999</v>
      </c>
      <c r="O31" s="6">
        <v>7</v>
      </c>
      <c r="P31" s="13">
        <v>88.281700000000001</v>
      </c>
      <c r="Q31" s="6">
        <v>7</v>
      </c>
      <c r="R31" s="13">
        <v>23.3735</v>
      </c>
      <c r="S31" s="6">
        <v>7</v>
      </c>
      <c r="T31" s="13">
        <v>15.4841</v>
      </c>
      <c r="V31" s="4" t="s">
        <v>40</v>
      </c>
      <c r="W31" s="4">
        <v>20</v>
      </c>
      <c r="X31" s="12">
        <v>124.5341</v>
      </c>
      <c r="Y31" s="4">
        <v>20</v>
      </c>
      <c r="Z31" s="12">
        <v>116.6191</v>
      </c>
      <c r="AA31" s="4">
        <v>20</v>
      </c>
      <c r="AB31" s="12">
        <v>15.420999999999999</v>
      </c>
      <c r="AC31" s="4">
        <v>20</v>
      </c>
      <c r="AD31" s="12">
        <v>-7.5060000000000002</v>
      </c>
    </row>
    <row r="32" spans="2:30" x14ac:dyDescent="0.4">
      <c r="B32" s="4" t="s">
        <v>41</v>
      </c>
      <c r="C32" s="4">
        <v>15</v>
      </c>
      <c r="D32" s="12">
        <v>119.80370000000001</v>
      </c>
      <c r="E32" s="4">
        <v>15</v>
      </c>
      <c r="F32" s="12">
        <v>96.243899999999996</v>
      </c>
      <c r="G32" s="4">
        <v>15</v>
      </c>
      <c r="H32" s="12">
        <v>23.2974</v>
      </c>
      <c r="I32" s="4">
        <v>15</v>
      </c>
      <c r="J32" s="12">
        <v>0.26243899999999998</v>
      </c>
      <c r="L32" s="6" t="s">
        <v>41</v>
      </c>
      <c r="M32" s="6">
        <v>7</v>
      </c>
      <c r="N32" s="13">
        <v>126.3077</v>
      </c>
      <c r="O32" s="6">
        <v>7</v>
      </c>
      <c r="P32" s="13">
        <v>88.281700000000001</v>
      </c>
      <c r="Q32" s="6">
        <v>7</v>
      </c>
      <c r="R32" s="13">
        <v>22.546199999999999</v>
      </c>
      <c r="S32" s="6">
        <v>7</v>
      </c>
      <c r="T32" s="13">
        <v>15.479799999999999</v>
      </c>
      <c r="V32" s="4" t="s">
        <v>41</v>
      </c>
      <c r="W32" s="4">
        <v>20</v>
      </c>
      <c r="X32" s="12">
        <v>126.97750000000001</v>
      </c>
      <c r="Y32" s="4">
        <v>20</v>
      </c>
      <c r="Z32" s="12">
        <v>116.6191</v>
      </c>
      <c r="AA32" s="4">
        <v>20</v>
      </c>
      <c r="AB32" s="12">
        <v>16.542400000000001</v>
      </c>
      <c r="AC32" s="4">
        <v>20</v>
      </c>
      <c r="AD32" s="12">
        <v>-6.1840000000000002</v>
      </c>
    </row>
    <row r="33" spans="2:30" x14ac:dyDescent="0.4">
      <c r="B33" s="4" t="s">
        <v>42</v>
      </c>
      <c r="C33" s="4">
        <v>15</v>
      </c>
      <c r="D33" s="12">
        <v>121.5577</v>
      </c>
      <c r="E33" s="4">
        <v>15</v>
      </c>
      <c r="F33" s="12">
        <v>96.243899999999996</v>
      </c>
      <c r="G33" s="4">
        <v>15</v>
      </c>
      <c r="H33" s="12">
        <v>30.305700000000002</v>
      </c>
      <c r="I33" s="4">
        <v>15</v>
      </c>
      <c r="J33" s="12">
        <v>-4.9919099999999998</v>
      </c>
      <c r="L33" s="6" t="s">
        <v>42</v>
      </c>
      <c r="M33" s="6">
        <v>7</v>
      </c>
      <c r="N33" s="13">
        <v>120.95189999999999</v>
      </c>
      <c r="O33" s="6">
        <v>7</v>
      </c>
      <c r="P33" s="13">
        <v>88.281700000000001</v>
      </c>
      <c r="Q33" s="6">
        <v>7</v>
      </c>
      <c r="R33" s="13">
        <v>15.288600000000001</v>
      </c>
      <c r="S33" s="6">
        <v>7</v>
      </c>
      <c r="T33" s="13">
        <v>17.381499999999999</v>
      </c>
      <c r="V33" s="4" t="s">
        <v>42</v>
      </c>
      <c r="W33" s="4">
        <v>20</v>
      </c>
      <c r="X33" s="12">
        <v>126.0638</v>
      </c>
      <c r="Y33" s="4">
        <v>20</v>
      </c>
      <c r="Z33" s="12">
        <v>116.6191</v>
      </c>
      <c r="AA33" s="4">
        <v>20</v>
      </c>
      <c r="AB33" s="12">
        <v>16.789100000000001</v>
      </c>
      <c r="AC33" s="4">
        <v>20</v>
      </c>
      <c r="AD33" s="12">
        <v>-7.3444000000000003</v>
      </c>
    </row>
    <row r="34" spans="2:30" x14ac:dyDescent="0.4">
      <c r="B34" s="4" t="s">
        <v>43</v>
      </c>
      <c r="C34" s="4">
        <v>15</v>
      </c>
      <c r="D34" s="12">
        <v>121.63039999999999</v>
      </c>
      <c r="E34" s="4">
        <v>15</v>
      </c>
      <c r="F34" s="12">
        <v>96.243899999999996</v>
      </c>
      <c r="G34" s="4">
        <v>15</v>
      </c>
      <c r="H34" s="12">
        <v>34.633000000000003</v>
      </c>
      <c r="I34" s="4">
        <v>15</v>
      </c>
      <c r="J34" s="12">
        <v>-9.2465299999999999</v>
      </c>
      <c r="L34" s="6" t="s">
        <v>43</v>
      </c>
      <c r="M34" s="6">
        <v>7</v>
      </c>
      <c r="N34" s="13">
        <v>119.47920000000001</v>
      </c>
      <c r="O34" s="6">
        <v>7</v>
      </c>
      <c r="P34" s="13">
        <v>88.281700000000001</v>
      </c>
      <c r="Q34" s="6">
        <v>7</v>
      </c>
      <c r="R34" s="13">
        <v>14.7492</v>
      </c>
      <c r="S34" s="6">
        <v>7</v>
      </c>
      <c r="T34" s="13">
        <v>16.4483</v>
      </c>
      <c r="V34" s="4" t="s">
        <v>43</v>
      </c>
      <c r="W34" s="4">
        <v>20</v>
      </c>
      <c r="X34" s="12">
        <v>125.01430000000001</v>
      </c>
      <c r="Y34" s="4">
        <v>20</v>
      </c>
      <c r="Z34" s="12">
        <v>116.6191</v>
      </c>
      <c r="AA34" s="4">
        <v>20</v>
      </c>
      <c r="AB34" s="12">
        <v>13.7919</v>
      </c>
      <c r="AC34" s="4">
        <v>20</v>
      </c>
      <c r="AD34" s="12">
        <v>-5.3967000000000001</v>
      </c>
    </row>
    <row r="35" spans="2:30" x14ac:dyDescent="0.4">
      <c r="B35" s="4" t="s">
        <v>44</v>
      </c>
      <c r="C35" s="4">
        <v>15</v>
      </c>
      <c r="D35" s="12">
        <v>122.6185</v>
      </c>
      <c r="E35" s="4">
        <v>15</v>
      </c>
      <c r="F35" s="12">
        <v>96.243899999999996</v>
      </c>
      <c r="G35" s="4">
        <v>15</v>
      </c>
      <c r="H35" s="12">
        <v>34.012599999999999</v>
      </c>
      <c r="I35" s="4">
        <v>15</v>
      </c>
      <c r="J35" s="12">
        <v>-7.6380100000000004</v>
      </c>
      <c r="L35" s="6" t="s">
        <v>44</v>
      </c>
      <c r="M35" s="6">
        <v>7</v>
      </c>
      <c r="N35" s="13">
        <v>120.4885</v>
      </c>
      <c r="O35" s="6">
        <v>7</v>
      </c>
      <c r="P35" s="13">
        <v>88.281700000000001</v>
      </c>
      <c r="Q35" s="6">
        <v>7</v>
      </c>
      <c r="R35" s="13">
        <v>13.0367</v>
      </c>
      <c r="S35" s="6">
        <v>7</v>
      </c>
      <c r="T35" s="13">
        <v>19.170100000000001</v>
      </c>
      <c r="V35" s="4" t="s">
        <v>44</v>
      </c>
      <c r="W35" s="4">
        <v>20</v>
      </c>
      <c r="X35" s="12">
        <v>124.4226</v>
      </c>
      <c r="Y35" s="4">
        <v>20</v>
      </c>
      <c r="Z35" s="12">
        <v>116.6191</v>
      </c>
      <c r="AA35" s="4">
        <v>20</v>
      </c>
      <c r="AB35" s="12">
        <v>13.2668</v>
      </c>
      <c r="AC35" s="4">
        <v>20</v>
      </c>
      <c r="AD35" s="12">
        <v>-5.4633000000000003</v>
      </c>
    </row>
  </sheetData>
  <mergeCells count="24">
    <mergeCell ref="A3:R3"/>
    <mergeCell ref="A4:R4"/>
    <mergeCell ref="A5:C5"/>
    <mergeCell ref="C7:J7"/>
    <mergeCell ref="B8:B9"/>
    <mergeCell ref="C8:D9"/>
    <mergeCell ref="E8:F9"/>
    <mergeCell ref="G8:H9"/>
    <mergeCell ref="I8:J9"/>
    <mergeCell ref="C10:J10"/>
    <mergeCell ref="M7:T7"/>
    <mergeCell ref="L8:L9"/>
    <mergeCell ref="M8:N9"/>
    <mergeCell ref="O8:P9"/>
    <mergeCell ref="Q8:R9"/>
    <mergeCell ref="S8:T9"/>
    <mergeCell ref="M10:T10"/>
    <mergeCell ref="W10:AD10"/>
    <mergeCell ref="W7:AD7"/>
    <mergeCell ref="V8:V9"/>
    <mergeCell ref="W8:X9"/>
    <mergeCell ref="Y8:Z9"/>
    <mergeCell ref="AA8:AB9"/>
    <mergeCell ref="AC8:AD9"/>
  </mergeCells>
  <hyperlinks>
    <hyperlink ref="A5" location="'List of contents'!A1" display="Back to 'List of contents'" xr:uid="{00000000-0004-0000-3900-000000000000}"/>
  </hyperlinks>
  <pageMargins left="0.7" right="0.7" top="0.75" bottom="0.75" header="0.3" footer="0.3"/>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Sheet58"/>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1" width="10.77734375" style="14" customWidth="1"/>
    <col min="12" max="12" width="18.77734375" style="14" customWidth="1"/>
    <col min="13" max="100" width="10.77734375" style="14" customWidth="1"/>
    <col min="101" max="16384" width="8.77734375" style="14"/>
  </cols>
  <sheetData>
    <row r="1" spans="1:18" s="15" customFormat="1" ht="21.6" x14ac:dyDescent="0.45">
      <c r="A1" s="1" t="s">
        <v>835</v>
      </c>
    </row>
    <row r="2" spans="1:18" s="4" customFormat="1" ht="15" x14ac:dyDescent="0.35">
      <c r="A2" s="4" t="s">
        <v>10</v>
      </c>
    </row>
    <row r="3" spans="1:18" s="4" customFormat="1" ht="28.2" customHeight="1" x14ac:dyDescent="0.35">
      <c r="A3" s="24" t="s">
        <v>388</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57</v>
      </c>
      <c r="D8" s="17"/>
      <c r="E8" s="17"/>
      <c r="G8" s="6" t="s">
        <v>10</v>
      </c>
      <c r="H8" s="20" t="s">
        <v>68</v>
      </c>
      <c r="I8" s="20"/>
      <c r="J8" s="20"/>
      <c r="L8" s="4" t="s">
        <v>10</v>
      </c>
      <c r="M8" s="17" t="s">
        <v>69</v>
      </c>
      <c r="N8" s="17"/>
      <c r="O8" s="17"/>
    </row>
    <row r="9" spans="1:18" ht="21" customHeight="1" x14ac:dyDescent="0.4">
      <c r="B9" s="18" t="s">
        <v>10</v>
      </c>
      <c r="C9" s="19" t="s">
        <v>12</v>
      </c>
      <c r="D9" s="19" t="s">
        <v>13</v>
      </c>
      <c r="E9" s="19" t="s">
        <v>67</v>
      </c>
      <c r="G9" s="21" t="s">
        <v>10</v>
      </c>
      <c r="H9" s="22" t="s">
        <v>12</v>
      </c>
      <c r="I9" s="22" t="s">
        <v>13</v>
      </c>
      <c r="J9" s="22" t="s">
        <v>67</v>
      </c>
      <c r="L9" s="18" t="s">
        <v>10</v>
      </c>
      <c r="M9" s="19" t="s">
        <v>12</v>
      </c>
      <c r="N9" s="19" t="s">
        <v>13</v>
      </c>
      <c r="O9" s="19" t="s">
        <v>67</v>
      </c>
    </row>
    <row r="10" spans="1:18" ht="21" customHeight="1" x14ac:dyDescent="0.4">
      <c r="B10" s="18"/>
      <c r="C10" s="19"/>
      <c r="D10" s="19"/>
      <c r="E10" s="19"/>
      <c r="G10" s="21"/>
      <c r="H10" s="22"/>
      <c r="I10" s="22"/>
      <c r="J10" s="22"/>
      <c r="L10" s="18"/>
      <c r="M10" s="19"/>
      <c r="N10" s="19"/>
      <c r="O10" s="19"/>
    </row>
    <row r="11" spans="1:18" x14ac:dyDescent="0.4">
      <c r="B11" s="4" t="s">
        <v>10</v>
      </c>
      <c r="C11" s="16" t="s">
        <v>15</v>
      </c>
      <c r="D11" s="16"/>
      <c r="E11" s="16"/>
      <c r="G11" s="6" t="s">
        <v>10</v>
      </c>
      <c r="H11" s="23" t="s">
        <v>15</v>
      </c>
      <c r="I11" s="23"/>
      <c r="J11" s="23"/>
      <c r="L11" s="4" t="s">
        <v>10</v>
      </c>
      <c r="M11" s="16" t="s">
        <v>15</v>
      </c>
      <c r="N11" s="16"/>
      <c r="O11" s="16"/>
    </row>
    <row r="12" spans="1:18" x14ac:dyDescent="0.4">
      <c r="B12" s="4" t="s">
        <v>115</v>
      </c>
      <c r="C12" s="12">
        <v>13.186299999999999</v>
      </c>
      <c r="D12" s="12">
        <v>14.8994</v>
      </c>
      <c r="E12" s="12">
        <v>17.72</v>
      </c>
      <c r="G12" s="6" t="s">
        <v>115</v>
      </c>
      <c r="H12" s="13">
        <v>13.100300000000001</v>
      </c>
      <c r="I12" s="13">
        <v>14.8596</v>
      </c>
      <c r="J12" s="13">
        <v>17.9041</v>
      </c>
      <c r="L12" s="4" t="s">
        <v>115</v>
      </c>
      <c r="M12" s="12">
        <v>19.2058</v>
      </c>
      <c r="N12" s="12">
        <v>20.388000000000002</v>
      </c>
      <c r="O12" s="12">
        <v>22.645900000000001</v>
      </c>
    </row>
    <row r="13" spans="1:18" x14ac:dyDescent="0.4">
      <c r="B13" s="4" t="s">
        <v>116</v>
      </c>
      <c r="C13" s="12">
        <v>22.059200000000001</v>
      </c>
      <c r="D13" s="12">
        <v>22.946000000000002</v>
      </c>
      <c r="E13" s="12">
        <v>26.621400000000001</v>
      </c>
      <c r="G13" s="6" t="s">
        <v>116</v>
      </c>
      <c r="H13" s="13">
        <v>17.329699999999999</v>
      </c>
      <c r="I13" s="13">
        <v>19.050699999999999</v>
      </c>
      <c r="J13" s="13">
        <v>21.2837</v>
      </c>
      <c r="L13" s="4" t="s">
        <v>116</v>
      </c>
      <c r="M13" s="12">
        <v>50.9283</v>
      </c>
      <c r="N13" s="12">
        <v>50.9283</v>
      </c>
      <c r="O13" s="12">
        <v>50.9283</v>
      </c>
    </row>
    <row r="14" spans="1:18" x14ac:dyDescent="0.4">
      <c r="B14" s="4" t="s">
        <v>117</v>
      </c>
      <c r="C14" s="12">
        <v>15.694800000000001</v>
      </c>
      <c r="D14" s="12">
        <v>16.706</v>
      </c>
      <c r="E14" s="12">
        <v>19.602900000000002</v>
      </c>
      <c r="G14" s="6" t="s">
        <v>117</v>
      </c>
      <c r="H14" s="13">
        <v>13.9665</v>
      </c>
      <c r="I14" s="13">
        <v>16.032699999999998</v>
      </c>
      <c r="J14" s="13">
        <v>19.065899999999999</v>
      </c>
      <c r="L14" s="4" t="s">
        <v>117</v>
      </c>
      <c r="M14" s="12">
        <v>24.1631</v>
      </c>
      <c r="N14" s="12">
        <v>25.285499999999999</v>
      </c>
      <c r="O14" s="12">
        <v>25.859300000000001</v>
      </c>
    </row>
    <row r="15" spans="1:18" x14ac:dyDescent="0.4">
      <c r="B15" s="4" t="s">
        <v>118</v>
      </c>
      <c r="C15" s="12">
        <v>13.7227</v>
      </c>
      <c r="D15" s="12">
        <v>15.464399999999999</v>
      </c>
      <c r="E15" s="12">
        <v>17.537500000000001</v>
      </c>
      <c r="G15" s="6" t="s">
        <v>118</v>
      </c>
      <c r="H15" s="13">
        <v>13.11</v>
      </c>
      <c r="I15" s="13">
        <v>14.949</v>
      </c>
      <c r="J15" s="13">
        <v>17.3444</v>
      </c>
      <c r="L15" s="4" t="s">
        <v>118</v>
      </c>
      <c r="M15" s="12">
        <v>17.074300000000001</v>
      </c>
      <c r="N15" s="12">
        <v>17.584599999999998</v>
      </c>
      <c r="O15" s="12">
        <v>20.440300000000001</v>
      </c>
    </row>
    <row r="16" spans="1:18" x14ac:dyDescent="0.4">
      <c r="B16" s="4" t="s">
        <v>119</v>
      </c>
      <c r="C16" s="12">
        <v>12.72</v>
      </c>
      <c r="D16" s="12">
        <v>14.1196</v>
      </c>
      <c r="E16" s="12">
        <v>15.915900000000001</v>
      </c>
      <c r="G16" s="6" t="s">
        <v>119</v>
      </c>
      <c r="H16" s="13">
        <v>12.268800000000001</v>
      </c>
      <c r="I16" s="13">
        <v>14.0419</v>
      </c>
      <c r="J16" s="13">
        <v>16.0914</v>
      </c>
      <c r="L16" s="4" t="s">
        <v>119</v>
      </c>
      <c r="M16" s="12">
        <v>14.2653</v>
      </c>
      <c r="N16" s="12">
        <v>15.466799999999999</v>
      </c>
      <c r="O16" s="12">
        <v>17.838999999999999</v>
      </c>
    </row>
    <row r="17" spans="2:15" x14ac:dyDescent="0.4">
      <c r="B17" s="4" t="s">
        <v>120</v>
      </c>
      <c r="C17" s="12">
        <v>6.7606200000000003</v>
      </c>
      <c r="D17" s="12">
        <v>7.4377199999999997</v>
      </c>
      <c r="E17" s="12">
        <v>8.3674800000000005</v>
      </c>
      <c r="G17" s="6" t="s">
        <v>120</v>
      </c>
      <c r="H17" s="13">
        <v>9.2895500000000002</v>
      </c>
      <c r="I17" s="13">
        <v>10.433299999999999</v>
      </c>
      <c r="J17" s="13">
        <v>11.4313</v>
      </c>
      <c r="L17" s="4" t="s">
        <v>120</v>
      </c>
      <c r="M17" s="12">
        <v>11.4573</v>
      </c>
      <c r="N17" s="12">
        <v>11.4573</v>
      </c>
      <c r="O17" s="12">
        <v>13.440099999999999</v>
      </c>
    </row>
    <row r="18" spans="2:15" x14ac:dyDescent="0.4">
      <c r="B18" s="4" t="s">
        <v>10</v>
      </c>
      <c r="C18" s="4" t="s">
        <v>10</v>
      </c>
      <c r="D18" s="4" t="s">
        <v>10</v>
      </c>
      <c r="E18" s="4" t="s">
        <v>10</v>
      </c>
      <c r="G18" s="6" t="s">
        <v>10</v>
      </c>
      <c r="H18" s="6" t="s">
        <v>10</v>
      </c>
      <c r="I18" s="6" t="s">
        <v>10</v>
      </c>
      <c r="J18" s="6" t="s">
        <v>10</v>
      </c>
      <c r="L18" s="4" t="s">
        <v>10</v>
      </c>
      <c r="M18" s="4" t="s">
        <v>10</v>
      </c>
      <c r="N18" s="4" t="s">
        <v>10</v>
      </c>
      <c r="O18" s="4" t="s">
        <v>10</v>
      </c>
    </row>
    <row r="19" spans="2:15" x14ac:dyDescent="0.4">
      <c r="B19" s="4" t="s">
        <v>16</v>
      </c>
      <c r="C19" s="4">
        <v>105</v>
      </c>
      <c r="D19" s="4">
        <v>105</v>
      </c>
      <c r="E19" s="4">
        <v>105</v>
      </c>
      <c r="G19" s="6" t="s">
        <v>16</v>
      </c>
      <c r="H19" s="6">
        <v>29</v>
      </c>
      <c r="I19" s="6">
        <v>29</v>
      </c>
      <c r="J19" s="6">
        <v>29</v>
      </c>
      <c r="L19" s="4" t="s">
        <v>16</v>
      </c>
      <c r="M19" s="4">
        <v>42</v>
      </c>
      <c r="N19" s="4">
        <v>42</v>
      </c>
      <c r="O19" s="4">
        <v>42</v>
      </c>
    </row>
  </sheetData>
  <mergeCells count="21">
    <mergeCell ref="A3:R3"/>
    <mergeCell ref="A4:R4"/>
    <mergeCell ref="A5:C5"/>
    <mergeCell ref="C8:E8"/>
    <mergeCell ref="B9:B10"/>
    <mergeCell ref="C9:C10"/>
    <mergeCell ref="D9:D10"/>
    <mergeCell ref="E9:E10"/>
    <mergeCell ref="M8:O8"/>
    <mergeCell ref="L9:L10"/>
    <mergeCell ref="M9:M10"/>
    <mergeCell ref="N9:N10"/>
    <mergeCell ref="O9:O10"/>
    <mergeCell ref="M11:O11"/>
    <mergeCell ref="C11:E11"/>
    <mergeCell ref="H8:J8"/>
    <mergeCell ref="G9:G10"/>
    <mergeCell ref="H9:H10"/>
    <mergeCell ref="I9:I10"/>
    <mergeCell ref="J9:J10"/>
    <mergeCell ref="H11:J11"/>
  </mergeCells>
  <hyperlinks>
    <hyperlink ref="A5" location="'List of contents'!A1" display="Back to 'List of contents'" xr:uid="{00000000-0004-0000-3A00-000000000000}"/>
  </hyperlinks>
  <pageMargins left="0.7" right="0.7" top="0.75" bottom="0.75" header="0.3" footer="0.3"/>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codeName="Sheet59"/>
  <dimension ref="A1:R16"/>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22.21875" style="14" customWidth="1"/>
    <col min="3" max="5" width="10.77734375" style="14" customWidth="1"/>
    <col min="6" max="6" width="22.21875" style="14" customWidth="1"/>
    <col min="7" max="100" width="10.77734375" style="14" customWidth="1"/>
    <col min="101" max="16384" width="8.77734375" style="14"/>
  </cols>
  <sheetData>
    <row r="1" spans="1:18" s="15" customFormat="1" ht="20.399999999999999" x14ac:dyDescent="0.45">
      <c r="A1" s="1" t="s">
        <v>391</v>
      </c>
    </row>
    <row r="2" spans="1:18" s="4" customFormat="1" ht="15" x14ac:dyDescent="0.35">
      <c r="A2" s="4" t="s">
        <v>10</v>
      </c>
    </row>
    <row r="3" spans="1:18" s="4" customFormat="1" ht="15" x14ac:dyDescent="0.35">
      <c r="A3" s="24" t="s">
        <v>10</v>
      </c>
      <c r="B3" s="24"/>
      <c r="C3" s="24"/>
      <c r="D3" s="24"/>
      <c r="E3" s="24"/>
      <c r="F3" s="24"/>
      <c r="G3" s="24"/>
      <c r="H3" s="24"/>
      <c r="I3" s="24"/>
      <c r="J3" s="24"/>
      <c r="K3" s="24"/>
      <c r="L3" s="24"/>
      <c r="M3" s="24"/>
      <c r="N3" s="24"/>
      <c r="O3" s="24"/>
      <c r="P3" s="24"/>
      <c r="Q3" s="24"/>
      <c r="R3" s="24"/>
    </row>
    <row r="4" spans="1:18" s="4" customFormat="1" ht="15" x14ac:dyDescent="0.35">
      <c r="A4" s="18" t="s">
        <v>199</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392</v>
      </c>
      <c r="D7" s="17"/>
      <c r="F7" s="6" t="s">
        <v>10</v>
      </c>
      <c r="G7" s="20" t="s">
        <v>398</v>
      </c>
      <c r="H7" s="20"/>
    </row>
    <row r="8" spans="1:18" ht="21" customHeight="1" x14ac:dyDescent="0.4">
      <c r="B8" s="18" t="s">
        <v>10</v>
      </c>
      <c r="C8" s="19" t="s">
        <v>10</v>
      </c>
      <c r="D8" s="19"/>
      <c r="F8" s="21" t="s">
        <v>10</v>
      </c>
      <c r="G8" s="22" t="s">
        <v>10</v>
      </c>
      <c r="H8" s="22"/>
    </row>
    <row r="9" spans="1:18" ht="21" customHeight="1" x14ac:dyDescent="0.4">
      <c r="B9" s="18"/>
      <c r="C9" s="19"/>
      <c r="D9" s="19"/>
      <c r="F9" s="21"/>
      <c r="G9" s="22"/>
      <c r="H9" s="22"/>
    </row>
    <row r="10" spans="1:18" x14ac:dyDescent="0.4">
      <c r="B10" s="4" t="s">
        <v>10</v>
      </c>
      <c r="C10" s="16" t="s">
        <v>15</v>
      </c>
      <c r="D10" s="16"/>
      <c r="F10" s="6" t="s">
        <v>10</v>
      </c>
      <c r="G10" s="23" t="s">
        <v>15</v>
      </c>
      <c r="H10" s="23"/>
    </row>
    <row r="11" spans="1:18" ht="30" x14ac:dyDescent="0.4">
      <c r="B11" s="4" t="s">
        <v>10</v>
      </c>
      <c r="C11" s="8" t="s">
        <v>16</v>
      </c>
      <c r="D11" s="8" t="s">
        <v>17</v>
      </c>
      <c r="F11" s="6" t="s">
        <v>10</v>
      </c>
      <c r="G11" s="9" t="s">
        <v>16</v>
      </c>
      <c r="H11" s="9" t="s">
        <v>17</v>
      </c>
    </row>
    <row r="12" spans="1:18" x14ac:dyDescent="0.4">
      <c r="B12" s="4" t="s">
        <v>393</v>
      </c>
      <c r="C12" s="4">
        <v>115</v>
      </c>
      <c r="D12" s="12">
        <v>0</v>
      </c>
      <c r="F12" s="6" t="s">
        <v>393</v>
      </c>
      <c r="G12" s="6">
        <v>61</v>
      </c>
      <c r="H12" s="13">
        <v>0</v>
      </c>
    </row>
    <row r="13" spans="1:18" x14ac:dyDescent="0.4">
      <c r="B13" s="4" t="s">
        <v>394</v>
      </c>
      <c r="C13" s="4">
        <v>115</v>
      </c>
      <c r="D13" s="12">
        <v>0</v>
      </c>
      <c r="F13" s="6" t="s">
        <v>394</v>
      </c>
      <c r="G13" s="6">
        <v>61</v>
      </c>
      <c r="H13" s="13">
        <v>0</v>
      </c>
    </row>
    <row r="14" spans="1:18" x14ac:dyDescent="0.4">
      <c r="B14" s="4" t="s">
        <v>395</v>
      </c>
      <c r="C14" s="4">
        <v>115</v>
      </c>
      <c r="D14" s="12">
        <v>0</v>
      </c>
      <c r="F14" s="6" t="s">
        <v>395</v>
      </c>
      <c r="G14" s="6">
        <v>61</v>
      </c>
      <c r="H14" s="13">
        <v>0</v>
      </c>
    </row>
    <row r="15" spans="1:18" x14ac:dyDescent="0.4">
      <c r="B15" s="4" t="s">
        <v>396</v>
      </c>
      <c r="C15" s="4">
        <v>115</v>
      </c>
      <c r="D15" s="12">
        <v>32</v>
      </c>
      <c r="F15" s="6" t="s">
        <v>396</v>
      </c>
      <c r="G15" s="6">
        <v>61</v>
      </c>
      <c r="H15" s="13">
        <v>7</v>
      </c>
    </row>
    <row r="16" spans="1:18" x14ac:dyDescent="0.4">
      <c r="B16" s="4" t="s">
        <v>397</v>
      </c>
      <c r="C16" s="4">
        <v>115</v>
      </c>
      <c r="D16" s="12">
        <v>83</v>
      </c>
      <c r="F16" s="6" t="s">
        <v>397</v>
      </c>
      <c r="G16" s="6">
        <v>61</v>
      </c>
      <c r="H16" s="13">
        <v>54</v>
      </c>
    </row>
  </sheetData>
  <mergeCells count="11">
    <mergeCell ref="A3:R3"/>
    <mergeCell ref="A4:R4"/>
    <mergeCell ref="A5:C5"/>
    <mergeCell ref="C7:D7"/>
    <mergeCell ref="B8:B9"/>
    <mergeCell ref="C8:D9"/>
    <mergeCell ref="C10:D10"/>
    <mergeCell ref="G7:H7"/>
    <mergeCell ref="F8:F9"/>
    <mergeCell ref="G8:H9"/>
    <mergeCell ref="G10:H10"/>
  </mergeCells>
  <hyperlinks>
    <hyperlink ref="A5" location="'List of contents'!A1" display="Back to 'List of contents'" xr:uid="{00000000-0004-0000-3B00-000000000000}"/>
  </hyperlinks>
  <pageMargins left="0.7" right="0.7" top="0.75" bottom="0.75" header="0.3" footer="0.3"/>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codeName="Sheet60"/>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836</v>
      </c>
    </row>
    <row r="2" spans="1:24" s="4" customFormat="1" ht="15" x14ac:dyDescent="0.35">
      <c r="A2" s="4" t="s">
        <v>400</v>
      </c>
    </row>
    <row r="3" spans="1:24" s="4" customFormat="1" ht="16.2" customHeight="1" x14ac:dyDescent="0.35">
      <c r="A3" s="24" t="s">
        <v>794</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12</v>
      </c>
      <c r="D7" s="17"/>
      <c r="E7" s="17"/>
      <c r="F7" s="17"/>
      <c r="G7" s="17"/>
      <c r="H7" s="17"/>
      <c r="J7" s="6" t="s">
        <v>10</v>
      </c>
      <c r="K7" s="20" t="s">
        <v>13</v>
      </c>
      <c r="L7" s="20"/>
      <c r="M7" s="20"/>
      <c r="N7" s="20"/>
      <c r="O7" s="20"/>
      <c r="P7" s="20"/>
      <c r="R7" s="4" t="s">
        <v>10</v>
      </c>
      <c r="S7" s="17" t="s">
        <v>67</v>
      </c>
      <c r="T7" s="17"/>
      <c r="U7" s="17"/>
      <c r="V7" s="17"/>
      <c r="W7" s="17"/>
      <c r="X7" s="17"/>
    </row>
    <row r="8" spans="1:24" ht="21" customHeight="1" x14ac:dyDescent="0.4">
      <c r="B8" s="18" t="s">
        <v>10</v>
      </c>
      <c r="C8" s="19" t="s">
        <v>52</v>
      </c>
      <c r="D8" s="19"/>
      <c r="E8" s="19" t="s">
        <v>51</v>
      </c>
      <c r="F8" s="19"/>
      <c r="G8" s="19" t="s">
        <v>50</v>
      </c>
      <c r="H8" s="19"/>
      <c r="J8" s="21" t="s">
        <v>10</v>
      </c>
      <c r="K8" s="22" t="s">
        <v>52</v>
      </c>
      <c r="L8" s="22"/>
      <c r="M8" s="22" t="s">
        <v>51</v>
      </c>
      <c r="N8" s="22"/>
      <c r="O8" s="22" t="s">
        <v>50</v>
      </c>
      <c r="P8" s="22"/>
      <c r="R8" s="18" t="s">
        <v>10</v>
      </c>
      <c r="S8" s="19" t="s">
        <v>52</v>
      </c>
      <c r="T8" s="19"/>
      <c r="U8" s="19" t="s">
        <v>51</v>
      </c>
      <c r="V8" s="19"/>
      <c r="W8" s="19" t="s">
        <v>50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10</v>
      </c>
      <c r="D12" s="12">
        <v>6.4856299999999996</v>
      </c>
      <c r="E12" s="4">
        <v>7</v>
      </c>
      <c r="F12" s="12">
        <v>5.5178099999999999</v>
      </c>
      <c r="G12" s="4">
        <v>7</v>
      </c>
      <c r="H12" s="12">
        <v>8.7889499999999998</v>
      </c>
      <c r="J12" s="6" t="s">
        <v>18</v>
      </c>
      <c r="K12" s="6">
        <v>10</v>
      </c>
      <c r="L12" s="13">
        <v>6.6297699999999997</v>
      </c>
      <c r="M12" s="6">
        <v>7</v>
      </c>
      <c r="N12" s="13">
        <v>6.3150000000000004</v>
      </c>
      <c r="O12" s="6">
        <v>7</v>
      </c>
      <c r="P12" s="13">
        <v>8.8656000000000006</v>
      </c>
      <c r="R12" s="4" t="s">
        <v>18</v>
      </c>
      <c r="S12" s="4">
        <v>10</v>
      </c>
      <c r="T12" s="12">
        <v>7.24207</v>
      </c>
      <c r="U12" s="4">
        <v>7</v>
      </c>
      <c r="V12" s="12">
        <v>8.6970700000000001</v>
      </c>
      <c r="W12" s="4">
        <v>7</v>
      </c>
      <c r="X12" s="12">
        <v>9.5744900000000008</v>
      </c>
    </row>
    <row r="13" spans="1:24" x14ac:dyDescent="0.4">
      <c r="B13" s="4" t="s">
        <v>19</v>
      </c>
      <c r="C13" s="4">
        <v>10</v>
      </c>
      <c r="D13" s="12">
        <v>6.5594200000000003</v>
      </c>
      <c r="E13" s="4">
        <v>7</v>
      </c>
      <c r="F13" s="12">
        <v>6.7568900000000003</v>
      </c>
      <c r="G13" s="4">
        <v>7</v>
      </c>
      <c r="H13" s="12">
        <v>9.2963299999999993</v>
      </c>
      <c r="J13" s="6" t="s">
        <v>19</v>
      </c>
      <c r="K13" s="6">
        <v>10</v>
      </c>
      <c r="L13" s="13">
        <v>6.73123</v>
      </c>
      <c r="M13" s="6">
        <v>7</v>
      </c>
      <c r="N13" s="13">
        <v>7.4349800000000004</v>
      </c>
      <c r="O13" s="6">
        <v>7</v>
      </c>
      <c r="P13" s="13">
        <v>9.3847199999999997</v>
      </c>
      <c r="R13" s="4" t="s">
        <v>19</v>
      </c>
      <c r="S13" s="4">
        <v>10</v>
      </c>
      <c r="T13" s="12">
        <v>7.4737</v>
      </c>
      <c r="U13" s="4">
        <v>7</v>
      </c>
      <c r="V13" s="12">
        <v>9.9325600000000005</v>
      </c>
      <c r="W13" s="4">
        <v>7</v>
      </c>
      <c r="X13" s="12">
        <v>10.0832</v>
      </c>
    </row>
    <row r="14" spans="1:24" x14ac:dyDescent="0.4">
      <c r="B14" s="4" t="s">
        <v>20</v>
      </c>
      <c r="C14" s="4">
        <v>10</v>
      </c>
      <c r="D14" s="12">
        <v>7.6143400000000003</v>
      </c>
      <c r="E14" s="4">
        <v>7</v>
      </c>
      <c r="F14" s="12">
        <v>7.7641900000000001</v>
      </c>
      <c r="G14" s="4">
        <v>7</v>
      </c>
      <c r="H14" s="12">
        <v>9.7144200000000005</v>
      </c>
      <c r="J14" s="6" t="s">
        <v>20</v>
      </c>
      <c r="K14" s="6">
        <v>10</v>
      </c>
      <c r="L14" s="13">
        <v>7.7623199999999999</v>
      </c>
      <c r="M14" s="6">
        <v>7</v>
      </c>
      <c r="N14" s="13">
        <v>8.4354499999999994</v>
      </c>
      <c r="O14" s="6">
        <v>7</v>
      </c>
      <c r="P14" s="13">
        <v>9.7956299999999992</v>
      </c>
      <c r="R14" s="4" t="s">
        <v>20</v>
      </c>
      <c r="S14" s="4">
        <v>10</v>
      </c>
      <c r="T14" s="12">
        <v>8.4758300000000002</v>
      </c>
      <c r="U14" s="4">
        <v>7</v>
      </c>
      <c r="V14" s="12">
        <v>10.723599999999999</v>
      </c>
      <c r="W14" s="4">
        <v>7</v>
      </c>
      <c r="X14" s="12">
        <v>10.567299999999999</v>
      </c>
    </row>
    <row r="15" spans="1:24" x14ac:dyDescent="0.4">
      <c r="B15" s="4" t="s">
        <v>21</v>
      </c>
      <c r="C15" s="4">
        <v>10</v>
      </c>
      <c r="D15" s="12">
        <v>8.2736699999999992</v>
      </c>
      <c r="E15" s="4">
        <v>7</v>
      </c>
      <c r="F15" s="12">
        <v>8.3079999999999998</v>
      </c>
      <c r="G15" s="4">
        <v>7</v>
      </c>
      <c r="H15" s="12">
        <v>10.3104</v>
      </c>
      <c r="J15" s="6" t="s">
        <v>21</v>
      </c>
      <c r="K15" s="6">
        <v>10</v>
      </c>
      <c r="L15" s="13">
        <v>8.3123900000000006</v>
      </c>
      <c r="M15" s="6">
        <v>7</v>
      </c>
      <c r="N15" s="13">
        <v>8.9998000000000005</v>
      </c>
      <c r="O15" s="6">
        <v>7</v>
      </c>
      <c r="P15" s="13">
        <v>10.338100000000001</v>
      </c>
      <c r="R15" s="4" t="s">
        <v>21</v>
      </c>
      <c r="S15" s="4">
        <v>10</v>
      </c>
      <c r="T15" s="12">
        <v>9.4284300000000005</v>
      </c>
      <c r="U15" s="4">
        <v>7</v>
      </c>
      <c r="V15" s="12">
        <v>11.0176</v>
      </c>
      <c r="W15" s="4">
        <v>7</v>
      </c>
      <c r="X15" s="12">
        <v>11.1349</v>
      </c>
    </row>
    <row r="16" spans="1:24" x14ac:dyDescent="0.4">
      <c r="B16" s="4" t="s">
        <v>22</v>
      </c>
      <c r="C16" s="4">
        <v>10</v>
      </c>
      <c r="D16" s="12">
        <v>8.8783200000000004</v>
      </c>
      <c r="E16" s="4">
        <v>7</v>
      </c>
      <c r="F16" s="12">
        <v>8.6799099999999996</v>
      </c>
      <c r="G16" s="4">
        <v>7</v>
      </c>
      <c r="H16" s="12">
        <v>9.9468399999999999</v>
      </c>
      <c r="J16" s="6" t="s">
        <v>22</v>
      </c>
      <c r="K16" s="6">
        <v>10</v>
      </c>
      <c r="L16" s="13">
        <v>8.9169900000000002</v>
      </c>
      <c r="M16" s="6">
        <v>7</v>
      </c>
      <c r="N16" s="13">
        <v>9.3844200000000004</v>
      </c>
      <c r="O16" s="6">
        <v>7</v>
      </c>
      <c r="P16" s="13">
        <v>9.9703900000000001</v>
      </c>
      <c r="R16" s="4" t="s">
        <v>22</v>
      </c>
      <c r="S16" s="4">
        <v>10</v>
      </c>
      <c r="T16" s="12">
        <v>10.494</v>
      </c>
      <c r="U16" s="4">
        <v>7</v>
      </c>
      <c r="V16" s="12">
        <v>11.227499999999999</v>
      </c>
      <c r="W16" s="4">
        <v>7</v>
      </c>
      <c r="X16" s="12">
        <v>10.870100000000001</v>
      </c>
    </row>
    <row r="17" spans="2:24" x14ac:dyDescent="0.4">
      <c r="B17" s="4" t="s">
        <v>23</v>
      </c>
      <c r="C17" s="4">
        <v>10</v>
      </c>
      <c r="D17" s="12">
        <v>10.032500000000001</v>
      </c>
      <c r="E17" s="4">
        <v>7</v>
      </c>
      <c r="F17" s="12">
        <v>9.7368900000000007</v>
      </c>
      <c r="G17" s="4">
        <v>7</v>
      </c>
      <c r="H17" s="12">
        <v>10.2058</v>
      </c>
      <c r="J17" s="6" t="s">
        <v>23</v>
      </c>
      <c r="K17" s="6">
        <v>10</v>
      </c>
      <c r="L17" s="13">
        <v>10.1448</v>
      </c>
      <c r="M17" s="6">
        <v>7</v>
      </c>
      <c r="N17" s="13">
        <v>10.6158</v>
      </c>
      <c r="O17" s="6">
        <v>7</v>
      </c>
      <c r="P17" s="13">
        <v>10.228</v>
      </c>
      <c r="R17" s="4" t="s">
        <v>23</v>
      </c>
      <c r="S17" s="4">
        <v>10</v>
      </c>
      <c r="T17" s="12">
        <v>11.7719</v>
      </c>
      <c r="U17" s="4">
        <v>7</v>
      </c>
      <c r="V17" s="12">
        <v>12.3299</v>
      </c>
      <c r="W17" s="4">
        <v>7</v>
      </c>
      <c r="X17" s="12">
        <v>11.1309</v>
      </c>
    </row>
    <row r="18" spans="2:24" x14ac:dyDescent="0.4">
      <c r="B18" s="4" t="s">
        <v>24</v>
      </c>
      <c r="C18" s="4">
        <v>10</v>
      </c>
      <c r="D18" s="12">
        <v>10.3348</v>
      </c>
      <c r="E18" s="4">
        <v>7</v>
      </c>
      <c r="F18" s="12">
        <v>10.345000000000001</v>
      </c>
      <c r="G18" s="4">
        <v>7</v>
      </c>
      <c r="H18" s="12">
        <v>11.115</v>
      </c>
      <c r="J18" s="6" t="s">
        <v>24</v>
      </c>
      <c r="K18" s="6">
        <v>10</v>
      </c>
      <c r="L18" s="13">
        <v>10.6915</v>
      </c>
      <c r="M18" s="6">
        <v>7</v>
      </c>
      <c r="N18" s="13">
        <v>11.447900000000001</v>
      </c>
      <c r="O18" s="6">
        <v>7</v>
      </c>
      <c r="P18" s="13">
        <v>11.141299999999999</v>
      </c>
      <c r="R18" s="4" t="s">
        <v>24</v>
      </c>
      <c r="S18" s="4">
        <v>10</v>
      </c>
      <c r="T18" s="12">
        <v>12.5526</v>
      </c>
      <c r="U18" s="4">
        <v>7</v>
      </c>
      <c r="V18" s="12">
        <v>13.0075</v>
      </c>
      <c r="W18" s="4">
        <v>7</v>
      </c>
      <c r="X18" s="12">
        <v>11.608000000000001</v>
      </c>
    </row>
    <row r="19" spans="2:24" x14ac:dyDescent="0.4">
      <c r="B19" s="4" t="s">
        <v>25</v>
      </c>
      <c r="C19" s="4">
        <v>10</v>
      </c>
      <c r="D19" s="12">
        <v>10.5654</v>
      </c>
      <c r="E19" s="4">
        <v>7</v>
      </c>
      <c r="F19" s="12">
        <v>10.644399999999999</v>
      </c>
      <c r="G19" s="4">
        <v>7</v>
      </c>
      <c r="H19" s="12">
        <v>10.9229</v>
      </c>
      <c r="J19" s="6" t="s">
        <v>25</v>
      </c>
      <c r="K19" s="6">
        <v>10</v>
      </c>
      <c r="L19" s="13">
        <v>11.160500000000001</v>
      </c>
      <c r="M19" s="6">
        <v>7</v>
      </c>
      <c r="N19" s="13">
        <v>11.933400000000001</v>
      </c>
      <c r="O19" s="6">
        <v>7</v>
      </c>
      <c r="P19" s="13">
        <v>11.099</v>
      </c>
      <c r="R19" s="4" t="s">
        <v>25</v>
      </c>
      <c r="S19" s="4">
        <v>10</v>
      </c>
      <c r="T19" s="12">
        <v>13.1173</v>
      </c>
      <c r="U19" s="4">
        <v>7</v>
      </c>
      <c r="V19" s="12">
        <v>13.648199999999999</v>
      </c>
      <c r="W19" s="4">
        <v>7</v>
      </c>
      <c r="X19" s="12">
        <v>12.086399999999999</v>
      </c>
    </row>
    <row r="20" spans="2:24" x14ac:dyDescent="0.4">
      <c r="B20" s="4" t="s">
        <v>26</v>
      </c>
      <c r="C20" s="4">
        <v>10</v>
      </c>
      <c r="D20" s="12">
        <v>11.0656</v>
      </c>
      <c r="E20" s="4">
        <v>7</v>
      </c>
      <c r="F20" s="12">
        <v>11.0631</v>
      </c>
      <c r="G20" s="4">
        <v>7</v>
      </c>
      <c r="H20" s="12">
        <v>11.0654</v>
      </c>
      <c r="J20" s="6" t="s">
        <v>26</v>
      </c>
      <c r="K20" s="6">
        <v>10</v>
      </c>
      <c r="L20" s="13">
        <v>11.812900000000001</v>
      </c>
      <c r="M20" s="6">
        <v>7</v>
      </c>
      <c r="N20" s="13">
        <v>12.606199999999999</v>
      </c>
      <c r="O20" s="6">
        <v>7</v>
      </c>
      <c r="P20" s="13">
        <v>11.324</v>
      </c>
      <c r="R20" s="4" t="s">
        <v>26</v>
      </c>
      <c r="S20" s="4">
        <v>10</v>
      </c>
      <c r="T20" s="12">
        <v>13.973699999999999</v>
      </c>
      <c r="U20" s="4">
        <v>7</v>
      </c>
      <c r="V20" s="12">
        <v>14.452</v>
      </c>
      <c r="W20" s="4">
        <v>7</v>
      </c>
      <c r="X20" s="12">
        <v>12.4055</v>
      </c>
    </row>
    <row r="21" spans="2:24" x14ac:dyDescent="0.4">
      <c r="B21" s="4" t="s">
        <v>27</v>
      </c>
      <c r="C21" s="4">
        <v>10</v>
      </c>
      <c r="D21" s="12">
        <v>11.4337</v>
      </c>
      <c r="E21" s="4">
        <v>7</v>
      </c>
      <c r="F21" s="12">
        <v>11.1456</v>
      </c>
      <c r="G21" s="4">
        <v>7</v>
      </c>
      <c r="H21" s="12">
        <v>11.710699999999999</v>
      </c>
      <c r="J21" s="6" t="s">
        <v>27</v>
      </c>
      <c r="K21" s="6">
        <v>10</v>
      </c>
      <c r="L21" s="13">
        <v>12.295</v>
      </c>
      <c r="M21" s="6">
        <v>7</v>
      </c>
      <c r="N21" s="13">
        <v>12.744199999999999</v>
      </c>
      <c r="O21" s="6">
        <v>7</v>
      </c>
      <c r="P21" s="13">
        <v>12.167</v>
      </c>
      <c r="R21" s="4" t="s">
        <v>27</v>
      </c>
      <c r="S21" s="4">
        <v>10</v>
      </c>
      <c r="T21" s="12">
        <v>14.709899999999999</v>
      </c>
      <c r="U21" s="4">
        <v>7</v>
      </c>
      <c r="V21" s="12">
        <v>14.6723</v>
      </c>
      <c r="W21" s="4">
        <v>7</v>
      </c>
      <c r="X21" s="12">
        <v>13.3813</v>
      </c>
    </row>
    <row r="22" spans="2:24" x14ac:dyDescent="0.4">
      <c r="B22" s="4" t="s">
        <v>28</v>
      </c>
      <c r="C22" s="4">
        <v>10</v>
      </c>
      <c r="D22" s="12">
        <v>11.733499999999999</v>
      </c>
      <c r="E22" s="4">
        <v>7</v>
      </c>
      <c r="F22" s="12">
        <v>11.5792</v>
      </c>
      <c r="G22" s="4">
        <v>7</v>
      </c>
      <c r="H22" s="12">
        <v>11.7151</v>
      </c>
      <c r="J22" s="6" t="s">
        <v>28</v>
      </c>
      <c r="K22" s="6">
        <v>10</v>
      </c>
      <c r="L22" s="13">
        <v>12.6433</v>
      </c>
      <c r="M22" s="6">
        <v>7</v>
      </c>
      <c r="N22" s="13">
        <v>13.3308</v>
      </c>
      <c r="O22" s="6">
        <v>7</v>
      </c>
      <c r="P22" s="13">
        <v>12.2036</v>
      </c>
      <c r="R22" s="4" t="s">
        <v>28</v>
      </c>
      <c r="S22" s="4">
        <v>10</v>
      </c>
      <c r="T22" s="12">
        <v>15.190200000000001</v>
      </c>
      <c r="U22" s="4">
        <v>7</v>
      </c>
      <c r="V22" s="12">
        <v>15.3741</v>
      </c>
      <c r="W22" s="4">
        <v>7</v>
      </c>
      <c r="X22" s="12">
        <v>13.1275</v>
      </c>
    </row>
    <row r="23" spans="2:24" x14ac:dyDescent="0.4">
      <c r="B23" s="4" t="s">
        <v>29</v>
      </c>
      <c r="C23" s="4">
        <v>10</v>
      </c>
      <c r="D23" s="12">
        <v>12.3996</v>
      </c>
      <c r="E23" s="4">
        <v>7</v>
      </c>
      <c r="F23" s="12">
        <v>11.8178</v>
      </c>
      <c r="G23" s="4">
        <v>7</v>
      </c>
      <c r="H23" s="12">
        <v>11.912800000000001</v>
      </c>
      <c r="J23" s="6" t="s">
        <v>29</v>
      </c>
      <c r="K23" s="6">
        <v>10</v>
      </c>
      <c r="L23" s="13">
        <v>13.8668</v>
      </c>
      <c r="M23" s="6">
        <v>7</v>
      </c>
      <c r="N23" s="13">
        <v>13.632300000000001</v>
      </c>
      <c r="O23" s="6">
        <v>7</v>
      </c>
      <c r="P23" s="13">
        <v>12.5136</v>
      </c>
      <c r="R23" s="4" t="s">
        <v>29</v>
      </c>
      <c r="S23" s="4">
        <v>10</v>
      </c>
      <c r="T23" s="12">
        <v>17.0519</v>
      </c>
      <c r="U23" s="4">
        <v>7</v>
      </c>
      <c r="V23" s="12">
        <v>15.6328</v>
      </c>
      <c r="W23" s="4">
        <v>7</v>
      </c>
      <c r="X23" s="12">
        <v>13.493</v>
      </c>
    </row>
    <row r="24" spans="2:24" x14ac:dyDescent="0.4">
      <c r="B24" s="4" t="s">
        <v>30</v>
      </c>
      <c r="C24" s="4">
        <v>10</v>
      </c>
      <c r="D24" s="12">
        <v>12.656700000000001</v>
      </c>
      <c r="E24" s="4">
        <v>7</v>
      </c>
      <c r="F24" s="12">
        <v>12.3819</v>
      </c>
      <c r="G24" s="4">
        <v>7</v>
      </c>
      <c r="H24" s="12">
        <v>11.7788</v>
      </c>
      <c r="J24" s="6" t="s">
        <v>30</v>
      </c>
      <c r="K24" s="6">
        <v>10</v>
      </c>
      <c r="L24" s="13">
        <v>13.8879</v>
      </c>
      <c r="M24" s="6">
        <v>7</v>
      </c>
      <c r="N24" s="13">
        <v>14.250999999999999</v>
      </c>
      <c r="O24" s="6">
        <v>7</v>
      </c>
      <c r="P24" s="13">
        <v>12.403600000000001</v>
      </c>
      <c r="R24" s="4" t="s">
        <v>30</v>
      </c>
      <c r="S24" s="4">
        <v>10</v>
      </c>
      <c r="T24" s="12">
        <v>16.547999999999998</v>
      </c>
      <c r="U24" s="4">
        <v>7</v>
      </c>
      <c r="V24" s="12">
        <v>16.345300000000002</v>
      </c>
      <c r="W24" s="4">
        <v>7</v>
      </c>
      <c r="X24" s="12">
        <v>13.5411</v>
      </c>
    </row>
    <row r="25" spans="2:24" x14ac:dyDescent="0.4">
      <c r="B25" s="4" t="s">
        <v>31</v>
      </c>
      <c r="C25" s="4">
        <v>10</v>
      </c>
      <c r="D25" s="12">
        <v>13.2752</v>
      </c>
      <c r="E25" s="4">
        <v>7</v>
      </c>
      <c r="F25" s="12">
        <v>12.071199999999999</v>
      </c>
      <c r="G25" s="4">
        <v>7</v>
      </c>
      <c r="H25" s="12">
        <v>11.793200000000001</v>
      </c>
      <c r="J25" s="6" t="s">
        <v>31</v>
      </c>
      <c r="K25" s="6">
        <v>10</v>
      </c>
      <c r="L25" s="13">
        <v>14.6601</v>
      </c>
      <c r="M25" s="6">
        <v>7</v>
      </c>
      <c r="N25" s="13">
        <v>13.893599999999999</v>
      </c>
      <c r="O25" s="6">
        <v>7</v>
      </c>
      <c r="P25" s="13">
        <v>12.525600000000001</v>
      </c>
      <c r="R25" s="4" t="s">
        <v>31</v>
      </c>
      <c r="S25" s="4">
        <v>10</v>
      </c>
      <c r="T25" s="12">
        <v>17.2835</v>
      </c>
      <c r="U25" s="4">
        <v>7</v>
      </c>
      <c r="V25" s="12">
        <v>15.976699999999999</v>
      </c>
      <c r="W25" s="4">
        <v>7</v>
      </c>
      <c r="X25" s="12">
        <v>13.9922</v>
      </c>
    </row>
    <row r="26" spans="2:24" x14ac:dyDescent="0.4">
      <c r="B26" s="4" t="s">
        <v>32</v>
      </c>
      <c r="C26" s="4">
        <v>10</v>
      </c>
      <c r="D26" s="12">
        <v>13.015499999999999</v>
      </c>
      <c r="E26" s="4">
        <v>7</v>
      </c>
      <c r="F26" s="12">
        <v>11.7241</v>
      </c>
      <c r="G26" s="4">
        <v>7</v>
      </c>
      <c r="H26" s="12">
        <v>11.899800000000001</v>
      </c>
      <c r="J26" s="6" t="s">
        <v>32</v>
      </c>
      <c r="K26" s="6">
        <v>10</v>
      </c>
      <c r="L26" s="13">
        <v>14.492800000000001</v>
      </c>
      <c r="M26" s="6">
        <v>7</v>
      </c>
      <c r="N26" s="13">
        <v>13.510899999999999</v>
      </c>
      <c r="O26" s="6">
        <v>7</v>
      </c>
      <c r="P26" s="13">
        <v>12.6495</v>
      </c>
      <c r="R26" s="4" t="s">
        <v>32</v>
      </c>
      <c r="S26" s="4">
        <v>10</v>
      </c>
      <c r="T26" s="12">
        <v>17.322399999999998</v>
      </c>
      <c r="U26" s="4">
        <v>7</v>
      </c>
      <c r="V26" s="12">
        <v>15.537599999999999</v>
      </c>
      <c r="W26" s="4">
        <v>7</v>
      </c>
      <c r="X26" s="12">
        <v>14.4064</v>
      </c>
    </row>
    <row r="27" spans="2:24" x14ac:dyDescent="0.4">
      <c r="B27" s="4" t="s">
        <v>33</v>
      </c>
      <c r="C27" s="4">
        <v>10</v>
      </c>
      <c r="D27" s="12">
        <v>13.2339</v>
      </c>
      <c r="E27" s="4">
        <v>7</v>
      </c>
      <c r="F27" s="12">
        <v>12.1083</v>
      </c>
      <c r="G27" s="4">
        <v>7</v>
      </c>
      <c r="H27" s="12">
        <v>12.641999999999999</v>
      </c>
      <c r="J27" s="6" t="s">
        <v>33</v>
      </c>
      <c r="K27" s="6">
        <v>10</v>
      </c>
      <c r="L27" s="13">
        <v>14.8139</v>
      </c>
      <c r="M27" s="6">
        <v>7</v>
      </c>
      <c r="N27" s="13">
        <v>13.8986</v>
      </c>
      <c r="O27" s="6">
        <v>7</v>
      </c>
      <c r="P27" s="13">
        <v>13.4222</v>
      </c>
      <c r="R27" s="4" t="s">
        <v>33</v>
      </c>
      <c r="S27" s="4">
        <v>10</v>
      </c>
      <c r="T27" s="12">
        <v>17.629000000000001</v>
      </c>
      <c r="U27" s="4">
        <v>7</v>
      </c>
      <c r="V27" s="12">
        <v>15.944699999999999</v>
      </c>
      <c r="W27" s="4">
        <v>7</v>
      </c>
      <c r="X27" s="12">
        <v>15.4603</v>
      </c>
    </row>
    <row r="28" spans="2:24" x14ac:dyDescent="0.4">
      <c r="B28" s="4" t="s">
        <v>34</v>
      </c>
      <c r="C28" s="4">
        <v>10</v>
      </c>
      <c r="D28" s="12">
        <v>13.4483</v>
      </c>
      <c r="E28" s="4">
        <v>7</v>
      </c>
      <c r="F28" s="12">
        <v>12.3041</v>
      </c>
      <c r="G28" s="4">
        <v>7</v>
      </c>
      <c r="H28" s="12">
        <v>12.531499999999999</v>
      </c>
      <c r="J28" s="6" t="s">
        <v>34</v>
      </c>
      <c r="K28" s="6">
        <v>10</v>
      </c>
      <c r="L28" s="13">
        <v>15.476599999999999</v>
      </c>
      <c r="M28" s="6">
        <v>7</v>
      </c>
      <c r="N28" s="13">
        <v>14.0648</v>
      </c>
      <c r="O28" s="6">
        <v>7</v>
      </c>
      <c r="P28" s="13">
        <v>13.354100000000001</v>
      </c>
      <c r="R28" s="4" t="s">
        <v>34</v>
      </c>
      <c r="S28" s="4">
        <v>10</v>
      </c>
      <c r="T28" s="12">
        <v>18.183399999999999</v>
      </c>
      <c r="U28" s="4">
        <v>7</v>
      </c>
      <c r="V28" s="12">
        <v>16.136099999999999</v>
      </c>
      <c r="W28" s="4">
        <v>7</v>
      </c>
      <c r="X28" s="12">
        <v>16.192900000000002</v>
      </c>
    </row>
    <row r="29" spans="2:24" x14ac:dyDescent="0.4">
      <c r="B29" s="4" t="s">
        <v>35</v>
      </c>
      <c r="C29" s="4">
        <v>10</v>
      </c>
      <c r="D29" s="12">
        <v>13.8278</v>
      </c>
      <c r="E29" s="4">
        <v>7</v>
      </c>
      <c r="F29" s="12">
        <v>11.921900000000001</v>
      </c>
      <c r="G29" s="4">
        <v>7</v>
      </c>
      <c r="H29" s="12">
        <v>12.7507</v>
      </c>
      <c r="J29" s="6" t="s">
        <v>35</v>
      </c>
      <c r="K29" s="6">
        <v>10</v>
      </c>
      <c r="L29" s="13">
        <v>15.7103</v>
      </c>
      <c r="M29" s="6">
        <v>7</v>
      </c>
      <c r="N29" s="13">
        <v>13.5854</v>
      </c>
      <c r="O29" s="6">
        <v>7</v>
      </c>
      <c r="P29" s="13">
        <v>14.0107</v>
      </c>
      <c r="R29" s="4" t="s">
        <v>35</v>
      </c>
      <c r="S29" s="4">
        <v>10</v>
      </c>
      <c r="T29" s="12">
        <v>18.385300000000001</v>
      </c>
      <c r="U29" s="4">
        <v>7</v>
      </c>
      <c r="V29" s="12">
        <v>15.6119</v>
      </c>
      <c r="W29" s="4">
        <v>7</v>
      </c>
      <c r="X29" s="12">
        <v>16.786799999999999</v>
      </c>
    </row>
    <row r="30" spans="2:24" x14ac:dyDescent="0.4">
      <c r="B30" s="4" t="s">
        <v>36</v>
      </c>
      <c r="C30" s="4">
        <v>10</v>
      </c>
      <c r="D30" s="12">
        <v>14.0457</v>
      </c>
      <c r="E30" s="4">
        <v>7</v>
      </c>
      <c r="F30" s="12">
        <v>11.789199999999999</v>
      </c>
      <c r="G30" s="4">
        <v>7</v>
      </c>
      <c r="H30" s="12">
        <v>12.1363</v>
      </c>
      <c r="J30" s="6" t="s">
        <v>36</v>
      </c>
      <c r="K30" s="6">
        <v>10</v>
      </c>
      <c r="L30" s="13">
        <v>15.8996</v>
      </c>
      <c r="M30" s="6">
        <v>7</v>
      </c>
      <c r="N30" s="13">
        <v>13.4596</v>
      </c>
      <c r="O30" s="6">
        <v>7</v>
      </c>
      <c r="P30" s="13">
        <v>13.4253</v>
      </c>
      <c r="R30" s="4" t="s">
        <v>36</v>
      </c>
      <c r="S30" s="4">
        <v>10</v>
      </c>
      <c r="T30" s="12">
        <v>18.694600000000001</v>
      </c>
      <c r="U30" s="4">
        <v>7</v>
      </c>
      <c r="V30" s="12">
        <v>15.6432</v>
      </c>
      <c r="W30" s="4">
        <v>7</v>
      </c>
      <c r="X30" s="12">
        <v>16.183199999999999</v>
      </c>
    </row>
    <row r="31" spans="2:24" x14ac:dyDescent="0.4">
      <c r="B31" s="4" t="s">
        <v>37</v>
      </c>
      <c r="C31" s="4">
        <v>10</v>
      </c>
      <c r="D31" s="12">
        <v>14.652799999999999</v>
      </c>
      <c r="E31" s="4">
        <v>7</v>
      </c>
      <c r="F31" s="12">
        <v>12.5137</v>
      </c>
      <c r="G31" s="4">
        <v>7</v>
      </c>
      <c r="H31" s="12">
        <v>12.5768</v>
      </c>
      <c r="J31" s="6" t="s">
        <v>37</v>
      </c>
      <c r="K31" s="6">
        <v>10</v>
      </c>
      <c r="L31" s="13">
        <v>16.5442</v>
      </c>
      <c r="M31" s="6">
        <v>7</v>
      </c>
      <c r="N31" s="13">
        <v>14.233499999999999</v>
      </c>
      <c r="O31" s="6">
        <v>7</v>
      </c>
      <c r="P31" s="13">
        <v>13.9603</v>
      </c>
      <c r="R31" s="4" t="s">
        <v>37</v>
      </c>
      <c r="S31" s="4">
        <v>10</v>
      </c>
      <c r="T31" s="12">
        <v>19.270199999999999</v>
      </c>
      <c r="U31" s="4">
        <v>7</v>
      </c>
      <c r="V31" s="12">
        <v>16.320599999999999</v>
      </c>
      <c r="W31" s="4">
        <v>7</v>
      </c>
      <c r="X31" s="12">
        <v>16.813400000000001</v>
      </c>
    </row>
    <row r="32" spans="2:24" x14ac:dyDescent="0.4">
      <c r="B32" s="4" t="s">
        <v>38</v>
      </c>
      <c r="C32" s="4">
        <v>10</v>
      </c>
      <c r="D32" s="12">
        <v>14.2475</v>
      </c>
      <c r="E32" s="4">
        <v>7</v>
      </c>
      <c r="F32" s="12">
        <v>12.4293</v>
      </c>
      <c r="G32" s="4">
        <v>7</v>
      </c>
      <c r="H32" s="12">
        <v>12.3043</v>
      </c>
      <c r="J32" s="6" t="s">
        <v>38</v>
      </c>
      <c r="K32" s="6">
        <v>10</v>
      </c>
      <c r="L32" s="13">
        <v>16.059899999999999</v>
      </c>
      <c r="M32" s="6">
        <v>7</v>
      </c>
      <c r="N32" s="13">
        <v>14.006399999999999</v>
      </c>
      <c r="O32" s="6">
        <v>7</v>
      </c>
      <c r="P32" s="13">
        <v>13.7554</v>
      </c>
      <c r="R32" s="4" t="s">
        <v>38</v>
      </c>
      <c r="S32" s="4">
        <v>10</v>
      </c>
      <c r="T32" s="12">
        <v>18.6921</v>
      </c>
      <c r="U32" s="4">
        <v>7</v>
      </c>
      <c r="V32" s="12">
        <v>15.8977</v>
      </c>
      <c r="W32" s="4">
        <v>7</v>
      </c>
      <c r="X32" s="12">
        <v>16.567799999999998</v>
      </c>
    </row>
    <row r="33" spans="2:24" x14ac:dyDescent="0.4">
      <c r="B33" s="4" t="s">
        <v>39</v>
      </c>
      <c r="C33" s="4">
        <v>10</v>
      </c>
      <c r="D33" s="12">
        <v>14.6228</v>
      </c>
      <c r="E33" s="4">
        <v>7</v>
      </c>
      <c r="F33" s="12">
        <v>12.170299999999999</v>
      </c>
      <c r="G33" s="4">
        <v>7</v>
      </c>
      <c r="H33" s="12">
        <v>12.769399999999999</v>
      </c>
      <c r="J33" s="6" t="s">
        <v>39</v>
      </c>
      <c r="K33" s="6">
        <v>10</v>
      </c>
      <c r="L33" s="13">
        <v>16.524999999999999</v>
      </c>
      <c r="M33" s="6">
        <v>7</v>
      </c>
      <c r="N33" s="13">
        <v>13.787800000000001</v>
      </c>
      <c r="O33" s="6">
        <v>7</v>
      </c>
      <c r="P33" s="13">
        <v>14.327299999999999</v>
      </c>
      <c r="R33" s="4" t="s">
        <v>39</v>
      </c>
      <c r="S33" s="4">
        <v>10</v>
      </c>
      <c r="T33" s="12">
        <v>19.255400000000002</v>
      </c>
      <c r="U33" s="4">
        <v>7</v>
      </c>
      <c r="V33" s="12">
        <v>15.607699999999999</v>
      </c>
      <c r="W33" s="4">
        <v>7</v>
      </c>
      <c r="X33" s="12">
        <v>17.484200000000001</v>
      </c>
    </row>
    <row r="34" spans="2:24" x14ac:dyDescent="0.4">
      <c r="B34" s="4" t="s">
        <v>40</v>
      </c>
      <c r="C34" s="4">
        <v>10</v>
      </c>
      <c r="D34" s="12">
        <v>13.757</v>
      </c>
      <c r="E34" s="4">
        <v>7</v>
      </c>
      <c r="F34" s="12">
        <v>11.6478</v>
      </c>
      <c r="G34" s="4">
        <v>7</v>
      </c>
      <c r="H34" s="12">
        <v>12.342700000000001</v>
      </c>
      <c r="J34" s="6" t="s">
        <v>40</v>
      </c>
      <c r="K34" s="6">
        <v>10</v>
      </c>
      <c r="L34" s="13">
        <v>15.484500000000001</v>
      </c>
      <c r="M34" s="6">
        <v>7</v>
      </c>
      <c r="N34" s="13">
        <v>13.3256</v>
      </c>
      <c r="O34" s="6">
        <v>7</v>
      </c>
      <c r="P34" s="13">
        <v>13.8771</v>
      </c>
      <c r="R34" s="4" t="s">
        <v>40</v>
      </c>
      <c r="S34" s="4">
        <v>10</v>
      </c>
      <c r="T34" s="12">
        <v>18.1401</v>
      </c>
      <c r="U34" s="4">
        <v>7</v>
      </c>
      <c r="V34" s="12">
        <v>15.088900000000001</v>
      </c>
      <c r="W34" s="4">
        <v>7</v>
      </c>
      <c r="X34" s="12">
        <v>17.180099999999999</v>
      </c>
    </row>
    <row r="35" spans="2:24" x14ac:dyDescent="0.4">
      <c r="B35" s="4" t="s">
        <v>41</v>
      </c>
      <c r="C35" s="4">
        <v>10</v>
      </c>
      <c r="D35" s="12">
        <v>13.9518</v>
      </c>
      <c r="E35" s="4">
        <v>7</v>
      </c>
      <c r="F35" s="12">
        <v>12.093</v>
      </c>
      <c r="G35" s="4">
        <v>7</v>
      </c>
      <c r="H35" s="12">
        <v>12.5839</v>
      </c>
      <c r="J35" s="6" t="s">
        <v>41</v>
      </c>
      <c r="K35" s="6">
        <v>10</v>
      </c>
      <c r="L35" s="13">
        <v>15.838200000000001</v>
      </c>
      <c r="M35" s="6">
        <v>7</v>
      </c>
      <c r="N35" s="13">
        <v>13.800800000000001</v>
      </c>
      <c r="O35" s="6">
        <v>7</v>
      </c>
      <c r="P35" s="13">
        <v>14.1662</v>
      </c>
      <c r="R35" s="4" t="s">
        <v>41</v>
      </c>
      <c r="S35" s="4">
        <v>10</v>
      </c>
      <c r="T35" s="12">
        <v>18.6388</v>
      </c>
      <c r="U35" s="4">
        <v>7</v>
      </c>
      <c r="V35" s="12">
        <v>15.456300000000001</v>
      </c>
      <c r="W35" s="4">
        <v>7</v>
      </c>
      <c r="X35" s="12">
        <v>17.577500000000001</v>
      </c>
    </row>
    <row r="36" spans="2:24" x14ac:dyDescent="0.4">
      <c r="B36" s="4" t="s">
        <v>42</v>
      </c>
      <c r="C36" s="4">
        <v>10</v>
      </c>
      <c r="D36" s="12">
        <v>14.3576</v>
      </c>
      <c r="E36" s="4">
        <v>7</v>
      </c>
      <c r="F36" s="12">
        <v>12.2544</v>
      </c>
      <c r="G36" s="4">
        <v>7</v>
      </c>
      <c r="H36" s="12">
        <v>11.936299999999999</v>
      </c>
      <c r="J36" s="6" t="s">
        <v>42</v>
      </c>
      <c r="K36" s="6">
        <v>10</v>
      </c>
      <c r="L36" s="13">
        <v>16.310700000000001</v>
      </c>
      <c r="M36" s="6">
        <v>7</v>
      </c>
      <c r="N36" s="13">
        <v>13.9655</v>
      </c>
      <c r="O36" s="6">
        <v>7</v>
      </c>
      <c r="P36" s="13">
        <v>13.382899999999999</v>
      </c>
      <c r="R36" s="4" t="s">
        <v>42</v>
      </c>
      <c r="S36" s="4">
        <v>10</v>
      </c>
      <c r="T36" s="12">
        <v>19.0275</v>
      </c>
      <c r="U36" s="4">
        <v>7</v>
      </c>
      <c r="V36" s="12">
        <v>15.624000000000001</v>
      </c>
      <c r="W36" s="4">
        <v>7</v>
      </c>
      <c r="X36" s="12">
        <v>16.834900000000001</v>
      </c>
    </row>
    <row r="37" spans="2:24" x14ac:dyDescent="0.4">
      <c r="B37" s="4" t="s">
        <v>43</v>
      </c>
      <c r="C37" s="4">
        <v>10</v>
      </c>
      <c r="D37" s="12">
        <v>14.298400000000001</v>
      </c>
      <c r="E37" s="4">
        <v>7</v>
      </c>
      <c r="F37" s="12">
        <v>12.377800000000001</v>
      </c>
      <c r="G37" s="4">
        <v>7</v>
      </c>
      <c r="H37" s="12">
        <v>12.233700000000001</v>
      </c>
      <c r="J37" s="6" t="s">
        <v>43</v>
      </c>
      <c r="K37" s="6">
        <v>10</v>
      </c>
      <c r="L37" s="13">
        <v>16.169</v>
      </c>
      <c r="M37" s="6">
        <v>7</v>
      </c>
      <c r="N37" s="13">
        <v>14.032500000000001</v>
      </c>
      <c r="O37" s="6">
        <v>7</v>
      </c>
      <c r="P37" s="13">
        <v>13.7967</v>
      </c>
      <c r="R37" s="4" t="s">
        <v>43</v>
      </c>
      <c r="S37" s="4">
        <v>10</v>
      </c>
      <c r="T37" s="12">
        <v>18.894400000000001</v>
      </c>
      <c r="U37" s="4">
        <v>7</v>
      </c>
      <c r="V37" s="12">
        <v>15.5436</v>
      </c>
      <c r="W37" s="4">
        <v>7</v>
      </c>
      <c r="X37" s="12">
        <v>17.400300000000001</v>
      </c>
    </row>
    <row r="38" spans="2:24" x14ac:dyDescent="0.4">
      <c r="B38" s="4" t="s">
        <v>44</v>
      </c>
      <c r="C38" s="4">
        <v>10</v>
      </c>
      <c r="D38" s="12">
        <v>14.2935</v>
      </c>
      <c r="E38" s="4">
        <v>7</v>
      </c>
      <c r="F38" s="12">
        <v>12.3851</v>
      </c>
      <c r="G38" s="4">
        <v>7</v>
      </c>
      <c r="H38" s="12">
        <v>12.9756</v>
      </c>
      <c r="J38" s="6" t="s">
        <v>44</v>
      </c>
      <c r="K38" s="6">
        <v>10</v>
      </c>
      <c r="L38" s="13">
        <v>16.257899999999999</v>
      </c>
      <c r="M38" s="6">
        <v>7</v>
      </c>
      <c r="N38" s="13">
        <v>14.0007</v>
      </c>
      <c r="O38" s="6">
        <v>7</v>
      </c>
      <c r="P38" s="13">
        <v>14.7178</v>
      </c>
      <c r="R38" s="4" t="s">
        <v>44</v>
      </c>
      <c r="S38" s="4">
        <v>10</v>
      </c>
      <c r="T38" s="12">
        <v>19.068200000000001</v>
      </c>
      <c r="U38" s="4">
        <v>7</v>
      </c>
      <c r="V38" s="12">
        <v>15.536300000000001</v>
      </c>
      <c r="W38" s="4">
        <v>7</v>
      </c>
      <c r="X38" s="12">
        <v>18.684200000000001</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3C00-000000000000}"/>
  </hyperlinks>
  <pageMargins left="0.7" right="0.7" top="0.75" bottom="0.75" header="0.3" footer="0.3"/>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codeName="Sheet61"/>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837</v>
      </c>
    </row>
    <row r="2" spans="1:24" s="4" customFormat="1" ht="15" x14ac:dyDescent="0.35">
      <c r="A2" s="4" t="s">
        <v>209</v>
      </c>
    </row>
    <row r="3" spans="1:24" s="4" customFormat="1" ht="16.2" customHeight="1" x14ac:dyDescent="0.35">
      <c r="A3" s="24" t="s">
        <v>794</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57</v>
      </c>
      <c r="D7" s="17"/>
      <c r="E7" s="17"/>
      <c r="F7" s="17"/>
      <c r="G7" s="17"/>
      <c r="H7" s="17"/>
      <c r="J7" s="6" t="s">
        <v>10</v>
      </c>
      <c r="K7" s="20" t="s">
        <v>68</v>
      </c>
      <c r="L7" s="20"/>
      <c r="M7" s="20"/>
      <c r="N7" s="20"/>
      <c r="O7" s="20"/>
      <c r="P7" s="20"/>
      <c r="R7" s="4" t="s">
        <v>10</v>
      </c>
      <c r="S7" s="17" t="s">
        <v>69</v>
      </c>
      <c r="T7" s="17"/>
      <c r="U7" s="17"/>
      <c r="V7" s="17"/>
      <c r="W7" s="17"/>
      <c r="X7" s="17"/>
    </row>
    <row r="8" spans="1:24" ht="21" customHeight="1" x14ac:dyDescent="0.4">
      <c r="B8" s="18" t="s">
        <v>10</v>
      </c>
      <c r="C8" s="19" t="s">
        <v>46</v>
      </c>
      <c r="D8" s="19"/>
      <c r="E8" s="19" t="s">
        <v>47</v>
      </c>
      <c r="F8" s="19"/>
      <c r="G8" s="19" t="s">
        <v>48</v>
      </c>
      <c r="H8" s="19"/>
      <c r="J8" s="21" t="s">
        <v>10</v>
      </c>
      <c r="K8" s="22" t="s">
        <v>46</v>
      </c>
      <c r="L8" s="22"/>
      <c r="M8" s="22" t="s">
        <v>47</v>
      </c>
      <c r="N8" s="22"/>
      <c r="O8" s="22" t="s">
        <v>48</v>
      </c>
      <c r="P8" s="22"/>
      <c r="R8" s="18" t="s">
        <v>10</v>
      </c>
      <c r="S8" s="19" t="s">
        <v>46</v>
      </c>
      <c r="T8" s="19"/>
      <c r="U8" s="19" t="s">
        <v>47</v>
      </c>
      <c r="V8" s="19"/>
      <c r="W8" s="19" t="s">
        <v>48</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73</v>
      </c>
      <c r="D12" s="12">
        <v>7.2635399999999999</v>
      </c>
      <c r="E12" s="4" t="s">
        <v>10</v>
      </c>
      <c r="F12" s="12" t="s">
        <v>10</v>
      </c>
      <c r="G12" s="4" t="s">
        <v>10</v>
      </c>
      <c r="H12" s="12" t="s">
        <v>10</v>
      </c>
      <c r="J12" s="6" t="s">
        <v>18</v>
      </c>
      <c r="K12" s="6">
        <v>24</v>
      </c>
      <c r="L12" s="13">
        <v>7.0825100000000001</v>
      </c>
      <c r="M12" s="6" t="s">
        <v>10</v>
      </c>
      <c r="N12" s="13" t="s">
        <v>10</v>
      </c>
      <c r="O12" s="6" t="s">
        <v>10</v>
      </c>
      <c r="P12" s="13" t="s">
        <v>10</v>
      </c>
      <c r="R12" s="4" t="s">
        <v>18</v>
      </c>
      <c r="S12" s="4">
        <v>18</v>
      </c>
      <c r="T12" s="12">
        <v>7.3537999999999997</v>
      </c>
      <c r="U12" s="4" t="s">
        <v>10</v>
      </c>
      <c r="V12" s="12" t="s">
        <v>10</v>
      </c>
      <c r="W12" s="4" t="s">
        <v>10</v>
      </c>
      <c r="X12" s="12" t="s">
        <v>10</v>
      </c>
    </row>
    <row r="13" spans="1:24" x14ac:dyDescent="0.4">
      <c r="B13" s="4" t="s">
        <v>19</v>
      </c>
      <c r="C13" s="4">
        <v>73</v>
      </c>
      <c r="D13" s="12">
        <v>7.8648800000000003</v>
      </c>
      <c r="E13" s="4">
        <v>73</v>
      </c>
      <c r="F13" s="12">
        <v>5.5431999999999997</v>
      </c>
      <c r="G13" s="4">
        <v>73</v>
      </c>
      <c r="H13" s="12">
        <v>-2.5266000000000002</v>
      </c>
      <c r="J13" s="6" t="s">
        <v>19</v>
      </c>
      <c r="K13" s="6">
        <v>24</v>
      </c>
      <c r="L13" s="13">
        <v>7.7078699999999998</v>
      </c>
      <c r="M13" s="6">
        <v>24</v>
      </c>
      <c r="N13" s="13">
        <v>5.3592000000000004</v>
      </c>
      <c r="O13" s="6">
        <v>24</v>
      </c>
      <c r="P13" s="13">
        <v>-3.1886999999999999</v>
      </c>
      <c r="R13" s="4" t="s">
        <v>19</v>
      </c>
      <c r="S13" s="4">
        <v>18</v>
      </c>
      <c r="T13" s="12">
        <v>7.27339</v>
      </c>
      <c r="U13" s="4">
        <v>18</v>
      </c>
      <c r="V13" s="12">
        <v>-8.60982E-2</v>
      </c>
      <c r="W13" s="4">
        <v>18</v>
      </c>
      <c r="X13" s="12">
        <v>1.0184899999999999</v>
      </c>
    </row>
    <row r="14" spans="1:24" x14ac:dyDescent="0.4">
      <c r="B14" s="4" t="s">
        <v>20</v>
      </c>
      <c r="C14" s="4">
        <v>73</v>
      </c>
      <c r="D14" s="12">
        <v>8.7203900000000001</v>
      </c>
      <c r="E14" s="4">
        <v>73</v>
      </c>
      <c r="F14" s="12">
        <v>7.9890999999999996</v>
      </c>
      <c r="G14" s="4">
        <v>73</v>
      </c>
      <c r="H14" s="12">
        <v>-2.6051000000000002</v>
      </c>
      <c r="J14" s="6" t="s">
        <v>20</v>
      </c>
      <c r="K14" s="6">
        <v>24</v>
      </c>
      <c r="L14" s="13">
        <v>8.5979899999999994</v>
      </c>
      <c r="M14" s="6">
        <v>24</v>
      </c>
      <c r="N14" s="13">
        <v>8.2359000000000009</v>
      </c>
      <c r="O14" s="6">
        <v>24</v>
      </c>
      <c r="P14" s="13">
        <v>-2.9695</v>
      </c>
      <c r="R14" s="4" t="s">
        <v>20</v>
      </c>
      <c r="S14" s="4">
        <v>18</v>
      </c>
      <c r="T14" s="12">
        <v>7.9865500000000003</v>
      </c>
      <c r="U14" s="4">
        <v>18</v>
      </c>
      <c r="V14" s="12">
        <v>8.1886899999999994</v>
      </c>
      <c r="W14" s="4">
        <v>18</v>
      </c>
      <c r="X14" s="12">
        <v>-1.4719500000000001</v>
      </c>
    </row>
    <row r="15" spans="1:24" x14ac:dyDescent="0.4">
      <c r="B15" s="4" t="s">
        <v>21</v>
      </c>
      <c r="C15" s="4">
        <v>73</v>
      </c>
      <c r="D15" s="12">
        <v>9.2763500000000008</v>
      </c>
      <c r="E15" s="4">
        <v>73</v>
      </c>
      <c r="F15" s="12">
        <v>3.9901</v>
      </c>
      <c r="G15" s="4">
        <v>73</v>
      </c>
      <c r="H15" s="12">
        <v>-2.2423000000000002</v>
      </c>
      <c r="J15" s="6" t="s">
        <v>21</v>
      </c>
      <c r="K15" s="6">
        <v>24</v>
      </c>
      <c r="L15" s="13">
        <v>9.18764</v>
      </c>
      <c r="M15" s="6">
        <v>24</v>
      </c>
      <c r="N15" s="13">
        <v>4.7416</v>
      </c>
      <c r="O15" s="6">
        <v>24</v>
      </c>
      <c r="P15" s="13">
        <v>-1.9805999999999999</v>
      </c>
      <c r="R15" s="4" t="s">
        <v>21</v>
      </c>
      <c r="S15" s="4">
        <v>18</v>
      </c>
      <c r="T15" s="12">
        <v>6.7595999999999998</v>
      </c>
      <c r="U15" s="4">
        <v>18</v>
      </c>
      <c r="V15" s="12">
        <v>-13.2966</v>
      </c>
      <c r="W15" s="4">
        <v>18</v>
      </c>
      <c r="X15" s="12">
        <v>2.4411</v>
      </c>
    </row>
    <row r="16" spans="1:24" x14ac:dyDescent="0.4">
      <c r="B16" s="4" t="s">
        <v>22</v>
      </c>
      <c r="C16" s="4">
        <v>73</v>
      </c>
      <c r="D16" s="12">
        <v>9.6073699999999995</v>
      </c>
      <c r="E16" s="4">
        <v>73</v>
      </c>
      <c r="F16" s="12">
        <v>4.6218000000000004</v>
      </c>
      <c r="G16" s="4">
        <v>73</v>
      </c>
      <c r="H16" s="12">
        <v>1.0170999999999999</v>
      </c>
      <c r="J16" s="6" t="s">
        <v>22</v>
      </c>
      <c r="K16" s="6">
        <v>24</v>
      </c>
      <c r="L16" s="13">
        <v>9.4355200000000004</v>
      </c>
      <c r="M16" s="6">
        <v>24</v>
      </c>
      <c r="N16" s="13">
        <v>4.6405000000000003</v>
      </c>
      <c r="O16" s="6">
        <v>24</v>
      </c>
      <c r="P16" s="13">
        <v>1.8915999999999999</v>
      </c>
      <c r="R16" s="4" t="s">
        <v>22</v>
      </c>
      <c r="S16" s="4">
        <v>18</v>
      </c>
      <c r="T16" s="12">
        <v>6.9274399999999998</v>
      </c>
      <c r="U16" s="4">
        <v>18</v>
      </c>
      <c r="V16" s="12">
        <v>1.8449</v>
      </c>
      <c r="W16" s="4">
        <v>18</v>
      </c>
      <c r="X16" s="12">
        <v>-0.62262399999999996</v>
      </c>
    </row>
    <row r="17" spans="2:24" x14ac:dyDescent="0.4">
      <c r="B17" s="4" t="s">
        <v>23</v>
      </c>
      <c r="C17" s="4">
        <v>73</v>
      </c>
      <c r="D17" s="12">
        <v>10.4031</v>
      </c>
      <c r="E17" s="4">
        <v>73</v>
      </c>
      <c r="F17" s="12">
        <v>7.5079000000000002</v>
      </c>
      <c r="G17" s="4">
        <v>73</v>
      </c>
      <c r="H17" s="12">
        <v>-0.71523000000000003</v>
      </c>
      <c r="J17" s="6" t="s">
        <v>23</v>
      </c>
      <c r="K17" s="6">
        <v>24</v>
      </c>
      <c r="L17" s="13">
        <v>10.321899999999999</v>
      </c>
      <c r="M17" s="6">
        <v>24</v>
      </c>
      <c r="N17" s="13">
        <v>9.0736000000000008</v>
      </c>
      <c r="O17" s="6">
        <v>24</v>
      </c>
      <c r="P17" s="13">
        <v>-0.29298000000000002</v>
      </c>
      <c r="R17" s="4" t="s">
        <v>23</v>
      </c>
      <c r="S17" s="4">
        <v>18</v>
      </c>
      <c r="T17" s="12">
        <v>9.2433099999999992</v>
      </c>
      <c r="U17" s="4">
        <v>18</v>
      </c>
      <c r="V17" s="12">
        <v>25.8371</v>
      </c>
      <c r="W17" s="4">
        <v>18</v>
      </c>
      <c r="X17" s="12">
        <v>-5.6908799999999999</v>
      </c>
    </row>
    <row r="18" spans="2:24" x14ac:dyDescent="0.4">
      <c r="B18" s="4" t="s">
        <v>24</v>
      </c>
      <c r="C18" s="4">
        <v>73</v>
      </c>
      <c r="D18" s="12">
        <v>11.2262</v>
      </c>
      <c r="E18" s="4">
        <v>73</v>
      </c>
      <c r="F18" s="12">
        <v>7.4941000000000004</v>
      </c>
      <c r="G18" s="4">
        <v>73</v>
      </c>
      <c r="H18" s="12">
        <v>-0.38775999999999999</v>
      </c>
      <c r="J18" s="6" t="s">
        <v>24</v>
      </c>
      <c r="K18" s="6">
        <v>24</v>
      </c>
      <c r="L18" s="13">
        <v>11.0876</v>
      </c>
      <c r="M18" s="6">
        <v>24</v>
      </c>
      <c r="N18" s="13">
        <v>7.7253999999999996</v>
      </c>
      <c r="O18" s="6">
        <v>24</v>
      </c>
      <c r="P18" s="13">
        <v>0.28577000000000002</v>
      </c>
      <c r="R18" s="4" t="s">
        <v>24</v>
      </c>
      <c r="S18" s="4">
        <v>18</v>
      </c>
      <c r="T18" s="12">
        <v>10.7401</v>
      </c>
      <c r="U18" s="4">
        <v>18</v>
      </c>
      <c r="V18" s="12">
        <v>15.3233</v>
      </c>
      <c r="W18" s="4">
        <v>18</v>
      </c>
      <c r="X18" s="12">
        <v>-0.74853800000000004</v>
      </c>
    </row>
    <row r="19" spans="2:24" x14ac:dyDescent="0.4">
      <c r="B19" s="4" t="s">
        <v>25</v>
      </c>
      <c r="C19" s="4">
        <v>73</v>
      </c>
      <c r="D19" s="12">
        <v>11.408200000000001</v>
      </c>
      <c r="E19" s="4">
        <v>73</v>
      </c>
      <c r="F19" s="12">
        <v>5.5475000000000003</v>
      </c>
      <c r="G19" s="4">
        <v>73</v>
      </c>
      <c r="H19" s="12">
        <v>3.8637999999999999</v>
      </c>
      <c r="J19" s="6" t="s">
        <v>25</v>
      </c>
      <c r="K19" s="6">
        <v>24</v>
      </c>
      <c r="L19" s="13">
        <v>11.366</v>
      </c>
      <c r="M19" s="6">
        <v>24</v>
      </c>
      <c r="N19" s="13">
        <v>6.2630999999999997</v>
      </c>
      <c r="O19" s="6">
        <v>24</v>
      </c>
      <c r="P19" s="13">
        <v>3.6608000000000001</v>
      </c>
      <c r="R19" s="4" t="s">
        <v>25</v>
      </c>
      <c r="S19" s="4">
        <v>18</v>
      </c>
      <c r="T19" s="12">
        <v>10.718</v>
      </c>
      <c r="U19" s="4">
        <v>18</v>
      </c>
      <c r="V19" s="12">
        <v>-2.0653199999999998</v>
      </c>
      <c r="W19" s="4">
        <v>18</v>
      </c>
      <c r="X19" s="12">
        <v>-1.86311</v>
      </c>
    </row>
    <row r="20" spans="2:24" x14ac:dyDescent="0.4">
      <c r="B20" s="4" t="s">
        <v>26</v>
      </c>
      <c r="C20" s="4">
        <v>73</v>
      </c>
      <c r="D20" s="12">
        <v>12</v>
      </c>
      <c r="E20" s="4">
        <v>73</v>
      </c>
      <c r="F20" s="12">
        <v>6.3116000000000003</v>
      </c>
      <c r="G20" s="4">
        <v>73</v>
      </c>
      <c r="H20" s="12">
        <v>1.0685</v>
      </c>
      <c r="J20" s="6" t="s">
        <v>26</v>
      </c>
      <c r="K20" s="6">
        <v>24</v>
      </c>
      <c r="L20" s="13">
        <v>11.851100000000001</v>
      </c>
      <c r="M20" s="6">
        <v>24</v>
      </c>
      <c r="N20" s="13">
        <v>6.2393999999999998</v>
      </c>
      <c r="O20" s="6">
        <v>24</v>
      </c>
      <c r="P20" s="13">
        <v>1.8903000000000001</v>
      </c>
      <c r="R20" s="4" t="s">
        <v>26</v>
      </c>
      <c r="S20" s="4">
        <v>18</v>
      </c>
      <c r="T20" s="12">
        <v>11.210900000000001</v>
      </c>
      <c r="U20" s="4">
        <v>18</v>
      </c>
      <c r="V20" s="12">
        <v>12.631399999999999</v>
      </c>
      <c r="W20" s="4">
        <v>18</v>
      </c>
      <c r="X20" s="12">
        <v>7.6788100000000004</v>
      </c>
    </row>
    <row r="21" spans="2:24" x14ac:dyDescent="0.4">
      <c r="B21" s="4" t="s">
        <v>27</v>
      </c>
      <c r="C21" s="4">
        <v>73</v>
      </c>
      <c r="D21" s="12">
        <v>12.506</v>
      </c>
      <c r="E21" s="4">
        <v>73</v>
      </c>
      <c r="F21" s="12">
        <v>4.1669999999999998</v>
      </c>
      <c r="G21" s="4">
        <v>73</v>
      </c>
      <c r="H21" s="12">
        <v>-4.6996999999999997E-2</v>
      </c>
      <c r="J21" s="6" t="s">
        <v>27</v>
      </c>
      <c r="K21" s="6">
        <v>24</v>
      </c>
      <c r="L21" s="13">
        <v>12.377599999999999</v>
      </c>
      <c r="M21" s="6">
        <v>24</v>
      </c>
      <c r="N21" s="13">
        <v>4.0427999999999997</v>
      </c>
      <c r="O21" s="6">
        <v>24</v>
      </c>
      <c r="P21" s="13">
        <v>-0.38247999999999999</v>
      </c>
      <c r="R21" s="4" t="s">
        <v>27</v>
      </c>
      <c r="S21" s="4">
        <v>18</v>
      </c>
      <c r="T21" s="12">
        <v>11.5143</v>
      </c>
      <c r="U21" s="4">
        <v>18</v>
      </c>
      <c r="V21" s="12">
        <v>3.3382200000000002</v>
      </c>
      <c r="W21" s="4">
        <v>18</v>
      </c>
      <c r="X21" s="12">
        <v>0.61579499999999998</v>
      </c>
    </row>
    <row r="22" spans="2:24" x14ac:dyDescent="0.4">
      <c r="B22" s="4" t="s">
        <v>28</v>
      </c>
      <c r="C22" s="4">
        <v>73</v>
      </c>
      <c r="D22" s="12">
        <v>12.8027</v>
      </c>
      <c r="E22" s="4">
        <v>73</v>
      </c>
      <c r="F22" s="12">
        <v>3.4733000000000001</v>
      </c>
      <c r="G22" s="4">
        <v>73</v>
      </c>
      <c r="H22" s="12">
        <v>1.0750999999999999</v>
      </c>
      <c r="J22" s="6" t="s">
        <v>28</v>
      </c>
      <c r="K22" s="6">
        <v>24</v>
      </c>
      <c r="L22" s="13">
        <v>12.6654</v>
      </c>
      <c r="M22" s="6">
        <v>24</v>
      </c>
      <c r="N22" s="13">
        <v>3.7282000000000002</v>
      </c>
      <c r="O22" s="6">
        <v>24</v>
      </c>
      <c r="P22" s="13">
        <v>1.3712</v>
      </c>
      <c r="R22" s="4" t="s">
        <v>28</v>
      </c>
      <c r="S22" s="4">
        <v>18</v>
      </c>
      <c r="T22" s="12">
        <v>11.645899999999999</v>
      </c>
      <c r="U22" s="4">
        <v>18</v>
      </c>
      <c r="V22" s="12">
        <v>0.37198500000000001</v>
      </c>
      <c r="W22" s="4">
        <v>18</v>
      </c>
      <c r="X22" s="12">
        <v>-0.76292000000000004</v>
      </c>
    </row>
    <row r="23" spans="2:24" x14ac:dyDescent="0.4">
      <c r="B23" s="4" t="s">
        <v>29</v>
      </c>
      <c r="C23" s="4">
        <v>73</v>
      </c>
      <c r="D23" s="12">
        <v>13.2271</v>
      </c>
      <c r="E23" s="4">
        <v>73</v>
      </c>
      <c r="F23" s="12">
        <v>3.1233</v>
      </c>
      <c r="G23" s="4">
        <v>73</v>
      </c>
      <c r="H23" s="12">
        <v>-0.18526999999999999</v>
      </c>
      <c r="J23" s="6" t="s">
        <v>29</v>
      </c>
      <c r="K23" s="6">
        <v>24</v>
      </c>
      <c r="L23" s="13">
        <v>13.223699999999999</v>
      </c>
      <c r="M23" s="6">
        <v>24</v>
      </c>
      <c r="N23" s="13">
        <v>3.1966000000000001</v>
      </c>
      <c r="O23" s="6">
        <v>24</v>
      </c>
      <c r="P23" s="13">
        <v>-1.1608000000000001</v>
      </c>
      <c r="R23" s="4" t="s">
        <v>29</v>
      </c>
      <c r="S23" s="4">
        <v>18</v>
      </c>
      <c r="T23" s="12">
        <v>11.7517</v>
      </c>
      <c r="U23" s="4">
        <v>18</v>
      </c>
      <c r="V23" s="12">
        <v>-1.98529</v>
      </c>
      <c r="W23" s="4">
        <v>18</v>
      </c>
      <c r="X23" s="12">
        <v>-2.8672499999999999</v>
      </c>
    </row>
    <row r="24" spans="2:24" x14ac:dyDescent="0.4">
      <c r="B24" s="4" t="s">
        <v>30</v>
      </c>
      <c r="C24" s="4">
        <v>73</v>
      </c>
      <c r="D24" s="12">
        <v>13.4871</v>
      </c>
      <c r="E24" s="4">
        <v>73</v>
      </c>
      <c r="F24" s="12">
        <v>2.9213</v>
      </c>
      <c r="G24" s="4">
        <v>73</v>
      </c>
      <c r="H24" s="12">
        <v>0.93710000000000004</v>
      </c>
      <c r="J24" s="6" t="s">
        <v>30</v>
      </c>
      <c r="K24" s="6">
        <v>24</v>
      </c>
      <c r="L24" s="13">
        <v>13.341900000000001</v>
      </c>
      <c r="M24" s="6">
        <v>24</v>
      </c>
      <c r="N24" s="13">
        <v>2.5103</v>
      </c>
      <c r="O24" s="6">
        <v>24</v>
      </c>
      <c r="P24" s="13">
        <v>1.6020000000000001</v>
      </c>
      <c r="R24" s="4" t="s">
        <v>30</v>
      </c>
      <c r="S24" s="4">
        <v>18</v>
      </c>
      <c r="T24" s="12">
        <v>12.8576</v>
      </c>
      <c r="U24" s="4">
        <v>18</v>
      </c>
      <c r="V24" s="12">
        <v>9.7376400000000007</v>
      </c>
      <c r="W24" s="4">
        <v>18</v>
      </c>
      <c r="X24" s="12">
        <v>0.29892099999999999</v>
      </c>
    </row>
    <row r="25" spans="2:24" x14ac:dyDescent="0.4">
      <c r="B25" s="4" t="s">
        <v>31</v>
      </c>
      <c r="C25" s="4">
        <v>73</v>
      </c>
      <c r="D25" s="12">
        <v>13.706300000000001</v>
      </c>
      <c r="E25" s="4">
        <v>73</v>
      </c>
      <c r="F25" s="12">
        <v>2.5537999999999998</v>
      </c>
      <c r="G25" s="4">
        <v>73</v>
      </c>
      <c r="H25" s="12">
        <v>0.91318999999999995</v>
      </c>
      <c r="J25" s="6" t="s">
        <v>31</v>
      </c>
      <c r="K25" s="6">
        <v>24</v>
      </c>
      <c r="L25" s="13">
        <v>13.4785</v>
      </c>
      <c r="M25" s="6">
        <v>24</v>
      </c>
      <c r="N25" s="13">
        <v>2.5362</v>
      </c>
      <c r="O25" s="6">
        <v>24</v>
      </c>
      <c r="P25" s="13">
        <v>1.4968999999999999</v>
      </c>
      <c r="R25" s="4" t="s">
        <v>31</v>
      </c>
      <c r="S25" s="4">
        <v>18</v>
      </c>
      <c r="T25" s="12">
        <v>14.791399999999999</v>
      </c>
      <c r="U25" s="4">
        <v>18</v>
      </c>
      <c r="V25" s="12">
        <v>-0.77153700000000003</v>
      </c>
      <c r="W25" s="4">
        <v>18</v>
      </c>
      <c r="X25" s="12">
        <v>-13.7446</v>
      </c>
    </row>
    <row r="26" spans="2:24" x14ac:dyDescent="0.4">
      <c r="B26" s="4" t="s">
        <v>32</v>
      </c>
      <c r="C26" s="4">
        <v>73</v>
      </c>
      <c r="D26" s="12">
        <v>13.645099999999999</v>
      </c>
      <c r="E26" s="4">
        <v>73</v>
      </c>
      <c r="F26" s="12">
        <v>0.96594999999999998</v>
      </c>
      <c r="G26" s="4">
        <v>73</v>
      </c>
      <c r="H26" s="12">
        <v>1.4192</v>
      </c>
      <c r="J26" s="6" t="s">
        <v>32</v>
      </c>
      <c r="K26" s="6">
        <v>24</v>
      </c>
      <c r="L26" s="13">
        <v>13.376799999999999</v>
      </c>
      <c r="M26" s="6">
        <v>24</v>
      </c>
      <c r="N26" s="13">
        <v>1.2128000000000001</v>
      </c>
      <c r="O26" s="6">
        <v>24</v>
      </c>
      <c r="P26" s="13">
        <v>1.9829000000000001</v>
      </c>
      <c r="R26" s="4" t="s">
        <v>32</v>
      </c>
      <c r="S26" s="4">
        <v>18</v>
      </c>
      <c r="T26" s="12">
        <v>14.8614</v>
      </c>
      <c r="U26" s="4">
        <v>18</v>
      </c>
      <c r="V26" s="12">
        <v>0.36732599999999999</v>
      </c>
      <c r="W26" s="4">
        <v>18</v>
      </c>
      <c r="X26" s="12">
        <v>-0.10519199999999999</v>
      </c>
    </row>
    <row r="27" spans="2:24" x14ac:dyDescent="0.4">
      <c r="B27" s="4" t="s">
        <v>33</v>
      </c>
      <c r="C27" s="4">
        <v>73</v>
      </c>
      <c r="D27" s="12">
        <v>14.0716</v>
      </c>
      <c r="E27" s="4">
        <v>73</v>
      </c>
      <c r="F27" s="12">
        <v>2.8723000000000001</v>
      </c>
      <c r="G27" s="4">
        <v>73</v>
      </c>
      <c r="H27" s="12">
        <v>-0.24545</v>
      </c>
      <c r="J27" s="6" t="s">
        <v>33</v>
      </c>
      <c r="K27" s="6">
        <v>24</v>
      </c>
      <c r="L27" s="13">
        <v>13.9221</v>
      </c>
      <c r="M27" s="6">
        <v>24</v>
      </c>
      <c r="N27" s="13">
        <v>2.9792000000000001</v>
      </c>
      <c r="O27" s="6">
        <v>24</v>
      </c>
      <c r="P27" s="13">
        <v>-1.0546</v>
      </c>
      <c r="R27" s="4" t="s">
        <v>33</v>
      </c>
      <c r="S27" s="4">
        <v>18</v>
      </c>
      <c r="T27" s="12">
        <v>15.116099999999999</v>
      </c>
      <c r="U27" s="4">
        <v>18</v>
      </c>
      <c r="V27" s="12">
        <v>-1.204</v>
      </c>
      <c r="W27" s="4">
        <v>18</v>
      </c>
      <c r="X27" s="12">
        <v>-2.8689900000000002</v>
      </c>
    </row>
    <row r="28" spans="2:24" x14ac:dyDescent="0.4">
      <c r="B28" s="4" t="s">
        <v>34</v>
      </c>
      <c r="C28" s="4">
        <v>73</v>
      </c>
      <c r="D28" s="12">
        <v>14.2989</v>
      </c>
      <c r="E28" s="4">
        <v>73</v>
      </c>
      <c r="F28" s="12">
        <v>3.8643000000000001</v>
      </c>
      <c r="G28" s="4">
        <v>73</v>
      </c>
      <c r="H28" s="12">
        <v>2.2130999999999998</v>
      </c>
      <c r="J28" s="6" t="s">
        <v>34</v>
      </c>
      <c r="K28" s="6">
        <v>24</v>
      </c>
      <c r="L28" s="13">
        <v>14.1038</v>
      </c>
      <c r="M28" s="6">
        <v>24</v>
      </c>
      <c r="N28" s="13">
        <v>4.0453999999999999</v>
      </c>
      <c r="O28" s="6">
        <v>24</v>
      </c>
      <c r="P28" s="13">
        <v>2.7050000000000001</v>
      </c>
      <c r="R28" s="4" t="s">
        <v>34</v>
      </c>
      <c r="S28" s="4">
        <v>18</v>
      </c>
      <c r="T28" s="12">
        <v>15.4337</v>
      </c>
      <c r="U28" s="4">
        <v>18</v>
      </c>
      <c r="V28" s="12">
        <v>5.9405299999999999</v>
      </c>
      <c r="W28" s="4">
        <v>18</v>
      </c>
      <c r="X28" s="12">
        <v>3.7606700000000002</v>
      </c>
    </row>
    <row r="29" spans="2:24" x14ac:dyDescent="0.4">
      <c r="B29" s="4" t="s">
        <v>35</v>
      </c>
      <c r="C29" s="4">
        <v>73</v>
      </c>
      <c r="D29" s="12">
        <v>14.58</v>
      </c>
      <c r="E29" s="4">
        <v>73</v>
      </c>
      <c r="F29" s="12">
        <v>3.0506000000000002</v>
      </c>
      <c r="G29" s="4">
        <v>73</v>
      </c>
      <c r="H29" s="12">
        <v>1.0633999999999999</v>
      </c>
      <c r="J29" s="6" t="s">
        <v>35</v>
      </c>
      <c r="K29" s="6">
        <v>24</v>
      </c>
      <c r="L29" s="13">
        <v>14.333500000000001</v>
      </c>
      <c r="M29" s="6">
        <v>24</v>
      </c>
      <c r="N29" s="13">
        <v>2.7366999999999999</v>
      </c>
      <c r="O29" s="6">
        <v>24</v>
      </c>
      <c r="P29" s="13">
        <v>1.0901000000000001</v>
      </c>
      <c r="R29" s="4" t="s">
        <v>35</v>
      </c>
      <c r="S29" s="4">
        <v>18</v>
      </c>
      <c r="T29" s="12">
        <v>15.5779</v>
      </c>
      <c r="U29" s="4">
        <v>18</v>
      </c>
      <c r="V29" s="12">
        <v>4.4840600000000004</v>
      </c>
      <c r="W29" s="4">
        <v>18</v>
      </c>
      <c r="X29" s="12">
        <v>3.5167199999999998</v>
      </c>
    </row>
    <row r="30" spans="2:24" x14ac:dyDescent="0.4">
      <c r="B30" s="4" t="s">
        <v>36</v>
      </c>
      <c r="C30" s="4">
        <v>73</v>
      </c>
      <c r="D30" s="12">
        <v>14.3428</v>
      </c>
      <c r="E30" s="4">
        <v>73</v>
      </c>
      <c r="F30" s="12">
        <v>0.37465999999999999</v>
      </c>
      <c r="G30" s="4">
        <v>73</v>
      </c>
      <c r="H30" s="12">
        <v>2.0348000000000002</v>
      </c>
      <c r="J30" s="6" t="s">
        <v>36</v>
      </c>
      <c r="K30" s="6">
        <v>24</v>
      </c>
      <c r="L30" s="13">
        <v>14.053100000000001</v>
      </c>
      <c r="M30" s="6">
        <v>24</v>
      </c>
      <c r="N30" s="13">
        <v>0.81120000000000003</v>
      </c>
      <c r="O30" s="6">
        <v>24</v>
      </c>
      <c r="P30" s="13">
        <v>2.8224999999999998</v>
      </c>
      <c r="R30" s="4" t="s">
        <v>36</v>
      </c>
      <c r="S30" s="4">
        <v>18</v>
      </c>
      <c r="T30" s="12">
        <v>16.651599999999998</v>
      </c>
      <c r="U30" s="4">
        <v>18</v>
      </c>
      <c r="V30" s="12">
        <v>7.2964700000000002</v>
      </c>
      <c r="W30" s="4">
        <v>18</v>
      </c>
      <c r="X30" s="12">
        <v>0.37833099999999997</v>
      </c>
    </row>
    <row r="31" spans="2:24" x14ac:dyDescent="0.4">
      <c r="B31" s="4" t="s">
        <v>37</v>
      </c>
      <c r="C31" s="4">
        <v>73</v>
      </c>
      <c r="D31" s="12">
        <v>15.021599999999999</v>
      </c>
      <c r="E31" s="4">
        <v>73</v>
      </c>
      <c r="F31" s="12">
        <v>6.7503000000000002</v>
      </c>
      <c r="G31" s="4">
        <v>73</v>
      </c>
      <c r="H31" s="12">
        <v>1.9265000000000001</v>
      </c>
      <c r="J31" s="6" t="s">
        <v>37</v>
      </c>
      <c r="K31" s="6">
        <v>24</v>
      </c>
      <c r="L31" s="13">
        <v>14.666700000000001</v>
      </c>
      <c r="M31" s="6">
        <v>24</v>
      </c>
      <c r="N31" s="13">
        <v>6.0457000000000001</v>
      </c>
      <c r="O31" s="6">
        <v>24</v>
      </c>
      <c r="P31" s="13">
        <v>1.6092</v>
      </c>
      <c r="R31" s="4" t="s">
        <v>37</v>
      </c>
      <c r="S31" s="4">
        <v>18</v>
      </c>
      <c r="T31" s="12">
        <v>17.913499999999999</v>
      </c>
      <c r="U31" s="4">
        <v>18</v>
      </c>
      <c r="V31" s="12">
        <v>8.5122099999999996</v>
      </c>
      <c r="W31" s="4">
        <v>18</v>
      </c>
      <c r="X31" s="12">
        <v>0.86815699999999996</v>
      </c>
    </row>
    <row r="32" spans="2:24" x14ac:dyDescent="0.4">
      <c r="B32" s="4" t="s">
        <v>38</v>
      </c>
      <c r="C32" s="4">
        <v>73</v>
      </c>
      <c r="D32" s="12">
        <v>14.901199999999999</v>
      </c>
      <c r="E32" s="4">
        <v>73</v>
      </c>
      <c r="F32" s="12">
        <v>2.6656</v>
      </c>
      <c r="G32" s="4">
        <v>73</v>
      </c>
      <c r="H32" s="12">
        <v>3.4948000000000001</v>
      </c>
      <c r="J32" s="6" t="s">
        <v>38</v>
      </c>
      <c r="K32" s="6">
        <v>24</v>
      </c>
      <c r="L32" s="13">
        <v>14.3857</v>
      </c>
      <c r="M32" s="6">
        <v>24</v>
      </c>
      <c r="N32" s="13">
        <v>2.2879999999999998</v>
      </c>
      <c r="O32" s="6">
        <v>24</v>
      </c>
      <c r="P32" s="13">
        <v>4.2861000000000002</v>
      </c>
      <c r="R32" s="4" t="s">
        <v>38</v>
      </c>
      <c r="S32" s="4">
        <v>18</v>
      </c>
      <c r="T32" s="12">
        <v>17.712900000000001</v>
      </c>
      <c r="U32" s="4">
        <v>18</v>
      </c>
      <c r="V32" s="12">
        <v>11.9367</v>
      </c>
      <c r="W32" s="4">
        <v>18</v>
      </c>
      <c r="X32" s="12">
        <v>13.2043</v>
      </c>
    </row>
    <row r="33" spans="2:24" x14ac:dyDescent="0.4">
      <c r="B33" s="4" t="s">
        <v>39</v>
      </c>
      <c r="C33" s="4">
        <v>73</v>
      </c>
      <c r="D33" s="12">
        <v>15.1043</v>
      </c>
      <c r="E33" s="4">
        <v>73</v>
      </c>
      <c r="F33" s="12">
        <v>3.0251999999999999</v>
      </c>
      <c r="G33" s="4">
        <v>73</v>
      </c>
      <c r="H33" s="12">
        <v>1.6405000000000001</v>
      </c>
      <c r="J33" s="6" t="s">
        <v>39</v>
      </c>
      <c r="K33" s="6">
        <v>24</v>
      </c>
      <c r="L33" s="13">
        <v>14.713900000000001</v>
      </c>
      <c r="M33" s="6">
        <v>24</v>
      </c>
      <c r="N33" s="13">
        <v>3.2896999999999998</v>
      </c>
      <c r="O33" s="6">
        <v>24</v>
      </c>
      <c r="P33" s="13">
        <v>0.98599000000000003</v>
      </c>
      <c r="R33" s="4" t="s">
        <v>39</v>
      </c>
      <c r="S33" s="4">
        <v>18</v>
      </c>
      <c r="T33" s="12">
        <v>17.648499999999999</v>
      </c>
      <c r="U33" s="4">
        <v>18</v>
      </c>
      <c r="V33" s="12">
        <v>3.0949</v>
      </c>
      <c r="W33" s="4">
        <v>18</v>
      </c>
      <c r="X33" s="12">
        <v>3.4706800000000002</v>
      </c>
    </row>
    <row r="34" spans="2:24" x14ac:dyDescent="0.4">
      <c r="B34" s="4" t="s">
        <v>40</v>
      </c>
      <c r="C34" s="4">
        <v>73</v>
      </c>
      <c r="D34" s="12">
        <v>14.430099999999999</v>
      </c>
      <c r="E34" s="4">
        <v>73</v>
      </c>
      <c r="F34" s="12">
        <v>-1.1819999999999999</v>
      </c>
      <c r="G34" s="4">
        <v>73</v>
      </c>
      <c r="H34" s="12">
        <v>3.4346999999999999</v>
      </c>
      <c r="J34" s="6" t="s">
        <v>40</v>
      </c>
      <c r="K34" s="6">
        <v>24</v>
      </c>
      <c r="L34" s="13">
        <v>14.1226</v>
      </c>
      <c r="M34" s="6">
        <v>24</v>
      </c>
      <c r="N34" s="13">
        <v>-0.81442000000000003</v>
      </c>
      <c r="O34" s="6">
        <v>24</v>
      </c>
      <c r="P34" s="13">
        <v>3.3384999999999998</v>
      </c>
      <c r="R34" s="4" t="s">
        <v>40</v>
      </c>
      <c r="S34" s="4">
        <v>18</v>
      </c>
      <c r="T34" s="12">
        <v>16.250299999999999</v>
      </c>
      <c r="U34" s="4">
        <v>18</v>
      </c>
      <c r="V34" s="12">
        <v>-2.2595399999999999</v>
      </c>
      <c r="W34" s="4">
        <v>18</v>
      </c>
      <c r="X34" s="12">
        <v>6.1506800000000004</v>
      </c>
    </row>
    <row r="35" spans="2:24" x14ac:dyDescent="0.4">
      <c r="B35" s="4" t="s">
        <v>41</v>
      </c>
      <c r="C35" s="4">
        <v>73</v>
      </c>
      <c r="D35" s="12">
        <v>14.7052</v>
      </c>
      <c r="E35" s="4">
        <v>73</v>
      </c>
      <c r="F35" s="12">
        <v>2.7492999999999999</v>
      </c>
      <c r="G35" s="4">
        <v>73</v>
      </c>
      <c r="H35" s="12">
        <v>0.82672999999999996</v>
      </c>
      <c r="J35" s="6" t="s">
        <v>41</v>
      </c>
      <c r="K35" s="6">
        <v>24</v>
      </c>
      <c r="L35" s="13">
        <v>14.4686</v>
      </c>
      <c r="M35" s="6">
        <v>24</v>
      </c>
      <c r="N35" s="13">
        <v>3.2907000000000002</v>
      </c>
      <c r="O35" s="6">
        <v>24</v>
      </c>
      <c r="P35" s="13">
        <v>0.82052999999999998</v>
      </c>
      <c r="R35" s="4" t="s">
        <v>41</v>
      </c>
      <c r="S35" s="4">
        <v>18</v>
      </c>
      <c r="T35" s="12">
        <v>16.450800000000001</v>
      </c>
      <c r="U35" s="4">
        <v>18</v>
      </c>
      <c r="V35" s="12">
        <v>2.4783300000000001</v>
      </c>
      <c r="W35" s="4">
        <v>18</v>
      </c>
      <c r="X35" s="12">
        <v>1.22919</v>
      </c>
    </row>
    <row r="36" spans="2:24" x14ac:dyDescent="0.4">
      <c r="B36" s="4" t="s">
        <v>42</v>
      </c>
      <c r="C36" s="4">
        <v>73</v>
      </c>
      <c r="D36" s="12">
        <v>14.584199999999999</v>
      </c>
      <c r="E36" s="4">
        <v>73</v>
      </c>
      <c r="F36" s="12">
        <v>2.7305000000000001</v>
      </c>
      <c r="G36" s="4">
        <v>73</v>
      </c>
      <c r="H36" s="12">
        <v>3.5834000000000001</v>
      </c>
      <c r="J36" s="6" t="s">
        <v>42</v>
      </c>
      <c r="K36" s="6">
        <v>24</v>
      </c>
      <c r="L36" s="13">
        <v>14.1814</v>
      </c>
      <c r="M36" s="6">
        <v>24</v>
      </c>
      <c r="N36" s="13">
        <v>2.4146000000000001</v>
      </c>
      <c r="O36" s="6">
        <v>24</v>
      </c>
      <c r="P36" s="13">
        <v>4.4888000000000003</v>
      </c>
      <c r="R36" s="4" t="s">
        <v>42</v>
      </c>
      <c r="S36" s="4">
        <v>18</v>
      </c>
      <c r="T36" s="12">
        <v>17.2315</v>
      </c>
      <c r="U36" s="4">
        <v>18</v>
      </c>
      <c r="V36" s="12">
        <v>5.0539199999999997</v>
      </c>
      <c r="W36" s="4">
        <v>18</v>
      </c>
      <c r="X36" s="12">
        <v>0.294213</v>
      </c>
    </row>
    <row r="37" spans="2:24" x14ac:dyDescent="0.4">
      <c r="B37" s="4" t="s">
        <v>43</v>
      </c>
      <c r="C37" s="4">
        <v>73</v>
      </c>
      <c r="D37" s="12">
        <v>14.7006</v>
      </c>
      <c r="E37" s="4">
        <v>73</v>
      </c>
      <c r="F37" s="12">
        <v>2.8754</v>
      </c>
      <c r="G37" s="4">
        <v>73</v>
      </c>
      <c r="H37" s="12">
        <v>2.0609000000000002</v>
      </c>
      <c r="J37" s="6" t="s">
        <v>43</v>
      </c>
      <c r="K37" s="6">
        <v>24</v>
      </c>
      <c r="L37" s="13">
        <v>14.3766</v>
      </c>
      <c r="M37" s="6">
        <v>24</v>
      </c>
      <c r="N37" s="13">
        <v>3.2863000000000002</v>
      </c>
      <c r="O37" s="6">
        <v>24</v>
      </c>
      <c r="P37" s="13">
        <v>1.8839999999999999</v>
      </c>
      <c r="R37" s="4" t="s">
        <v>43</v>
      </c>
      <c r="S37" s="4">
        <v>18</v>
      </c>
      <c r="T37" s="12">
        <v>17.371700000000001</v>
      </c>
      <c r="U37" s="4">
        <v>18</v>
      </c>
      <c r="V37" s="12">
        <v>2.3456299999999999</v>
      </c>
      <c r="W37" s="4">
        <v>18</v>
      </c>
      <c r="X37" s="12">
        <v>1.5199499999999999</v>
      </c>
    </row>
    <row r="38" spans="2:24" x14ac:dyDescent="0.4">
      <c r="B38" s="4" t="s">
        <v>44</v>
      </c>
      <c r="C38" s="4">
        <v>73</v>
      </c>
      <c r="D38" s="12">
        <v>15.145</v>
      </c>
      <c r="E38" s="4">
        <v>73</v>
      </c>
      <c r="F38" s="12">
        <v>2.8226</v>
      </c>
      <c r="G38" s="4">
        <v>73</v>
      </c>
      <c r="H38" s="12">
        <v>-0.19458</v>
      </c>
      <c r="J38" s="6" t="s">
        <v>44</v>
      </c>
      <c r="K38" s="6">
        <v>24</v>
      </c>
      <c r="L38" s="13">
        <v>14.895099999999999</v>
      </c>
      <c r="M38" s="6">
        <v>24</v>
      </c>
      <c r="N38" s="13">
        <v>2.3957000000000002</v>
      </c>
      <c r="O38" s="6">
        <v>24</v>
      </c>
      <c r="P38" s="13">
        <v>-1.1687000000000001</v>
      </c>
      <c r="R38" s="4" t="s">
        <v>44</v>
      </c>
      <c r="S38" s="4">
        <v>18</v>
      </c>
      <c r="T38" s="12">
        <v>17.311599999999999</v>
      </c>
      <c r="U38" s="4">
        <v>18</v>
      </c>
      <c r="V38" s="12">
        <v>1.84945</v>
      </c>
      <c r="W38" s="4">
        <v>18</v>
      </c>
      <c r="X38" s="12">
        <v>2.2026599999999998</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3D00-000000000000}"/>
  </hyperlinks>
  <pageMargins left="0.7" right="0.7" top="0.75" bottom="0.75" header="0.3" footer="0.3"/>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codeName="Sheet62"/>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838</v>
      </c>
    </row>
    <row r="2" spans="1:24" s="4" customFormat="1" ht="15" x14ac:dyDescent="0.35">
      <c r="A2" s="4" t="s">
        <v>71</v>
      </c>
    </row>
    <row r="3" spans="1:24" s="4" customFormat="1" ht="16.2" customHeight="1" x14ac:dyDescent="0.35">
      <c r="A3" s="24" t="s">
        <v>794</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52</v>
      </c>
      <c r="D7" s="17"/>
      <c r="E7" s="17"/>
      <c r="F7" s="17"/>
      <c r="G7" s="17"/>
      <c r="H7" s="17"/>
      <c r="J7" s="6" t="s">
        <v>10</v>
      </c>
      <c r="K7" s="20" t="s">
        <v>51</v>
      </c>
      <c r="L7" s="20"/>
      <c r="M7" s="20"/>
      <c r="N7" s="20"/>
      <c r="O7" s="20"/>
      <c r="P7" s="20"/>
      <c r="R7" s="4" t="s">
        <v>10</v>
      </c>
      <c r="S7" s="17" t="s">
        <v>50</v>
      </c>
      <c r="T7" s="17"/>
      <c r="U7" s="17"/>
      <c r="V7" s="17"/>
      <c r="W7" s="17"/>
      <c r="X7" s="17"/>
    </row>
    <row r="8" spans="1:24" ht="21" customHeight="1" x14ac:dyDescent="0.4">
      <c r="B8" s="18" t="s">
        <v>10</v>
      </c>
      <c r="C8" s="19" t="s">
        <v>46</v>
      </c>
      <c r="D8" s="19"/>
      <c r="E8" s="19" t="s">
        <v>47</v>
      </c>
      <c r="F8" s="19"/>
      <c r="G8" s="19" t="s">
        <v>48</v>
      </c>
      <c r="H8" s="19"/>
      <c r="J8" s="21" t="s">
        <v>10</v>
      </c>
      <c r="K8" s="22" t="s">
        <v>404</v>
      </c>
      <c r="L8" s="22"/>
      <c r="M8" s="22" t="s">
        <v>47</v>
      </c>
      <c r="N8" s="22"/>
      <c r="O8" s="22" t="s">
        <v>48</v>
      </c>
      <c r="P8" s="22"/>
      <c r="R8" s="18" t="s">
        <v>10</v>
      </c>
      <c r="S8" s="19" t="s">
        <v>405</v>
      </c>
      <c r="T8" s="19"/>
      <c r="U8" s="19" t="s">
        <v>47</v>
      </c>
      <c r="V8" s="19"/>
      <c r="W8" s="19" t="s">
        <v>48</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26</v>
      </c>
      <c r="D12" s="12">
        <v>6.6660500000000003</v>
      </c>
      <c r="E12" s="4" t="s">
        <v>10</v>
      </c>
      <c r="F12" s="12" t="s">
        <v>10</v>
      </c>
      <c r="G12" s="4" t="s">
        <v>10</v>
      </c>
      <c r="H12" s="12" t="s">
        <v>10</v>
      </c>
      <c r="J12" s="6" t="s">
        <v>18</v>
      </c>
      <c r="K12" s="6">
        <v>13</v>
      </c>
      <c r="L12" s="13">
        <v>6.3928000000000003</v>
      </c>
      <c r="M12" s="6" t="s">
        <v>10</v>
      </c>
      <c r="N12" s="13" t="s">
        <v>10</v>
      </c>
      <c r="O12" s="6" t="s">
        <v>10</v>
      </c>
      <c r="P12" s="13" t="s">
        <v>10</v>
      </c>
      <c r="R12" s="4" t="s">
        <v>18</v>
      </c>
      <c r="S12" s="4">
        <v>34</v>
      </c>
      <c r="T12" s="12">
        <v>9.1090099999999996</v>
      </c>
      <c r="U12" s="4" t="s">
        <v>10</v>
      </c>
      <c r="V12" s="12" t="s">
        <v>10</v>
      </c>
      <c r="W12" s="4" t="s">
        <v>10</v>
      </c>
      <c r="X12" s="12" t="s">
        <v>10</v>
      </c>
    </row>
    <row r="13" spans="1:24" x14ac:dyDescent="0.4">
      <c r="B13" s="4" t="s">
        <v>19</v>
      </c>
      <c r="C13" s="4">
        <v>26</v>
      </c>
      <c r="D13" s="12">
        <v>6.9675099999999999</v>
      </c>
      <c r="E13" s="4">
        <v>26</v>
      </c>
      <c r="F13" s="12">
        <v>2.8448000000000002</v>
      </c>
      <c r="G13" s="4">
        <v>26</v>
      </c>
      <c r="H13" s="12">
        <v>-1.6048</v>
      </c>
      <c r="J13" s="6" t="s">
        <v>19</v>
      </c>
      <c r="K13" s="6">
        <v>13</v>
      </c>
      <c r="L13" s="13">
        <v>7.4430399999999999</v>
      </c>
      <c r="M13" s="6">
        <v>13</v>
      </c>
      <c r="N13" s="13">
        <v>6.1881000000000004</v>
      </c>
      <c r="O13" s="6">
        <v>13</v>
      </c>
      <c r="P13" s="13">
        <v>-8.7954000000000008</v>
      </c>
      <c r="R13" s="4" t="s">
        <v>19</v>
      </c>
      <c r="S13" s="4">
        <v>34</v>
      </c>
      <c r="T13" s="12">
        <v>9.5841999999999992</v>
      </c>
      <c r="U13" s="4">
        <v>34</v>
      </c>
      <c r="V13" s="12">
        <v>8.0946999999999996</v>
      </c>
      <c r="W13" s="4">
        <v>34</v>
      </c>
      <c r="X13" s="12">
        <v>2.7353800000000001</v>
      </c>
    </row>
    <row r="14" spans="1:24" x14ac:dyDescent="0.4">
      <c r="B14" s="4" t="s">
        <v>20</v>
      </c>
      <c r="C14" s="4">
        <v>26</v>
      </c>
      <c r="D14" s="12">
        <v>7.9825799999999996</v>
      </c>
      <c r="E14" s="4">
        <v>26</v>
      </c>
      <c r="F14" s="12">
        <v>8.3486999999999991</v>
      </c>
      <c r="G14" s="4">
        <v>26</v>
      </c>
      <c r="H14" s="12">
        <v>-5.4291</v>
      </c>
      <c r="J14" s="6" t="s">
        <v>20</v>
      </c>
      <c r="K14" s="6">
        <v>13</v>
      </c>
      <c r="L14" s="13">
        <v>8.4160299999999992</v>
      </c>
      <c r="M14" s="6">
        <v>13</v>
      </c>
      <c r="N14" s="13">
        <v>7.2868000000000004</v>
      </c>
      <c r="O14" s="6">
        <v>13</v>
      </c>
      <c r="P14" s="13">
        <v>-5.1167999999999996</v>
      </c>
      <c r="R14" s="4" t="s">
        <v>20</v>
      </c>
      <c r="S14" s="4">
        <v>34</v>
      </c>
      <c r="T14" s="12">
        <v>9.9710699999999992</v>
      </c>
      <c r="U14" s="4">
        <v>34</v>
      </c>
      <c r="V14" s="12">
        <v>8.1203000000000003</v>
      </c>
      <c r="W14" s="4">
        <v>34</v>
      </c>
      <c r="X14" s="12">
        <v>3.9252099999999999</v>
      </c>
    </row>
    <row r="15" spans="1:24" x14ac:dyDescent="0.4">
      <c r="B15" s="4" t="s">
        <v>21</v>
      </c>
      <c r="C15" s="4">
        <v>26</v>
      </c>
      <c r="D15" s="12">
        <v>8.4487699999999997</v>
      </c>
      <c r="E15" s="4">
        <v>26</v>
      </c>
      <c r="F15" s="12">
        <v>-0.52490999999999999</v>
      </c>
      <c r="G15" s="4">
        <v>26</v>
      </c>
      <c r="H15" s="12">
        <v>-6.0137</v>
      </c>
      <c r="J15" s="6" t="s">
        <v>21</v>
      </c>
      <c r="K15" s="6">
        <v>13</v>
      </c>
      <c r="L15" s="13">
        <v>8.9483300000000003</v>
      </c>
      <c r="M15" s="6">
        <v>13</v>
      </c>
      <c r="N15" s="13">
        <v>4.0486000000000004</v>
      </c>
      <c r="O15" s="6">
        <v>13</v>
      </c>
      <c r="P15" s="13">
        <v>-2.1408999999999998</v>
      </c>
      <c r="R15" s="4" t="s">
        <v>21</v>
      </c>
      <c r="S15" s="4">
        <v>34</v>
      </c>
      <c r="T15" s="12">
        <v>10.56</v>
      </c>
      <c r="U15" s="4">
        <v>34</v>
      </c>
      <c r="V15" s="12">
        <v>8.7873000000000001</v>
      </c>
      <c r="W15" s="4">
        <v>34</v>
      </c>
      <c r="X15" s="12">
        <v>2.7199200000000001</v>
      </c>
    </row>
    <row r="16" spans="1:24" x14ac:dyDescent="0.4">
      <c r="B16" s="4" t="s">
        <v>22</v>
      </c>
      <c r="C16" s="4">
        <v>26</v>
      </c>
      <c r="D16" s="12">
        <v>9.1603499999999993</v>
      </c>
      <c r="E16" s="4">
        <v>26</v>
      </c>
      <c r="F16" s="12">
        <v>4.7575000000000003</v>
      </c>
      <c r="G16" s="4">
        <v>26</v>
      </c>
      <c r="H16" s="12">
        <v>-3.3801999999999999</v>
      </c>
      <c r="J16" s="6" t="s">
        <v>22</v>
      </c>
      <c r="K16" s="6">
        <v>13</v>
      </c>
      <c r="L16" s="13">
        <v>9.2742799999999992</v>
      </c>
      <c r="M16" s="6">
        <v>13</v>
      </c>
      <c r="N16" s="13">
        <v>-0.32812000000000002</v>
      </c>
      <c r="O16" s="6">
        <v>13</v>
      </c>
      <c r="P16" s="13">
        <v>-3.8311999999999999</v>
      </c>
      <c r="R16" s="4" t="s">
        <v>22</v>
      </c>
      <c r="S16" s="4">
        <v>34</v>
      </c>
      <c r="T16" s="12">
        <v>10.3254</v>
      </c>
      <c r="U16" s="4">
        <v>34</v>
      </c>
      <c r="V16" s="12">
        <v>7.9389000000000003</v>
      </c>
      <c r="W16" s="4">
        <v>34</v>
      </c>
      <c r="X16" s="12">
        <v>10.392099999999999</v>
      </c>
    </row>
    <row r="17" spans="2:24" x14ac:dyDescent="0.4">
      <c r="B17" s="4" t="s">
        <v>23</v>
      </c>
      <c r="C17" s="4">
        <v>26</v>
      </c>
      <c r="D17" s="12">
        <v>10.2036</v>
      </c>
      <c r="E17" s="4">
        <v>26</v>
      </c>
      <c r="F17" s="12">
        <v>7.4196999999999997</v>
      </c>
      <c r="G17" s="4">
        <v>26</v>
      </c>
      <c r="H17" s="12">
        <v>-3.5632000000000001</v>
      </c>
      <c r="J17" s="6" t="s">
        <v>23</v>
      </c>
      <c r="K17" s="6">
        <v>13</v>
      </c>
      <c r="L17" s="13">
        <v>10.4686</v>
      </c>
      <c r="M17" s="6">
        <v>13</v>
      </c>
      <c r="N17" s="13">
        <v>8.9923000000000002</v>
      </c>
      <c r="O17" s="6">
        <v>13</v>
      </c>
      <c r="P17" s="13">
        <v>-3.4419</v>
      </c>
      <c r="R17" s="4" t="s">
        <v>23</v>
      </c>
      <c r="S17" s="4">
        <v>34</v>
      </c>
      <c r="T17" s="12">
        <v>10.557399999999999</v>
      </c>
      <c r="U17" s="4">
        <v>34</v>
      </c>
      <c r="V17" s="12">
        <v>6.6364999999999998</v>
      </c>
      <c r="W17" s="4">
        <v>34</v>
      </c>
      <c r="X17" s="12">
        <v>4.2924300000000004</v>
      </c>
    </row>
    <row r="18" spans="2:24" x14ac:dyDescent="0.4">
      <c r="B18" s="4" t="s">
        <v>24</v>
      </c>
      <c r="C18" s="4">
        <v>26</v>
      </c>
      <c r="D18" s="12">
        <v>11.0359</v>
      </c>
      <c r="E18" s="4">
        <v>26</v>
      </c>
      <c r="F18" s="12">
        <v>8.4393999999999991</v>
      </c>
      <c r="G18" s="4">
        <v>26</v>
      </c>
      <c r="H18" s="12">
        <v>0.26113999999999998</v>
      </c>
      <c r="J18" s="6" t="s">
        <v>24</v>
      </c>
      <c r="K18" s="6">
        <v>13</v>
      </c>
      <c r="L18" s="13">
        <v>11.2476</v>
      </c>
      <c r="M18" s="6">
        <v>13</v>
      </c>
      <c r="N18" s="13">
        <v>7.8478000000000003</v>
      </c>
      <c r="O18" s="6">
        <v>13</v>
      </c>
      <c r="P18" s="13">
        <v>0.37775999999999998</v>
      </c>
      <c r="R18" s="4" t="s">
        <v>24</v>
      </c>
      <c r="S18" s="4">
        <v>34</v>
      </c>
      <c r="T18" s="12">
        <v>11.4039</v>
      </c>
      <c r="U18" s="4">
        <v>34</v>
      </c>
      <c r="V18" s="12">
        <v>6.3555000000000001</v>
      </c>
      <c r="W18" s="4">
        <v>34</v>
      </c>
      <c r="X18" s="12">
        <v>-1.53901</v>
      </c>
    </row>
    <row r="19" spans="2:24" x14ac:dyDescent="0.4">
      <c r="B19" s="4" t="s">
        <v>25</v>
      </c>
      <c r="C19" s="4">
        <v>26</v>
      </c>
      <c r="D19" s="12">
        <v>11.3116</v>
      </c>
      <c r="E19" s="4">
        <v>26</v>
      </c>
      <c r="F19" s="12">
        <v>3.0701999999999998</v>
      </c>
      <c r="G19" s="4">
        <v>26</v>
      </c>
      <c r="H19" s="12">
        <v>0.55847000000000002</v>
      </c>
      <c r="J19" s="6" t="s">
        <v>25</v>
      </c>
      <c r="K19" s="6">
        <v>13</v>
      </c>
      <c r="L19" s="13">
        <v>11.780900000000001</v>
      </c>
      <c r="M19" s="6">
        <v>13</v>
      </c>
      <c r="N19" s="13">
        <v>3.5470000000000002</v>
      </c>
      <c r="O19" s="6">
        <v>13</v>
      </c>
      <c r="P19" s="13">
        <v>-1.1396999999999999</v>
      </c>
      <c r="R19" s="4" t="s">
        <v>25</v>
      </c>
      <c r="S19" s="4">
        <v>34</v>
      </c>
      <c r="T19" s="12">
        <v>11.271599999999999</v>
      </c>
      <c r="U19" s="4">
        <v>34</v>
      </c>
      <c r="V19" s="12">
        <v>9.3024000000000004</v>
      </c>
      <c r="W19" s="4">
        <v>34</v>
      </c>
      <c r="X19" s="12">
        <v>10.585100000000001</v>
      </c>
    </row>
    <row r="20" spans="2:24" x14ac:dyDescent="0.4">
      <c r="B20" s="4" t="s">
        <v>26</v>
      </c>
      <c r="C20" s="4">
        <v>26</v>
      </c>
      <c r="D20" s="12">
        <v>12.0266</v>
      </c>
      <c r="E20" s="4">
        <v>26</v>
      </c>
      <c r="F20" s="12">
        <v>4.4032</v>
      </c>
      <c r="G20" s="4">
        <v>26</v>
      </c>
      <c r="H20" s="12">
        <v>-1.804</v>
      </c>
      <c r="J20" s="6" t="s">
        <v>26</v>
      </c>
      <c r="K20" s="6">
        <v>13</v>
      </c>
      <c r="L20" s="13">
        <v>12.4933</v>
      </c>
      <c r="M20" s="6">
        <v>13</v>
      </c>
      <c r="N20" s="13">
        <v>6.5991</v>
      </c>
      <c r="O20" s="6">
        <v>13</v>
      </c>
      <c r="P20" s="13">
        <v>0.52056999999999998</v>
      </c>
      <c r="R20" s="4" t="s">
        <v>26</v>
      </c>
      <c r="S20" s="4">
        <v>34</v>
      </c>
      <c r="T20" s="12">
        <v>11.6889</v>
      </c>
      <c r="U20" s="4">
        <v>34</v>
      </c>
      <c r="V20" s="12">
        <v>7.8883000000000001</v>
      </c>
      <c r="W20" s="4">
        <v>34</v>
      </c>
      <c r="X20" s="12">
        <v>4.03695</v>
      </c>
    </row>
    <row r="21" spans="2:24" x14ac:dyDescent="0.4">
      <c r="B21" s="4" t="s">
        <v>27</v>
      </c>
      <c r="C21" s="4">
        <v>26</v>
      </c>
      <c r="D21" s="12">
        <v>12.6167</v>
      </c>
      <c r="E21" s="4">
        <v>26</v>
      </c>
      <c r="F21" s="12">
        <v>1.5277000000000001</v>
      </c>
      <c r="G21" s="4">
        <v>26</v>
      </c>
      <c r="H21" s="12">
        <v>-3.2208999999999999</v>
      </c>
      <c r="J21" s="6" t="s">
        <v>27</v>
      </c>
      <c r="K21" s="6">
        <v>13</v>
      </c>
      <c r="L21" s="13">
        <v>12.588100000000001</v>
      </c>
      <c r="M21" s="6">
        <v>13</v>
      </c>
      <c r="N21" s="13">
        <v>2.4870999999999999</v>
      </c>
      <c r="O21" s="6">
        <v>13</v>
      </c>
      <c r="P21" s="13">
        <v>1.7148000000000001</v>
      </c>
      <c r="R21" s="4" t="s">
        <v>27</v>
      </c>
      <c r="S21" s="4">
        <v>34</v>
      </c>
      <c r="T21" s="12">
        <v>12.3666</v>
      </c>
      <c r="U21" s="4">
        <v>34</v>
      </c>
      <c r="V21" s="12">
        <v>7.5690999999999997</v>
      </c>
      <c r="W21" s="4">
        <v>34</v>
      </c>
      <c r="X21" s="12">
        <v>1.67401</v>
      </c>
    </row>
    <row r="22" spans="2:24" x14ac:dyDescent="0.4">
      <c r="B22" s="4" t="s">
        <v>28</v>
      </c>
      <c r="C22" s="4">
        <v>26</v>
      </c>
      <c r="D22" s="12">
        <v>12.8619</v>
      </c>
      <c r="E22" s="4">
        <v>26</v>
      </c>
      <c r="F22" s="12">
        <v>2.1903000000000001</v>
      </c>
      <c r="G22" s="4">
        <v>26</v>
      </c>
      <c r="H22" s="12">
        <v>0.24204000000000001</v>
      </c>
      <c r="J22" s="6" t="s">
        <v>28</v>
      </c>
      <c r="K22" s="6">
        <v>13</v>
      </c>
      <c r="L22" s="13">
        <v>13.1608</v>
      </c>
      <c r="M22" s="6">
        <v>13</v>
      </c>
      <c r="N22" s="13">
        <v>5.0227000000000004</v>
      </c>
      <c r="O22" s="6">
        <v>13</v>
      </c>
      <c r="P22" s="13">
        <v>0.45267000000000002</v>
      </c>
      <c r="R22" s="4" t="s">
        <v>28</v>
      </c>
      <c r="S22" s="4">
        <v>34</v>
      </c>
      <c r="T22" s="12">
        <v>12.5489</v>
      </c>
      <c r="U22" s="4">
        <v>34</v>
      </c>
      <c r="V22" s="12">
        <v>3.6313</v>
      </c>
      <c r="W22" s="4">
        <v>34</v>
      </c>
      <c r="X22" s="12">
        <v>2.1260699999999999</v>
      </c>
    </row>
    <row r="23" spans="2:24" x14ac:dyDescent="0.4">
      <c r="B23" s="4" t="s">
        <v>29</v>
      </c>
      <c r="C23" s="4">
        <v>26</v>
      </c>
      <c r="D23" s="12">
        <v>13.711399999999999</v>
      </c>
      <c r="E23" s="4">
        <v>26</v>
      </c>
      <c r="F23" s="12">
        <v>3.7378</v>
      </c>
      <c r="G23" s="4">
        <v>26</v>
      </c>
      <c r="H23" s="12">
        <v>-2.6898</v>
      </c>
      <c r="J23" s="6" t="s">
        <v>29</v>
      </c>
      <c r="K23" s="6">
        <v>13</v>
      </c>
      <c r="L23" s="13">
        <v>13.4217</v>
      </c>
      <c r="M23" s="6">
        <v>13</v>
      </c>
      <c r="N23" s="13">
        <v>0.20399</v>
      </c>
      <c r="O23" s="6">
        <v>13</v>
      </c>
      <c r="P23" s="13">
        <v>-1.7438</v>
      </c>
      <c r="R23" s="4" t="s">
        <v>29</v>
      </c>
      <c r="S23" s="4">
        <v>34</v>
      </c>
      <c r="T23" s="12">
        <v>12.7486</v>
      </c>
      <c r="U23" s="4">
        <v>34</v>
      </c>
      <c r="V23" s="12">
        <v>4.3734000000000002</v>
      </c>
      <c r="W23" s="4">
        <v>34</v>
      </c>
      <c r="X23" s="12">
        <v>2.7383199999999999</v>
      </c>
    </row>
    <row r="24" spans="2:24" x14ac:dyDescent="0.4">
      <c r="B24" s="4" t="s">
        <v>30</v>
      </c>
      <c r="C24" s="4">
        <v>26</v>
      </c>
      <c r="D24" s="12">
        <v>13.9778</v>
      </c>
      <c r="E24" s="4">
        <v>26</v>
      </c>
      <c r="F24" s="12">
        <v>0.87095</v>
      </c>
      <c r="G24" s="4">
        <v>26</v>
      </c>
      <c r="H24" s="12">
        <v>-1.0510999999999999</v>
      </c>
      <c r="J24" s="6" t="s">
        <v>30</v>
      </c>
      <c r="K24" s="6">
        <v>13</v>
      </c>
      <c r="L24" s="13">
        <v>14.1151</v>
      </c>
      <c r="M24" s="6">
        <v>13</v>
      </c>
      <c r="N24" s="13">
        <v>3.8472</v>
      </c>
      <c r="O24" s="6">
        <v>13</v>
      </c>
      <c r="P24" s="13">
        <v>-1.2539</v>
      </c>
      <c r="R24" s="4" t="s">
        <v>30</v>
      </c>
      <c r="S24" s="4">
        <v>34</v>
      </c>
      <c r="T24" s="12">
        <v>12.799099999999999</v>
      </c>
      <c r="U24" s="4">
        <v>34</v>
      </c>
      <c r="V24" s="12">
        <v>4.0763999999999996</v>
      </c>
      <c r="W24" s="4">
        <v>34</v>
      </c>
      <c r="X24" s="12">
        <v>3.6662699999999999</v>
      </c>
    </row>
    <row r="25" spans="2:24" x14ac:dyDescent="0.4">
      <c r="B25" s="4" t="s">
        <v>31</v>
      </c>
      <c r="C25" s="4">
        <v>26</v>
      </c>
      <c r="D25" s="12">
        <v>14.929600000000001</v>
      </c>
      <c r="E25" s="4">
        <v>26</v>
      </c>
      <c r="F25" s="12">
        <v>2.0802</v>
      </c>
      <c r="G25" s="4">
        <v>26</v>
      </c>
      <c r="H25" s="12">
        <v>-4.4275000000000002</v>
      </c>
      <c r="J25" s="6" t="s">
        <v>31</v>
      </c>
      <c r="K25" s="6">
        <v>13</v>
      </c>
      <c r="L25" s="13">
        <v>13.770200000000001</v>
      </c>
      <c r="M25" s="6">
        <v>13</v>
      </c>
      <c r="N25" s="13">
        <v>-1.5871999999999999</v>
      </c>
      <c r="O25" s="6">
        <v>13</v>
      </c>
      <c r="P25" s="13">
        <v>0.87748000000000004</v>
      </c>
      <c r="R25" s="4" t="s">
        <v>31</v>
      </c>
      <c r="S25" s="4">
        <v>34</v>
      </c>
      <c r="T25" s="12">
        <v>12.858000000000001</v>
      </c>
      <c r="U25" s="4">
        <v>34</v>
      </c>
      <c r="V25" s="12">
        <v>5.3239000000000001</v>
      </c>
      <c r="W25" s="4">
        <v>34</v>
      </c>
      <c r="X25" s="12">
        <v>4.84091</v>
      </c>
    </row>
    <row r="26" spans="2:24" x14ac:dyDescent="0.4">
      <c r="B26" s="4" t="s">
        <v>32</v>
      </c>
      <c r="C26" s="4">
        <v>26</v>
      </c>
      <c r="D26" s="12">
        <v>14.7859</v>
      </c>
      <c r="E26" s="4">
        <v>26</v>
      </c>
      <c r="F26" s="12">
        <v>-0.65281</v>
      </c>
      <c r="G26" s="4">
        <v>26</v>
      </c>
      <c r="H26" s="12">
        <v>0.31233</v>
      </c>
      <c r="J26" s="6" t="s">
        <v>32</v>
      </c>
      <c r="K26" s="6">
        <v>13</v>
      </c>
      <c r="L26" s="13">
        <v>13.4635</v>
      </c>
      <c r="M26" s="6">
        <v>13</v>
      </c>
      <c r="N26" s="13">
        <v>-0.20585999999999999</v>
      </c>
      <c r="O26" s="6">
        <v>13</v>
      </c>
      <c r="P26" s="13">
        <v>2.0676999999999999</v>
      </c>
      <c r="R26" s="4" t="s">
        <v>32</v>
      </c>
      <c r="S26" s="4">
        <v>34</v>
      </c>
      <c r="T26" s="12">
        <v>12.987</v>
      </c>
      <c r="U26" s="4">
        <v>34</v>
      </c>
      <c r="V26" s="12">
        <v>2.8523999999999998</v>
      </c>
      <c r="W26" s="4">
        <v>34</v>
      </c>
      <c r="X26" s="12">
        <v>1.83104</v>
      </c>
    </row>
    <row r="27" spans="2:24" x14ac:dyDescent="0.4">
      <c r="B27" s="4" t="s">
        <v>33</v>
      </c>
      <c r="C27" s="4">
        <v>26</v>
      </c>
      <c r="D27" s="12">
        <v>14.9186</v>
      </c>
      <c r="E27" s="4">
        <v>26</v>
      </c>
      <c r="F27" s="12">
        <v>1.2595000000000001</v>
      </c>
      <c r="G27" s="4">
        <v>26</v>
      </c>
      <c r="H27" s="12">
        <v>0.35859999999999997</v>
      </c>
      <c r="J27" s="6" t="s">
        <v>33</v>
      </c>
      <c r="K27" s="6">
        <v>13</v>
      </c>
      <c r="L27" s="13">
        <v>13.8591</v>
      </c>
      <c r="M27" s="6">
        <v>13</v>
      </c>
      <c r="N27" s="13">
        <v>0.52127999999999997</v>
      </c>
      <c r="O27" s="6">
        <v>13</v>
      </c>
      <c r="P27" s="13">
        <v>-2.3481999999999998</v>
      </c>
      <c r="R27" s="4" t="s">
        <v>33</v>
      </c>
      <c r="S27" s="4">
        <v>34</v>
      </c>
      <c r="T27" s="12">
        <v>13.6195</v>
      </c>
      <c r="U27" s="4">
        <v>34</v>
      </c>
      <c r="V27" s="12">
        <v>5.3101000000000003</v>
      </c>
      <c r="W27" s="4">
        <v>34</v>
      </c>
      <c r="X27" s="12">
        <v>0.41953299999999999</v>
      </c>
    </row>
    <row r="28" spans="2:24" x14ac:dyDescent="0.4">
      <c r="B28" s="4" t="s">
        <v>34</v>
      </c>
      <c r="C28" s="4">
        <v>26</v>
      </c>
      <c r="D28" s="12">
        <v>15.6145</v>
      </c>
      <c r="E28" s="4">
        <v>26</v>
      </c>
      <c r="F28" s="12">
        <v>5.6090999999999998</v>
      </c>
      <c r="G28" s="4">
        <v>26</v>
      </c>
      <c r="H28" s="12">
        <v>0.90297000000000005</v>
      </c>
      <c r="J28" s="6" t="s">
        <v>34</v>
      </c>
      <c r="K28" s="6">
        <v>13</v>
      </c>
      <c r="L28" s="13">
        <v>14.0479</v>
      </c>
      <c r="M28" s="6">
        <v>13</v>
      </c>
      <c r="N28" s="13">
        <v>2.6453000000000002</v>
      </c>
      <c r="O28" s="6">
        <v>13</v>
      </c>
      <c r="P28" s="13">
        <v>1.2657</v>
      </c>
      <c r="R28" s="4" t="s">
        <v>34</v>
      </c>
      <c r="S28" s="4">
        <v>34</v>
      </c>
      <c r="T28" s="12">
        <v>13.577299999999999</v>
      </c>
      <c r="U28" s="4">
        <v>34</v>
      </c>
      <c r="V28" s="12">
        <v>3.2181999999999999</v>
      </c>
      <c r="W28" s="4">
        <v>34</v>
      </c>
      <c r="X28" s="12">
        <v>3.5389499999999998</v>
      </c>
    </row>
    <row r="29" spans="2:24" x14ac:dyDescent="0.4">
      <c r="B29" s="4" t="s">
        <v>35</v>
      </c>
      <c r="C29" s="4">
        <v>26</v>
      </c>
      <c r="D29" s="12">
        <v>15.941599999999999</v>
      </c>
      <c r="E29" s="4">
        <v>26</v>
      </c>
      <c r="F29" s="12">
        <v>1.2445999999999999</v>
      </c>
      <c r="G29" s="4">
        <v>26</v>
      </c>
      <c r="H29" s="12">
        <v>-0.83340000000000003</v>
      </c>
      <c r="J29" s="6" t="s">
        <v>35</v>
      </c>
      <c r="K29" s="6">
        <v>13</v>
      </c>
      <c r="L29" s="13">
        <v>13.5998</v>
      </c>
      <c r="M29" s="6">
        <v>13</v>
      </c>
      <c r="N29" s="13">
        <v>-2.5518000000000001</v>
      </c>
      <c r="O29" s="6">
        <v>13</v>
      </c>
      <c r="P29" s="13">
        <v>0.65888000000000002</v>
      </c>
      <c r="R29" s="4" t="s">
        <v>35</v>
      </c>
      <c r="S29" s="4">
        <v>34</v>
      </c>
      <c r="T29" s="12">
        <v>14.199</v>
      </c>
      <c r="U29" s="4">
        <v>34</v>
      </c>
      <c r="V29" s="12">
        <v>7.1646000000000001</v>
      </c>
      <c r="W29" s="4">
        <v>34</v>
      </c>
      <c r="X29" s="12">
        <v>2.4719600000000002</v>
      </c>
    </row>
    <row r="30" spans="2:24" x14ac:dyDescent="0.4">
      <c r="B30" s="4" t="s">
        <v>36</v>
      </c>
      <c r="C30" s="4">
        <v>26</v>
      </c>
      <c r="D30" s="12">
        <v>16.179200000000002</v>
      </c>
      <c r="E30" s="4">
        <v>26</v>
      </c>
      <c r="F30" s="12">
        <v>1.3606</v>
      </c>
      <c r="G30" s="4">
        <v>26</v>
      </c>
      <c r="H30" s="12">
        <v>-0.12751000000000001</v>
      </c>
      <c r="J30" s="6" t="s">
        <v>36</v>
      </c>
      <c r="K30" s="6">
        <v>13</v>
      </c>
      <c r="L30" s="13">
        <v>13.395200000000001</v>
      </c>
      <c r="M30" s="6">
        <v>13</v>
      </c>
      <c r="N30" s="13">
        <v>-9.9246000000000001E-2</v>
      </c>
      <c r="O30" s="6">
        <v>13</v>
      </c>
      <c r="P30" s="13">
        <v>1.4269000000000001</v>
      </c>
      <c r="R30" s="4" t="s">
        <v>36</v>
      </c>
      <c r="S30" s="4">
        <v>34</v>
      </c>
      <c r="T30" s="12">
        <v>13.6843</v>
      </c>
      <c r="U30" s="4">
        <v>34</v>
      </c>
      <c r="V30" s="12">
        <v>-9.6889000000000003E-2</v>
      </c>
      <c r="W30" s="4">
        <v>34</v>
      </c>
      <c r="X30" s="12">
        <v>3.6611799999999999</v>
      </c>
    </row>
    <row r="31" spans="2:24" x14ac:dyDescent="0.4">
      <c r="B31" s="4" t="s">
        <v>37</v>
      </c>
      <c r="C31" s="4">
        <v>26</v>
      </c>
      <c r="D31" s="12">
        <v>16.933900000000001</v>
      </c>
      <c r="E31" s="4">
        <v>26</v>
      </c>
      <c r="F31" s="12">
        <v>4.9180999999999999</v>
      </c>
      <c r="G31" s="4">
        <v>26</v>
      </c>
      <c r="H31" s="12">
        <v>0.24232999999999999</v>
      </c>
      <c r="J31" s="6" t="s">
        <v>37</v>
      </c>
      <c r="K31" s="6">
        <v>13</v>
      </c>
      <c r="L31" s="13">
        <v>14.2204</v>
      </c>
      <c r="M31" s="6">
        <v>13</v>
      </c>
      <c r="N31" s="13">
        <v>8.0914000000000001</v>
      </c>
      <c r="O31" s="6">
        <v>13</v>
      </c>
      <c r="P31" s="13">
        <v>1.819</v>
      </c>
      <c r="R31" s="4" t="s">
        <v>37</v>
      </c>
      <c r="S31" s="4">
        <v>34</v>
      </c>
      <c r="T31" s="12">
        <v>14.276400000000001</v>
      </c>
      <c r="U31" s="4">
        <v>34</v>
      </c>
      <c r="V31" s="12">
        <v>7.4371</v>
      </c>
      <c r="W31" s="4">
        <v>34</v>
      </c>
      <c r="X31" s="12">
        <v>2.9814099999999999</v>
      </c>
    </row>
    <row r="32" spans="2:24" x14ac:dyDescent="0.4">
      <c r="B32" s="4" t="s">
        <v>38</v>
      </c>
      <c r="C32" s="4">
        <v>26</v>
      </c>
      <c r="D32" s="12">
        <v>16.77</v>
      </c>
      <c r="E32" s="4">
        <v>26</v>
      </c>
      <c r="F32" s="12">
        <v>0.97887999999999997</v>
      </c>
      <c r="G32" s="4">
        <v>26</v>
      </c>
      <c r="H32" s="12">
        <v>1.9653</v>
      </c>
      <c r="J32" s="6" t="s">
        <v>38</v>
      </c>
      <c r="K32" s="6">
        <v>13</v>
      </c>
      <c r="L32" s="13">
        <v>14.092599999999999</v>
      </c>
      <c r="M32" s="6">
        <v>13</v>
      </c>
      <c r="N32" s="13">
        <v>1.5382</v>
      </c>
      <c r="O32" s="6">
        <v>13</v>
      </c>
      <c r="P32" s="13">
        <v>2.4586000000000001</v>
      </c>
      <c r="R32" s="4" t="s">
        <v>38</v>
      </c>
      <c r="S32" s="4">
        <v>34</v>
      </c>
      <c r="T32" s="12">
        <v>14.206099999999999</v>
      </c>
      <c r="U32" s="4">
        <v>34</v>
      </c>
      <c r="V32" s="12">
        <v>4.3406000000000002</v>
      </c>
      <c r="W32" s="4">
        <v>34</v>
      </c>
      <c r="X32" s="12">
        <v>4.8563799999999997</v>
      </c>
    </row>
    <row r="33" spans="2:24" x14ac:dyDescent="0.4">
      <c r="B33" s="4" t="s">
        <v>39</v>
      </c>
      <c r="C33" s="4">
        <v>26</v>
      </c>
      <c r="D33" s="12">
        <v>17.002300000000002</v>
      </c>
      <c r="E33" s="4">
        <v>26</v>
      </c>
      <c r="F33" s="12">
        <v>0.33961000000000002</v>
      </c>
      <c r="G33" s="4">
        <v>26</v>
      </c>
      <c r="H33" s="12">
        <v>-1.0308999999999999</v>
      </c>
      <c r="J33" s="6" t="s">
        <v>39</v>
      </c>
      <c r="K33" s="6">
        <v>13</v>
      </c>
      <c r="L33" s="13">
        <v>13.912000000000001</v>
      </c>
      <c r="M33" s="6">
        <v>13</v>
      </c>
      <c r="N33" s="13">
        <v>0.54247999999999996</v>
      </c>
      <c r="O33" s="6">
        <v>13</v>
      </c>
      <c r="P33" s="13">
        <v>1.8473999999999999</v>
      </c>
      <c r="R33" s="4" t="s">
        <v>39</v>
      </c>
      <c r="S33" s="4">
        <v>34</v>
      </c>
      <c r="T33" s="12">
        <v>14.6</v>
      </c>
      <c r="U33" s="4">
        <v>34</v>
      </c>
      <c r="V33" s="12">
        <v>5.9147999999999996</v>
      </c>
      <c r="W33" s="4">
        <v>34</v>
      </c>
      <c r="X33" s="12">
        <v>3.05748</v>
      </c>
    </row>
    <row r="34" spans="2:24" x14ac:dyDescent="0.4">
      <c r="B34" s="4" t="s">
        <v>40</v>
      </c>
      <c r="C34" s="4">
        <v>26</v>
      </c>
      <c r="D34" s="12">
        <v>15.8733</v>
      </c>
      <c r="E34" s="4">
        <v>26</v>
      </c>
      <c r="F34" s="12">
        <v>-2.9373999999999998</v>
      </c>
      <c r="G34" s="4">
        <v>26</v>
      </c>
      <c r="H34" s="12">
        <v>3.9660000000000002</v>
      </c>
      <c r="J34" s="6" t="s">
        <v>40</v>
      </c>
      <c r="K34" s="6">
        <v>13</v>
      </c>
      <c r="L34" s="13">
        <v>13.5467</v>
      </c>
      <c r="M34" s="6">
        <v>13</v>
      </c>
      <c r="N34" s="13">
        <v>-0.96731</v>
      </c>
      <c r="O34" s="6">
        <v>13</v>
      </c>
      <c r="P34" s="13">
        <v>1.7038</v>
      </c>
      <c r="R34" s="4" t="s">
        <v>40</v>
      </c>
      <c r="S34" s="4">
        <v>34</v>
      </c>
      <c r="T34" s="12">
        <v>14.027799999999999</v>
      </c>
      <c r="U34" s="4">
        <v>34</v>
      </c>
      <c r="V34" s="12">
        <v>-0.16314000000000001</v>
      </c>
      <c r="W34" s="4">
        <v>34</v>
      </c>
      <c r="X34" s="12">
        <v>3.9093399999999998</v>
      </c>
    </row>
    <row r="35" spans="2:24" x14ac:dyDescent="0.4">
      <c r="B35" s="4" t="s">
        <v>41</v>
      </c>
      <c r="C35" s="4">
        <v>26</v>
      </c>
      <c r="D35" s="12">
        <v>16.215900000000001</v>
      </c>
      <c r="E35" s="4">
        <v>26</v>
      </c>
      <c r="F35" s="12">
        <v>1.206</v>
      </c>
      <c r="G35" s="4">
        <v>26</v>
      </c>
      <c r="H35" s="12">
        <v>-0.93208999999999997</v>
      </c>
      <c r="J35" s="6" t="s">
        <v>41</v>
      </c>
      <c r="K35" s="6">
        <v>13</v>
      </c>
      <c r="L35" s="13">
        <v>14.0108</v>
      </c>
      <c r="M35" s="6">
        <v>13</v>
      </c>
      <c r="N35" s="13">
        <v>2.2143999999999999</v>
      </c>
      <c r="O35" s="6">
        <v>13</v>
      </c>
      <c r="P35" s="13">
        <v>-1.1715</v>
      </c>
      <c r="R35" s="4" t="s">
        <v>41</v>
      </c>
      <c r="S35" s="4">
        <v>34</v>
      </c>
      <c r="T35" s="12">
        <v>14.202299999999999</v>
      </c>
      <c r="U35" s="4">
        <v>34</v>
      </c>
      <c r="V35" s="12">
        <v>3.9201999999999999</v>
      </c>
      <c r="W35" s="4">
        <v>34</v>
      </c>
      <c r="X35" s="12">
        <v>2.6436199999999999</v>
      </c>
    </row>
    <row r="36" spans="2:24" x14ac:dyDescent="0.4">
      <c r="B36" s="4" t="s">
        <v>42</v>
      </c>
      <c r="C36" s="4">
        <v>26</v>
      </c>
      <c r="D36" s="12">
        <v>16.555299999999999</v>
      </c>
      <c r="E36" s="4">
        <v>26</v>
      </c>
      <c r="F36" s="12">
        <v>3.1711</v>
      </c>
      <c r="G36" s="4">
        <v>26</v>
      </c>
      <c r="H36" s="12">
        <v>1.0558000000000001</v>
      </c>
      <c r="J36" s="6" t="s">
        <v>42</v>
      </c>
      <c r="K36" s="6">
        <v>13</v>
      </c>
      <c r="L36" s="13">
        <v>13.9899</v>
      </c>
      <c r="M36" s="6">
        <v>13</v>
      </c>
      <c r="N36" s="13">
        <v>2.1339000000000001</v>
      </c>
      <c r="O36" s="6">
        <v>13</v>
      </c>
      <c r="P36" s="13">
        <v>2.2865000000000002</v>
      </c>
      <c r="R36" s="4" t="s">
        <v>42</v>
      </c>
      <c r="S36" s="4">
        <v>34</v>
      </c>
      <c r="T36" s="12">
        <v>13.8339</v>
      </c>
      <c r="U36" s="4">
        <v>34</v>
      </c>
      <c r="V36" s="12">
        <v>2.7113</v>
      </c>
      <c r="W36" s="4">
        <v>34</v>
      </c>
      <c r="X36" s="12">
        <v>5.4464899999999998</v>
      </c>
    </row>
    <row r="37" spans="2:24" x14ac:dyDescent="0.4">
      <c r="B37" s="4" t="s">
        <v>43</v>
      </c>
      <c r="C37" s="4">
        <v>26</v>
      </c>
      <c r="D37" s="12">
        <v>16.370999999999999</v>
      </c>
      <c r="E37" s="4">
        <v>26</v>
      </c>
      <c r="F37" s="12">
        <v>-0.48419000000000001</v>
      </c>
      <c r="G37" s="4">
        <v>26</v>
      </c>
      <c r="H37" s="12">
        <v>0.63637999999999995</v>
      </c>
      <c r="J37" s="6" t="s">
        <v>43</v>
      </c>
      <c r="K37" s="6">
        <v>13</v>
      </c>
      <c r="L37" s="13">
        <v>14.138999999999999</v>
      </c>
      <c r="M37" s="6">
        <v>13</v>
      </c>
      <c r="N37" s="13">
        <v>1.5497000000000001</v>
      </c>
      <c r="O37" s="6">
        <v>13</v>
      </c>
      <c r="P37" s="13">
        <v>0.47853000000000001</v>
      </c>
      <c r="R37" s="4" t="s">
        <v>43</v>
      </c>
      <c r="S37" s="4">
        <v>34</v>
      </c>
      <c r="T37" s="12">
        <v>14.104200000000001</v>
      </c>
      <c r="U37" s="4">
        <v>34</v>
      </c>
      <c r="V37" s="12">
        <v>5.4344000000000001</v>
      </c>
      <c r="W37" s="4">
        <v>34</v>
      </c>
      <c r="X37" s="12">
        <v>3.4137400000000002</v>
      </c>
    </row>
    <row r="38" spans="2:24" x14ac:dyDescent="0.4">
      <c r="B38" s="4" t="s">
        <v>44</v>
      </c>
      <c r="C38" s="4">
        <v>26</v>
      </c>
      <c r="D38" s="12">
        <v>16.433900000000001</v>
      </c>
      <c r="E38" s="4">
        <v>26</v>
      </c>
      <c r="F38" s="12">
        <v>2.1852999999999998</v>
      </c>
      <c r="G38" s="4">
        <v>26</v>
      </c>
      <c r="H38" s="12">
        <v>1.7944</v>
      </c>
      <c r="J38" s="6" t="s">
        <v>44</v>
      </c>
      <c r="K38" s="6">
        <v>13</v>
      </c>
      <c r="L38" s="13">
        <v>14.135400000000001</v>
      </c>
      <c r="M38" s="6">
        <v>13</v>
      </c>
      <c r="N38" s="13">
        <v>0.50090999999999997</v>
      </c>
      <c r="O38" s="6">
        <v>13</v>
      </c>
      <c r="P38" s="13">
        <v>0.52636000000000005</v>
      </c>
      <c r="R38" s="4" t="s">
        <v>44</v>
      </c>
      <c r="S38" s="4">
        <v>34</v>
      </c>
      <c r="T38" s="12">
        <v>14.897600000000001</v>
      </c>
      <c r="U38" s="4">
        <v>34</v>
      </c>
      <c r="V38" s="12">
        <v>4.0953999999999997</v>
      </c>
      <c r="W38" s="4">
        <v>34</v>
      </c>
      <c r="X38" s="12">
        <v>-1.44872</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3E00-000000000000}"/>
  </hyperlinks>
  <pageMargins left="0.7" right="0.7" top="0.75" bottom="0.75" header="0.3" footer="0.3"/>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sheetPr codeName="Sheet63"/>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1" width="10.77734375" style="14" customWidth="1"/>
    <col min="12" max="12" width="18.77734375" style="14" customWidth="1"/>
    <col min="13" max="100" width="10.77734375" style="14" customWidth="1"/>
    <col min="101" max="16384" width="8.77734375" style="14"/>
  </cols>
  <sheetData>
    <row r="1" spans="1:18" s="15" customFormat="1" ht="21.6" x14ac:dyDescent="0.45">
      <c r="A1" s="1" t="s">
        <v>839</v>
      </c>
    </row>
    <row r="2" spans="1:18" s="4" customFormat="1" ht="15" x14ac:dyDescent="0.35">
      <c r="A2" s="4" t="s">
        <v>10</v>
      </c>
    </row>
    <row r="3" spans="1:18" s="4" customFormat="1" ht="17.25" customHeight="1" x14ac:dyDescent="0.35">
      <c r="A3" s="24" t="s">
        <v>840</v>
      </c>
      <c r="B3" s="24"/>
      <c r="C3" s="24"/>
      <c r="D3" s="24"/>
      <c r="E3" s="24"/>
      <c r="F3" s="24"/>
      <c r="G3" s="24"/>
      <c r="H3" s="24"/>
      <c r="I3" s="24"/>
      <c r="J3" s="24"/>
      <c r="K3" s="24"/>
      <c r="L3" s="24"/>
      <c r="M3" s="24"/>
      <c r="N3" s="24"/>
      <c r="O3" s="24"/>
      <c r="P3" s="24"/>
      <c r="Q3" s="24"/>
      <c r="R3" s="24"/>
    </row>
    <row r="4" spans="1:18" s="4" customFormat="1" ht="15" x14ac:dyDescent="0.35">
      <c r="A4" s="18" t="s">
        <v>407</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408</v>
      </c>
      <c r="D8" s="17"/>
      <c r="E8" s="17"/>
      <c r="G8" s="6" t="s">
        <v>10</v>
      </c>
      <c r="H8" s="20" t="s">
        <v>217</v>
      </c>
      <c r="I8" s="20"/>
      <c r="J8" s="20"/>
      <c r="L8" s="4" t="s">
        <v>10</v>
      </c>
      <c r="M8" s="17" t="s">
        <v>14</v>
      </c>
      <c r="N8" s="17"/>
      <c r="O8" s="17"/>
    </row>
    <row r="9" spans="1:18" ht="21" customHeight="1" x14ac:dyDescent="0.4">
      <c r="B9" s="18" t="s">
        <v>10</v>
      </c>
      <c r="C9" s="19" t="s">
        <v>233</v>
      </c>
      <c r="D9" s="19" t="s">
        <v>234</v>
      </c>
      <c r="E9" s="19" t="s">
        <v>235</v>
      </c>
      <c r="G9" s="21" t="s">
        <v>10</v>
      </c>
      <c r="H9" s="22" t="s">
        <v>233</v>
      </c>
      <c r="I9" s="22" t="s">
        <v>234</v>
      </c>
      <c r="J9" s="22" t="s">
        <v>235</v>
      </c>
      <c r="L9" s="18" t="s">
        <v>10</v>
      </c>
      <c r="M9" s="19" t="s">
        <v>233</v>
      </c>
      <c r="N9" s="19" t="s">
        <v>234</v>
      </c>
      <c r="O9" s="19" t="s">
        <v>235</v>
      </c>
    </row>
    <row r="10" spans="1:18" ht="21" customHeight="1" x14ac:dyDescent="0.4">
      <c r="B10" s="18"/>
      <c r="C10" s="19"/>
      <c r="D10" s="19"/>
      <c r="E10" s="19"/>
      <c r="G10" s="21"/>
      <c r="H10" s="22"/>
      <c r="I10" s="22"/>
      <c r="J10" s="22"/>
      <c r="L10" s="18"/>
      <c r="M10" s="19"/>
      <c r="N10" s="19"/>
      <c r="O10" s="19"/>
    </row>
    <row r="11" spans="1:18" x14ac:dyDescent="0.4">
      <c r="B11" s="4" t="s">
        <v>10</v>
      </c>
      <c r="C11" s="16" t="s">
        <v>15</v>
      </c>
      <c r="D11" s="16"/>
      <c r="E11" s="16"/>
      <c r="G11" s="6" t="s">
        <v>10</v>
      </c>
      <c r="H11" s="23" t="s">
        <v>15</v>
      </c>
      <c r="I11" s="23"/>
      <c r="J11" s="23"/>
      <c r="L11" s="4" t="s">
        <v>10</v>
      </c>
      <c r="M11" s="16" t="s">
        <v>15</v>
      </c>
      <c r="N11" s="16"/>
      <c r="O11" s="16"/>
    </row>
    <row r="12" spans="1:18" x14ac:dyDescent="0.4">
      <c r="B12" s="4" t="s">
        <v>115</v>
      </c>
      <c r="C12" s="12">
        <v>13.064299999999999</v>
      </c>
      <c r="D12" s="12">
        <v>12.869199999999999</v>
      </c>
      <c r="E12" s="12">
        <v>17.627310000000001</v>
      </c>
      <c r="G12" s="6" t="s">
        <v>115</v>
      </c>
      <c r="H12" s="13">
        <v>14.767300000000001</v>
      </c>
      <c r="I12" s="13">
        <v>14.6046</v>
      </c>
      <c r="J12" s="13">
        <v>18.71237</v>
      </c>
      <c r="L12" s="4" t="s">
        <v>115</v>
      </c>
      <c r="M12" s="12">
        <v>17.635400000000001</v>
      </c>
      <c r="N12" s="12">
        <v>17.659600000000001</v>
      </c>
      <c r="O12" s="12">
        <v>20.784700000000001</v>
      </c>
    </row>
    <row r="13" spans="1:18" x14ac:dyDescent="0.4">
      <c r="B13" s="4" t="s">
        <v>116</v>
      </c>
      <c r="C13" s="12">
        <v>22.683900000000001</v>
      </c>
      <c r="D13" s="12">
        <v>16.3858</v>
      </c>
      <c r="E13" s="12">
        <v>117.8075</v>
      </c>
      <c r="G13" s="6" t="s">
        <v>116</v>
      </c>
      <c r="H13" s="13">
        <v>22.683900000000001</v>
      </c>
      <c r="I13" s="13">
        <v>19.1816</v>
      </c>
      <c r="J13" s="13">
        <v>117.8075</v>
      </c>
      <c r="L13" s="4" t="s">
        <v>116</v>
      </c>
      <c r="M13" s="12">
        <v>24.992000000000001</v>
      </c>
      <c r="N13" s="12">
        <v>20.577200000000001</v>
      </c>
      <c r="O13" s="12">
        <v>117.8075</v>
      </c>
    </row>
    <row r="14" spans="1:18" x14ac:dyDescent="0.4">
      <c r="B14" s="4" t="s">
        <v>117</v>
      </c>
      <c r="C14" s="12">
        <v>14.9231</v>
      </c>
      <c r="D14" s="12">
        <v>13.745799999999999</v>
      </c>
      <c r="E14" s="12">
        <v>23.084610000000001</v>
      </c>
      <c r="G14" s="6" t="s">
        <v>117</v>
      </c>
      <c r="H14" s="13">
        <v>16.1235</v>
      </c>
      <c r="I14" s="13">
        <v>15.481400000000001</v>
      </c>
      <c r="J14" s="13">
        <v>24.033080000000002</v>
      </c>
      <c r="L14" s="4" t="s">
        <v>117</v>
      </c>
      <c r="M14" s="12">
        <v>18.9437</v>
      </c>
      <c r="N14" s="12">
        <v>18.935400000000001</v>
      </c>
      <c r="O14" s="12">
        <v>24.859249999999999</v>
      </c>
    </row>
    <row r="15" spans="1:18" x14ac:dyDescent="0.4">
      <c r="B15" s="4" t="s">
        <v>118</v>
      </c>
      <c r="C15" s="12">
        <v>13.423999999999999</v>
      </c>
      <c r="D15" s="12">
        <v>12.414</v>
      </c>
      <c r="E15" s="12">
        <v>16.1995</v>
      </c>
      <c r="G15" s="6" t="s">
        <v>118</v>
      </c>
      <c r="H15" s="13">
        <v>14.917999999999999</v>
      </c>
      <c r="I15" s="13">
        <v>14.298299999999999</v>
      </c>
      <c r="J15" s="13">
        <v>17.74173</v>
      </c>
      <c r="L15" s="4" t="s">
        <v>118</v>
      </c>
      <c r="M15" s="12">
        <v>16.9724</v>
      </c>
      <c r="N15" s="12">
        <v>16.4741</v>
      </c>
      <c r="O15" s="12">
        <v>19.6508</v>
      </c>
    </row>
    <row r="16" spans="1:18" x14ac:dyDescent="0.4">
      <c r="B16" s="4" t="s">
        <v>119</v>
      </c>
      <c r="C16" s="12">
        <v>11.905799999999999</v>
      </c>
      <c r="D16" s="12">
        <v>11.623900000000001</v>
      </c>
      <c r="E16" s="12">
        <v>13.628030000000001</v>
      </c>
      <c r="G16" s="6" t="s">
        <v>119</v>
      </c>
      <c r="H16" s="13">
        <v>13.585000000000001</v>
      </c>
      <c r="I16" s="13">
        <v>13.363200000000001</v>
      </c>
      <c r="J16" s="13">
        <v>14.85355</v>
      </c>
      <c r="L16" s="4" t="s">
        <v>119</v>
      </c>
      <c r="M16" s="12">
        <v>15.518800000000001</v>
      </c>
      <c r="N16" s="12">
        <v>15.5647</v>
      </c>
      <c r="O16" s="12">
        <v>17.205480000000001</v>
      </c>
    </row>
    <row r="17" spans="2:15" x14ac:dyDescent="0.4">
      <c r="B17" s="4" t="s">
        <v>120</v>
      </c>
      <c r="C17" s="12">
        <v>8.4740000000000002</v>
      </c>
      <c r="D17" s="12">
        <v>8.5759100000000004</v>
      </c>
      <c r="E17" s="12">
        <v>9.9349050000000005</v>
      </c>
      <c r="G17" s="6" t="s">
        <v>120</v>
      </c>
      <c r="H17" s="13">
        <v>10.2852</v>
      </c>
      <c r="I17" s="13">
        <v>10.3367</v>
      </c>
      <c r="J17" s="13">
        <v>11.025840000000001</v>
      </c>
      <c r="L17" s="4" t="s">
        <v>120</v>
      </c>
      <c r="M17" s="12">
        <v>11.4124</v>
      </c>
      <c r="N17" s="12">
        <v>11.842700000000001</v>
      </c>
      <c r="O17" s="12">
        <v>13.283989999999999</v>
      </c>
    </row>
    <row r="18" spans="2:15" x14ac:dyDescent="0.4">
      <c r="B18" s="4" t="s">
        <v>10</v>
      </c>
      <c r="C18" s="4" t="s">
        <v>10</v>
      </c>
      <c r="D18" s="4" t="s">
        <v>10</v>
      </c>
      <c r="E18" s="4" t="s">
        <v>10</v>
      </c>
      <c r="G18" s="6" t="s">
        <v>10</v>
      </c>
      <c r="H18" s="6" t="s">
        <v>10</v>
      </c>
      <c r="I18" s="6" t="s">
        <v>10</v>
      </c>
      <c r="J18" s="6" t="s">
        <v>10</v>
      </c>
      <c r="L18" s="4" t="s">
        <v>10</v>
      </c>
      <c r="M18" s="4" t="s">
        <v>10</v>
      </c>
      <c r="N18" s="4" t="s">
        <v>10</v>
      </c>
      <c r="O18" s="4" t="s">
        <v>10</v>
      </c>
    </row>
    <row r="19" spans="2:15" x14ac:dyDescent="0.4">
      <c r="B19" s="4" t="s">
        <v>16</v>
      </c>
      <c r="C19" s="4">
        <v>97</v>
      </c>
      <c r="D19" s="4">
        <v>27</v>
      </c>
      <c r="E19" s="4">
        <v>42</v>
      </c>
      <c r="G19" s="6" t="s">
        <v>16</v>
      </c>
      <c r="H19" s="6">
        <v>97</v>
      </c>
      <c r="I19" s="6">
        <v>27</v>
      </c>
      <c r="J19" s="6">
        <v>42</v>
      </c>
      <c r="L19" s="4" t="s">
        <v>16</v>
      </c>
      <c r="M19" s="4">
        <v>97</v>
      </c>
      <c r="N19" s="4">
        <v>27</v>
      </c>
      <c r="O19" s="4">
        <v>42</v>
      </c>
    </row>
  </sheetData>
  <mergeCells count="21">
    <mergeCell ref="A3:R3"/>
    <mergeCell ref="A4:R4"/>
    <mergeCell ref="A5:C5"/>
    <mergeCell ref="C8:E8"/>
    <mergeCell ref="B9:B10"/>
    <mergeCell ref="C9:C10"/>
    <mergeCell ref="D9:D10"/>
    <mergeCell ref="E9:E10"/>
    <mergeCell ref="M8:O8"/>
    <mergeCell ref="L9:L10"/>
    <mergeCell ref="M9:M10"/>
    <mergeCell ref="N9:N10"/>
    <mergeCell ref="O9:O10"/>
    <mergeCell ref="M11:O11"/>
    <mergeCell ref="C11:E11"/>
    <mergeCell ref="H8:J8"/>
    <mergeCell ref="G9:G10"/>
    <mergeCell ref="H9:H10"/>
    <mergeCell ref="I9:I10"/>
    <mergeCell ref="J9:J10"/>
    <mergeCell ref="H11:J11"/>
  </mergeCells>
  <hyperlinks>
    <hyperlink ref="A5" location="'List of contents'!A1" display="Back to 'List of contents'" xr:uid="{00000000-0004-0000-3F00-000000000000}"/>
  </hyperlinks>
  <pageMargins left="0.7" right="0.7" top="0.75" bottom="0.75" header="0.3" footer="0.3"/>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sheetPr codeName="Sheet64"/>
  <dimension ref="A1:R16"/>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22.21875" style="14" customWidth="1"/>
    <col min="3" max="5" width="10.77734375" style="14" customWidth="1"/>
    <col min="6" max="6" width="22.21875" style="14" customWidth="1"/>
    <col min="7" max="9" width="10.77734375" style="14" customWidth="1"/>
    <col min="10" max="10" width="22.21875" style="14" customWidth="1"/>
    <col min="11" max="100" width="10.77734375" style="14" customWidth="1"/>
    <col min="101" max="16384" width="8.77734375" style="14"/>
  </cols>
  <sheetData>
    <row r="1" spans="1:18" s="15" customFormat="1" ht="20.399999999999999" x14ac:dyDescent="0.45">
      <c r="A1" s="1" t="s">
        <v>411</v>
      </c>
    </row>
    <row r="2" spans="1:18" s="4" customFormat="1" ht="15" x14ac:dyDescent="0.35">
      <c r="A2" s="4" t="s">
        <v>10</v>
      </c>
    </row>
    <row r="3" spans="1:18" s="4" customFormat="1" ht="15" x14ac:dyDescent="0.35">
      <c r="A3" s="24" t="s">
        <v>10</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57</v>
      </c>
      <c r="D7" s="17"/>
      <c r="F7" s="6" t="s">
        <v>10</v>
      </c>
      <c r="G7" s="20" t="s">
        <v>68</v>
      </c>
      <c r="H7" s="20"/>
      <c r="J7" s="4" t="s">
        <v>10</v>
      </c>
      <c r="K7" s="17" t="s">
        <v>69</v>
      </c>
      <c r="L7" s="17"/>
    </row>
    <row r="8" spans="1:18" ht="21" customHeight="1" x14ac:dyDescent="0.4">
      <c r="B8" s="18" t="s">
        <v>10</v>
      </c>
      <c r="C8" s="19" t="s">
        <v>10</v>
      </c>
      <c r="D8" s="19"/>
      <c r="F8" s="21" t="s">
        <v>10</v>
      </c>
      <c r="G8" s="22" t="s">
        <v>10</v>
      </c>
      <c r="H8" s="22"/>
      <c r="J8" s="18" t="s">
        <v>10</v>
      </c>
      <c r="K8" s="19" t="s">
        <v>10</v>
      </c>
      <c r="L8" s="19"/>
    </row>
    <row r="9" spans="1:18" ht="21" customHeight="1" x14ac:dyDescent="0.4">
      <c r="B9" s="18"/>
      <c r="C9" s="19"/>
      <c r="D9" s="19"/>
      <c r="F9" s="21"/>
      <c r="G9" s="22"/>
      <c r="H9" s="22"/>
      <c r="J9" s="18"/>
      <c r="K9" s="19"/>
      <c r="L9" s="19"/>
    </row>
    <row r="10" spans="1:18" x14ac:dyDescent="0.4">
      <c r="B10" s="4" t="s">
        <v>10</v>
      </c>
      <c r="C10" s="16" t="s">
        <v>10</v>
      </c>
      <c r="D10" s="16"/>
      <c r="F10" s="6" t="s">
        <v>10</v>
      </c>
      <c r="G10" s="23" t="s">
        <v>10</v>
      </c>
      <c r="H10" s="23"/>
      <c r="J10" s="4" t="s">
        <v>10</v>
      </c>
      <c r="K10" s="16" t="s">
        <v>10</v>
      </c>
      <c r="L10" s="16"/>
    </row>
    <row r="11" spans="1:18" ht="30" x14ac:dyDescent="0.4">
      <c r="B11" s="4" t="s">
        <v>10</v>
      </c>
      <c r="C11" s="8" t="s">
        <v>16</v>
      </c>
      <c r="D11" s="8" t="s">
        <v>17</v>
      </c>
      <c r="F11" s="6" t="s">
        <v>10</v>
      </c>
      <c r="G11" s="9" t="s">
        <v>16</v>
      </c>
      <c r="H11" s="9" t="s">
        <v>17</v>
      </c>
      <c r="J11" s="4" t="s">
        <v>10</v>
      </c>
      <c r="K11" s="8" t="s">
        <v>16</v>
      </c>
      <c r="L11" s="8" t="s">
        <v>17</v>
      </c>
    </row>
    <row r="12" spans="1:18" x14ac:dyDescent="0.4">
      <c r="B12" s="4" t="s">
        <v>393</v>
      </c>
      <c r="C12" s="4">
        <v>97</v>
      </c>
      <c r="D12" s="12">
        <v>0</v>
      </c>
      <c r="F12" s="6" t="s">
        <v>393</v>
      </c>
      <c r="G12" s="6">
        <v>27</v>
      </c>
      <c r="H12" s="13">
        <v>0</v>
      </c>
      <c r="J12" s="4" t="s">
        <v>393</v>
      </c>
      <c r="K12" s="4">
        <v>42</v>
      </c>
      <c r="L12" s="12">
        <v>0</v>
      </c>
    </row>
    <row r="13" spans="1:18" x14ac:dyDescent="0.4">
      <c r="B13" s="4" t="s">
        <v>394</v>
      </c>
      <c r="C13" s="4">
        <v>97</v>
      </c>
      <c r="D13" s="12">
        <v>0</v>
      </c>
      <c r="F13" s="6" t="s">
        <v>394</v>
      </c>
      <c r="G13" s="6">
        <v>27</v>
      </c>
      <c r="H13" s="13">
        <v>0</v>
      </c>
      <c r="J13" s="4" t="s">
        <v>394</v>
      </c>
      <c r="K13" s="4">
        <v>42</v>
      </c>
      <c r="L13" s="12">
        <v>0</v>
      </c>
    </row>
    <row r="14" spans="1:18" x14ac:dyDescent="0.4">
      <c r="B14" s="4" t="s">
        <v>395</v>
      </c>
      <c r="C14" s="4">
        <v>97</v>
      </c>
      <c r="D14" s="12">
        <v>3</v>
      </c>
      <c r="F14" s="6" t="s">
        <v>395</v>
      </c>
      <c r="G14" s="6">
        <v>27</v>
      </c>
      <c r="H14" s="13">
        <v>1</v>
      </c>
      <c r="J14" s="4" t="s">
        <v>395</v>
      </c>
      <c r="K14" s="4">
        <v>42</v>
      </c>
      <c r="L14" s="12">
        <v>1</v>
      </c>
    </row>
    <row r="15" spans="1:18" x14ac:dyDescent="0.4">
      <c r="B15" s="4" t="s">
        <v>396</v>
      </c>
      <c r="C15" s="4">
        <v>97</v>
      </c>
      <c r="D15" s="12">
        <v>36</v>
      </c>
      <c r="F15" s="6" t="s">
        <v>396</v>
      </c>
      <c r="G15" s="6">
        <v>27</v>
      </c>
      <c r="H15" s="13">
        <v>14</v>
      </c>
      <c r="J15" s="4" t="s">
        <v>396</v>
      </c>
      <c r="K15" s="4">
        <v>42</v>
      </c>
      <c r="L15" s="12">
        <v>7</v>
      </c>
    </row>
    <row r="16" spans="1:18" x14ac:dyDescent="0.4">
      <c r="B16" s="4" t="s">
        <v>397</v>
      </c>
      <c r="C16" s="4">
        <v>97</v>
      </c>
      <c r="D16" s="12">
        <v>58</v>
      </c>
      <c r="F16" s="6" t="s">
        <v>397</v>
      </c>
      <c r="G16" s="6">
        <v>27</v>
      </c>
      <c r="H16" s="13">
        <v>12</v>
      </c>
      <c r="J16" s="4" t="s">
        <v>397</v>
      </c>
      <c r="K16" s="4">
        <v>42</v>
      </c>
      <c r="L16" s="12">
        <v>34</v>
      </c>
    </row>
  </sheetData>
  <mergeCells count="15">
    <mergeCell ref="A3:R3"/>
    <mergeCell ref="A4:R4"/>
    <mergeCell ref="A5:C5"/>
    <mergeCell ref="C7:D7"/>
    <mergeCell ref="B8:B9"/>
    <mergeCell ref="C8:D9"/>
    <mergeCell ref="K7:L7"/>
    <mergeCell ref="J8:J9"/>
    <mergeCell ref="K8:L9"/>
    <mergeCell ref="K10:L10"/>
    <mergeCell ref="C10:D10"/>
    <mergeCell ref="G7:H7"/>
    <mergeCell ref="F8:F9"/>
    <mergeCell ref="G8:H9"/>
    <mergeCell ref="G10:H10"/>
  </mergeCells>
  <hyperlinks>
    <hyperlink ref="A5" location="'List of contents'!A1" display="Back to 'List of contents'" xr:uid="{00000000-0004-0000-4000-000000000000}"/>
  </hyperlinks>
  <pageMargins left="0.7" right="0.7" top="0.75" bottom="0.75" header="0.3" footer="0.3"/>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codeName="Sheet65"/>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1" width="10.77734375" style="14" customWidth="1"/>
    <col min="12" max="12" width="18.77734375" style="14" customWidth="1"/>
    <col min="13" max="100" width="10.77734375" style="14" customWidth="1"/>
    <col min="101" max="16384" width="8.77734375" style="14"/>
  </cols>
  <sheetData>
    <row r="1" spans="1:18" s="15" customFormat="1" ht="21.6" x14ac:dyDescent="0.45">
      <c r="A1" s="1" t="s">
        <v>841</v>
      </c>
    </row>
    <row r="2" spans="1:18" s="4" customFormat="1" ht="15" x14ac:dyDescent="0.35">
      <c r="A2" s="4" t="s">
        <v>10</v>
      </c>
    </row>
    <row r="3" spans="1:18" s="4" customFormat="1" ht="40.950000000000003" customHeight="1" x14ac:dyDescent="0.35">
      <c r="A3" s="24" t="s">
        <v>842</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408</v>
      </c>
      <c r="D8" s="17"/>
      <c r="E8" s="17"/>
      <c r="G8" s="6" t="s">
        <v>10</v>
      </c>
      <c r="H8" s="20" t="s">
        <v>217</v>
      </c>
      <c r="I8" s="20"/>
      <c r="J8" s="20"/>
      <c r="L8" s="4" t="s">
        <v>10</v>
      </c>
      <c r="M8" s="17" t="s">
        <v>14</v>
      </c>
      <c r="N8" s="17"/>
      <c r="O8" s="17"/>
    </row>
    <row r="9" spans="1:18" ht="21" customHeight="1" x14ac:dyDescent="0.4">
      <c r="B9" s="18" t="s">
        <v>10</v>
      </c>
      <c r="C9" s="19" t="s">
        <v>414</v>
      </c>
      <c r="D9" s="19" t="s">
        <v>415</v>
      </c>
      <c r="E9" s="19" t="s">
        <v>416</v>
      </c>
      <c r="G9" s="21" t="s">
        <v>10</v>
      </c>
      <c r="H9" s="22" t="s">
        <v>414</v>
      </c>
      <c r="I9" s="22" t="s">
        <v>415</v>
      </c>
      <c r="J9" s="22" t="s">
        <v>416</v>
      </c>
      <c r="L9" s="18" t="s">
        <v>10</v>
      </c>
      <c r="M9" s="19" t="s">
        <v>414</v>
      </c>
      <c r="N9" s="19" t="s">
        <v>415</v>
      </c>
      <c r="O9" s="19" t="s">
        <v>416</v>
      </c>
    </row>
    <row r="10" spans="1:18" ht="21" customHeight="1" x14ac:dyDescent="0.4">
      <c r="B10" s="18"/>
      <c r="C10" s="19"/>
      <c r="D10" s="19"/>
      <c r="E10" s="19"/>
      <c r="G10" s="21"/>
      <c r="H10" s="22"/>
      <c r="I10" s="22"/>
      <c r="J10" s="22"/>
      <c r="L10" s="18"/>
      <c r="M10" s="19"/>
      <c r="N10" s="19"/>
      <c r="O10" s="19"/>
    </row>
    <row r="11" spans="1:18" x14ac:dyDescent="0.4">
      <c r="B11" s="4" t="s">
        <v>10</v>
      </c>
      <c r="C11" s="16" t="s">
        <v>15</v>
      </c>
      <c r="D11" s="16"/>
      <c r="E11" s="16"/>
      <c r="G11" s="6" t="s">
        <v>10</v>
      </c>
      <c r="H11" s="23" t="s">
        <v>15</v>
      </c>
      <c r="I11" s="23"/>
      <c r="J11" s="23"/>
      <c r="L11" s="4" t="s">
        <v>10</v>
      </c>
      <c r="M11" s="16" t="s">
        <v>15</v>
      </c>
      <c r="N11" s="16"/>
      <c r="O11" s="16"/>
    </row>
    <row r="12" spans="1:18" x14ac:dyDescent="0.4">
      <c r="B12" s="4" t="s">
        <v>115</v>
      </c>
      <c r="C12" s="12">
        <v>13.4056</v>
      </c>
      <c r="D12" s="12">
        <v>13.1783</v>
      </c>
      <c r="E12" s="12">
        <v>18.18168</v>
      </c>
      <c r="G12" s="6" t="s">
        <v>115</v>
      </c>
      <c r="H12" s="13">
        <v>15.1531</v>
      </c>
      <c r="I12" s="13">
        <v>14.955399999999999</v>
      </c>
      <c r="J12" s="13">
        <v>19.30086</v>
      </c>
      <c r="L12" s="4" t="s">
        <v>115</v>
      </c>
      <c r="M12" s="12">
        <v>18.0961</v>
      </c>
      <c r="N12" s="12">
        <v>18.0839</v>
      </c>
      <c r="O12" s="12">
        <v>21.438359999999999</v>
      </c>
    </row>
    <row r="13" spans="1:18" x14ac:dyDescent="0.4">
      <c r="B13" s="4" t="s">
        <v>116</v>
      </c>
      <c r="C13" s="12">
        <v>22.683900000000001</v>
      </c>
      <c r="D13" s="12">
        <v>16.4892</v>
      </c>
      <c r="E13" s="12">
        <v>117.8075</v>
      </c>
      <c r="G13" s="6" t="s">
        <v>116</v>
      </c>
      <c r="H13" s="13">
        <v>22.683900000000001</v>
      </c>
      <c r="I13" s="13">
        <v>19.890899999999998</v>
      </c>
      <c r="J13" s="13">
        <v>117.8075</v>
      </c>
      <c r="L13" s="4" t="s">
        <v>116</v>
      </c>
      <c r="M13" s="12">
        <v>25.769200000000001</v>
      </c>
      <c r="N13" s="12">
        <v>20.992699999999999</v>
      </c>
      <c r="O13" s="12">
        <v>117.8075</v>
      </c>
    </row>
    <row r="14" spans="1:18" x14ac:dyDescent="0.4">
      <c r="B14" s="4" t="s">
        <v>117</v>
      </c>
      <c r="C14" s="12">
        <v>16.149100000000001</v>
      </c>
      <c r="D14" s="12">
        <v>13.993600000000001</v>
      </c>
      <c r="E14" s="12">
        <v>24.910820000000001</v>
      </c>
      <c r="G14" s="6" t="s">
        <v>117</v>
      </c>
      <c r="H14" s="13">
        <v>17.4345</v>
      </c>
      <c r="I14" s="13">
        <v>15.956</v>
      </c>
      <c r="J14" s="13">
        <v>24.910820000000001</v>
      </c>
      <c r="L14" s="4" t="s">
        <v>117</v>
      </c>
      <c r="M14" s="12">
        <v>19.890899999999998</v>
      </c>
      <c r="N14" s="12">
        <v>19.4756</v>
      </c>
      <c r="O14" s="12">
        <v>24.910820000000001</v>
      </c>
    </row>
    <row r="15" spans="1:18" x14ac:dyDescent="0.4">
      <c r="B15" s="4" t="s">
        <v>118</v>
      </c>
      <c r="C15" s="12">
        <v>13.723000000000001</v>
      </c>
      <c r="D15" s="12">
        <v>13.3042</v>
      </c>
      <c r="E15" s="12">
        <v>17.18892</v>
      </c>
      <c r="G15" s="6" t="s">
        <v>118</v>
      </c>
      <c r="H15" s="13">
        <v>15.394600000000001</v>
      </c>
      <c r="I15" s="13">
        <v>14.9137</v>
      </c>
      <c r="J15" s="13">
        <v>18.013850000000001</v>
      </c>
      <c r="L15" s="4" t="s">
        <v>118</v>
      </c>
      <c r="M15" s="12">
        <v>17.737500000000001</v>
      </c>
      <c r="N15" s="12">
        <v>17.396799999999999</v>
      </c>
      <c r="O15" s="12">
        <v>20.02309</v>
      </c>
    </row>
    <row r="16" spans="1:18" x14ac:dyDescent="0.4">
      <c r="B16" s="4" t="s">
        <v>119</v>
      </c>
      <c r="C16" s="12">
        <v>12.6432</v>
      </c>
      <c r="D16" s="12">
        <v>12.058299999999999</v>
      </c>
      <c r="E16" s="12">
        <v>13.730270000000001</v>
      </c>
      <c r="G16" s="6" t="s">
        <v>119</v>
      </c>
      <c r="H16" s="13">
        <v>14.0341</v>
      </c>
      <c r="I16" s="13">
        <v>13.7904</v>
      </c>
      <c r="J16" s="13">
        <v>15.036910000000001</v>
      </c>
      <c r="L16" s="4" t="s">
        <v>119</v>
      </c>
      <c r="M16" s="12">
        <v>15.7087</v>
      </c>
      <c r="N16" s="12">
        <v>15.632199999999999</v>
      </c>
      <c r="O16" s="12">
        <v>17.682580000000002</v>
      </c>
    </row>
    <row r="17" spans="2:15" x14ac:dyDescent="0.4">
      <c r="B17" s="4" t="s">
        <v>120</v>
      </c>
      <c r="C17" s="12">
        <v>8.4740000000000002</v>
      </c>
      <c r="D17" s="12">
        <v>10.2979</v>
      </c>
      <c r="E17" s="12">
        <v>11.2254</v>
      </c>
      <c r="G17" s="6" t="s">
        <v>120</v>
      </c>
      <c r="H17" s="13">
        <v>10.2852</v>
      </c>
      <c r="I17" s="13">
        <v>11.9664</v>
      </c>
      <c r="J17" s="13">
        <v>11.457330000000001</v>
      </c>
      <c r="L17" s="4" t="s">
        <v>120</v>
      </c>
      <c r="M17" s="12">
        <v>11.4124</v>
      </c>
      <c r="N17" s="12">
        <v>14.2522</v>
      </c>
      <c r="O17" s="12">
        <v>13.440049999999999</v>
      </c>
    </row>
    <row r="18" spans="2:15" x14ac:dyDescent="0.4">
      <c r="B18" s="4" t="s">
        <v>10</v>
      </c>
      <c r="C18" s="4" t="s">
        <v>10</v>
      </c>
      <c r="D18" s="4" t="s">
        <v>10</v>
      </c>
      <c r="E18" s="4" t="s">
        <v>10</v>
      </c>
      <c r="G18" s="6" t="s">
        <v>10</v>
      </c>
      <c r="H18" s="6" t="s">
        <v>10</v>
      </c>
      <c r="I18" s="6" t="s">
        <v>10</v>
      </c>
      <c r="J18" s="6" t="s">
        <v>10</v>
      </c>
      <c r="L18" s="4" t="s">
        <v>10</v>
      </c>
      <c r="M18" s="4" t="s">
        <v>10</v>
      </c>
      <c r="N18" s="4" t="s">
        <v>10</v>
      </c>
      <c r="O18" s="4" t="s">
        <v>10</v>
      </c>
    </row>
    <row r="19" spans="2:15" x14ac:dyDescent="0.4">
      <c r="B19" s="4" t="s">
        <v>16</v>
      </c>
      <c r="C19" s="4">
        <v>97</v>
      </c>
      <c r="D19" s="4">
        <v>27</v>
      </c>
      <c r="E19" s="4">
        <v>42</v>
      </c>
      <c r="G19" s="6" t="s">
        <v>16</v>
      </c>
      <c r="H19" s="6">
        <v>97</v>
      </c>
      <c r="I19" s="6">
        <v>27</v>
      </c>
      <c r="J19" s="6">
        <v>42</v>
      </c>
      <c r="L19" s="4" t="s">
        <v>16</v>
      </c>
      <c r="M19" s="4">
        <v>97</v>
      </c>
      <c r="N19" s="4">
        <v>27</v>
      </c>
      <c r="O19" s="4">
        <v>42</v>
      </c>
    </row>
  </sheetData>
  <mergeCells count="21">
    <mergeCell ref="A3:R3"/>
    <mergeCell ref="A4:R4"/>
    <mergeCell ref="A5:C5"/>
    <mergeCell ref="C8:E8"/>
    <mergeCell ref="B9:B10"/>
    <mergeCell ref="C9:C10"/>
    <mergeCell ref="D9:D10"/>
    <mergeCell ref="E9:E10"/>
    <mergeCell ref="M8:O8"/>
    <mergeCell ref="L9:L10"/>
    <mergeCell ref="M9:M10"/>
    <mergeCell ref="N9:N10"/>
    <mergeCell ref="O9:O10"/>
    <mergeCell ref="M11:O11"/>
    <mergeCell ref="C11:E11"/>
    <mergeCell ref="H8:J8"/>
    <mergeCell ref="G9:G10"/>
    <mergeCell ref="H9:H10"/>
    <mergeCell ref="I9:I10"/>
    <mergeCell ref="J9:J10"/>
    <mergeCell ref="H11:J11"/>
  </mergeCells>
  <hyperlinks>
    <hyperlink ref="A5" location="'List of contents'!A1" display="Back to 'List of contents'" xr:uid="{00000000-0004-0000-4100-000000000000}"/>
  </hyperlinks>
  <pageMargins left="0.7" right="0.7" top="0.75" bottom="0.75" header="0.3" footer="0.3"/>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sheetPr codeName="Sheet66"/>
  <dimension ref="A1:R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8.77734375" style="14" customWidth="1"/>
    <col min="8" max="100" width="10.77734375" style="14" customWidth="1"/>
    <col min="101" max="16384" width="8.77734375" style="14"/>
  </cols>
  <sheetData>
    <row r="1" spans="1:18" s="15" customFormat="1" ht="21.6" x14ac:dyDescent="0.45">
      <c r="A1" s="1" t="s">
        <v>843</v>
      </c>
    </row>
    <row r="2" spans="1:18" s="4" customFormat="1" ht="15" x14ac:dyDescent="0.35">
      <c r="A2" s="4" t="s">
        <v>10</v>
      </c>
    </row>
    <row r="3" spans="1:18" s="4" customFormat="1" ht="30.6" customHeight="1" x14ac:dyDescent="0.35">
      <c r="A3" s="24" t="s">
        <v>844</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419</v>
      </c>
      <c r="D8" s="17"/>
      <c r="E8" s="17"/>
      <c r="G8" s="6" t="s">
        <v>10</v>
      </c>
      <c r="H8" s="20" t="s">
        <v>420</v>
      </c>
      <c r="I8" s="20"/>
      <c r="J8" s="20"/>
    </row>
    <row r="9" spans="1:18" ht="21" customHeight="1" x14ac:dyDescent="0.4">
      <c r="B9" s="18" t="s">
        <v>10</v>
      </c>
      <c r="C9" s="19" t="s">
        <v>57</v>
      </c>
      <c r="D9" s="19" t="s">
        <v>68</v>
      </c>
      <c r="E9" s="19" t="s">
        <v>69</v>
      </c>
      <c r="G9" s="21" t="s">
        <v>10</v>
      </c>
      <c r="H9" s="22" t="s">
        <v>57</v>
      </c>
      <c r="I9" s="22" t="s">
        <v>68</v>
      </c>
      <c r="J9" s="22" t="s">
        <v>69</v>
      </c>
    </row>
    <row r="10" spans="1:18" ht="21" customHeight="1" x14ac:dyDescent="0.4">
      <c r="B10" s="18"/>
      <c r="C10" s="19"/>
      <c r="D10" s="19"/>
      <c r="E10" s="19"/>
      <c r="G10" s="21"/>
      <c r="H10" s="22"/>
      <c r="I10" s="22"/>
      <c r="J10" s="22"/>
    </row>
    <row r="11" spans="1:18" x14ac:dyDescent="0.4">
      <c r="B11" s="4" t="s">
        <v>10</v>
      </c>
      <c r="C11" s="16" t="s">
        <v>15</v>
      </c>
      <c r="D11" s="16"/>
      <c r="E11" s="16"/>
      <c r="G11" s="6" t="s">
        <v>10</v>
      </c>
      <c r="H11" s="23" t="s">
        <v>15</v>
      </c>
      <c r="I11" s="23"/>
      <c r="J11" s="23"/>
    </row>
    <row r="12" spans="1:18" x14ac:dyDescent="0.4">
      <c r="B12" s="4" t="s">
        <v>115</v>
      </c>
      <c r="C12" s="12">
        <v>17.4602</v>
      </c>
      <c r="D12" s="12">
        <v>23.3018</v>
      </c>
      <c r="E12" s="12">
        <v>-0.12906999999999999</v>
      </c>
      <c r="G12" s="6" t="s">
        <v>115</v>
      </c>
      <c r="H12" s="13">
        <v>-4.2242000000000002E-2</v>
      </c>
      <c r="I12" s="13">
        <v>-0.28537000000000001</v>
      </c>
      <c r="J12" s="13">
        <v>-0.12906999999999999</v>
      </c>
    </row>
    <row r="13" spans="1:18" x14ac:dyDescent="0.4">
      <c r="B13" s="4" t="s">
        <v>116</v>
      </c>
      <c r="C13" s="12">
        <v>41.666699999999999</v>
      </c>
      <c r="D13" s="12">
        <v>41.666699999999999</v>
      </c>
      <c r="E13" s="12">
        <v>5.8043999999999998E-2</v>
      </c>
      <c r="G13" s="6" t="s">
        <v>116</v>
      </c>
      <c r="H13" s="13">
        <v>6.5331000000000001</v>
      </c>
      <c r="I13" s="13">
        <v>0</v>
      </c>
      <c r="J13" s="13">
        <v>5.8043999999999998E-2</v>
      </c>
    </row>
    <row r="14" spans="1:18" x14ac:dyDescent="0.4">
      <c r="B14" s="4" t="s">
        <v>117</v>
      </c>
      <c r="C14" s="12">
        <v>16.593499999999999</v>
      </c>
      <c r="D14" s="12">
        <v>25</v>
      </c>
      <c r="E14" s="12">
        <v>0</v>
      </c>
      <c r="G14" s="6" t="s">
        <v>117</v>
      </c>
      <c r="H14" s="13">
        <v>0</v>
      </c>
      <c r="I14" s="13">
        <v>0</v>
      </c>
      <c r="J14" s="13">
        <v>0</v>
      </c>
    </row>
    <row r="15" spans="1:18" x14ac:dyDescent="0.4">
      <c r="B15" s="4" t="s">
        <v>118</v>
      </c>
      <c r="C15" s="12">
        <v>0.14793500000000001</v>
      </c>
      <c r="D15" s="12">
        <v>16.666699999999999</v>
      </c>
      <c r="E15" s="12">
        <v>0</v>
      </c>
      <c r="G15" s="6" t="s">
        <v>118</v>
      </c>
      <c r="H15" s="13">
        <v>0</v>
      </c>
      <c r="I15" s="13">
        <v>0</v>
      </c>
      <c r="J15" s="13">
        <v>0</v>
      </c>
    </row>
    <row r="16" spans="1:18" x14ac:dyDescent="0.4">
      <c r="B16" s="4" t="s">
        <v>119</v>
      </c>
      <c r="C16" s="12">
        <v>0</v>
      </c>
      <c r="D16" s="12">
        <v>16.666699999999999</v>
      </c>
      <c r="E16" s="12">
        <v>0</v>
      </c>
      <c r="G16" s="6" t="s">
        <v>119</v>
      </c>
      <c r="H16" s="13">
        <v>0</v>
      </c>
      <c r="I16" s="13">
        <v>-2.0979999999999999E-2</v>
      </c>
      <c r="J16" s="13">
        <v>0</v>
      </c>
    </row>
    <row r="17" spans="2:10" x14ac:dyDescent="0.4">
      <c r="B17" s="4" t="s">
        <v>120</v>
      </c>
      <c r="C17" s="12">
        <v>-1.78468</v>
      </c>
      <c r="D17" s="12">
        <v>11.666700000000001</v>
      </c>
      <c r="E17" s="12">
        <v>-1.587</v>
      </c>
      <c r="G17" s="6" t="s">
        <v>120</v>
      </c>
      <c r="H17" s="13">
        <v>-3.2637</v>
      </c>
      <c r="I17" s="13">
        <v>-3.2637</v>
      </c>
      <c r="J17" s="13">
        <v>-1.587</v>
      </c>
    </row>
    <row r="18" spans="2:10" x14ac:dyDescent="0.4">
      <c r="B18" s="4" t="s">
        <v>10</v>
      </c>
      <c r="C18" s="4" t="s">
        <v>10</v>
      </c>
      <c r="D18" s="4" t="s">
        <v>10</v>
      </c>
      <c r="E18" s="4" t="s">
        <v>10</v>
      </c>
      <c r="G18" s="6" t="s">
        <v>10</v>
      </c>
      <c r="H18" s="6" t="s">
        <v>10</v>
      </c>
      <c r="I18" s="6" t="s">
        <v>10</v>
      </c>
      <c r="J18" s="6" t="s">
        <v>10</v>
      </c>
    </row>
    <row r="19" spans="2:10" x14ac:dyDescent="0.4">
      <c r="B19" s="4" t="s">
        <v>16</v>
      </c>
      <c r="C19" s="4">
        <v>93</v>
      </c>
      <c r="D19" s="4">
        <v>27</v>
      </c>
      <c r="E19" s="4">
        <v>38</v>
      </c>
      <c r="G19" s="6" t="s">
        <v>16</v>
      </c>
      <c r="H19" s="6">
        <v>93</v>
      </c>
      <c r="I19" s="6">
        <v>27</v>
      </c>
      <c r="J19" s="6">
        <v>38</v>
      </c>
    </row>
  </sheetData>
  <mergeCells count="15">
    <mergeCell ref="A3:R3"/>
    <mergeCell ref="A4:R4"/>
    <mergeCell ref="A5:C5"/>
    <mergeCell ref="C8:E8"/>
    <mergeCell ref="B9:B10"/>
    <mergeCell ref="C9:C10"/>
    <mergeCell ref="D9:D10"/>
    <mergeCell ref="E9:E10"/>
    <mergeCell ref="C11:E11"/>
    <mergeCell ref="H8:J8"/>
    <mergeCell ref="G9:G10"/>
    <mergeCell ref="H9:H10"/>
    <mergeCell ref="I9:I10"/>
    <mergeCell ref="J9:J10"/>
    <mergeCell ref="H11:J11"/>
  </mergeCells>
  <hyperlinks>
    <hyperlink ref="A5" location="'List of contents'!A1" display="Back to 'List of contents'" xr:uid="{00000000-0004-0000-4200-000000000000}"/>
  </hyperlinks>
  <pageMargins left="0.7" right="0.7" top="0.75" bottom="0.75" header="0.3" footer="0.3"/>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sheetPr codeName="Sheet67"/>
  <dimension ref="A1:X26"/>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423</v>
      </c>
    </row>
    <row r="2" spans="1:24" s="4" customFormat="1" ht="15.6" x14ac:dyDescent="0.35">
      <c r="A2" s="4" t="s">
        <v>845</v>
      </c>
    </row>
    <row r="3" spans="1:24" s="4" customFormat="1" ht="37.200000000000003" customHeight="1" x14ac:dyDescent="0.35">
      <c r="A3" s="24" t="s">
        <v>846</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78</v>
      </c>
      <c r="D7" s="17"/>
      <c r="E7" s="17"/>
      <c r="F7" s="17"/>
      <c r="G7" s="17"/>
      <c r="H7" s="17"/>
      <c r="J7" s="6" t="s">
        <v>10</v>
      </c>
      <c r="K7" s="20" t="s">
        <v>68</v>
      </c>
      <c r="L7" s="20"/>
      <c r="M7" s="20"/>
      <c r="N7" s="20"/>
      <c r="O7" s="20"/>
      <c r="P7" s="20"/>
      <c r="R7" s="4" t="s">
        <v>10</v>
      </c>
      <c r="S7" s="17" t="s">
        <v>82</v>
      </c>
      <c r="T7" s="17"/>
      <c r="U7" s="17"/>
      <c r="V7" s="17"/>
      <c r="W7" s="17"/>
      <c r="X7" s="17"/>
    </row>
    <row r="8" spans="1:24" ht="21" customHeight="1" x14ac:dyDescent="0.4">
      <c r="B8" s="18" t="s">
        <v>10</v>
      </c>
      <c r="C8" s="19" t="s">
        <v>12</v>
      </c>
      <c r="D8" s="19"/>
      <c r="E8" s="19" t="s">
        <v>79</v>
      </c>
      <c r="F8" s="19"/>
      <c r="G8" s="19" t="s">
        <v>80</v>
      </c>
      <c r="H8" s="19"/>
      <c r="J8" s="21" t="s">
        <v>10</v>
      </c>
      <c r="K8" s="22" t="s">
        <v>12</v>
      </c>
      <c r="L8" s="22"/>
      <c r="M8" s="22" t="s">
        <v>79</v>
      </c>
      <c r="N8" s="22"/>
      <c r="O8" s="22" t="s">
        <v>80</v>
      </c>
      <c r="P8" s="22"/>
      <c r="R8" s="18" t="s">
        <v>10</v>
      </c>
      <c r="S8" s="19" t="s">
        <v>12</v>
      </c>
      <c r="T8" s="19"/>
      <c r="U8" s="19" t="s">
        <v>79</v>
      </c>
      <c r="V8" s="19"/>
      <c r="W8" s="19" t="s">
        <v>80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81</v>
      </c>
      <c r="D10" s="16"/>
      <c r="E10" s="16"/>
      <c r="F10" s="16"/>
      <c r="G10" s="16"/>
      <c r="H10" s="16"/>
      <c r="J10" s="6" t="s">
        <v>10</v>
      </c>
      <c r="K10" s="23" t="s">
        <v>81</v>
      </c>
      <c r="L10" s="23"/>
      <c r="M10" s="23"/>
      <c r="N10" s="23"/>
      <c r="O10" s="23"/>
      <c r="P10" s="23"/>
      <c r="R10" s="4" t="s">
        <v>10</v>
      </c>
      <c r="S10" s="16" t="s">
        <v>81</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27</v>
      </c>
      <c r="C12" s="4">
        <v>73</v>
      </c>
      <c r="D12" s="12">
        <v>27.595400000000001</v>
      </c>
      <c r="E12" s="4">
        <v>73</v>
      </c>
      <c r="F12" s="12">
        <v>28.844200000000001</v>
      </c>
      <c r="G12" s="4">
        <v>73</v>
      </c>
      <c r="H12" s="12">
        <v>34.2652</v>
      </c>
      <c r="J12" s="6" t="s">
        <v>27</v>
      </c>
      <c r="K12" s="6">
        <v>26</v>
      </c>
      <c r="L12" s="13">
        <v>23.043299999999999</v>
      </c>
      <c r="M12" s="6">
        <v>26</v>
      </c>
      <c r="N12" s="13">
        <v>27.774899999999999</v>
      </c>
      <c r="O12" s="6">
        <v>26</v>
      </c>
      <c r="P12" s="13">
        <v>30.315799999999999</v>
      </c>
      <c r="R12" s="4" t="s">
        <v>27</v>
      </c>
      <c r="S12" s="4">
        <v>40</v>
      </c>
      <c r="T12" s="12">
        <v>0.26194000000000001</v>
      </c>
      <c r="U12" s="4">
        <v>40</v>
      </c>
      <c r="V12" s="12">
        <v>0.53476000000000001</v>
      </c>
      <c r="W12" s="4">
        <v>40</v>
      </c>
      <c r="X12" s="12">
        <v>0.55622000000000005</v>
      </c>
    </row>
    <row r="13" spans="1:24" x14ac:dyDescent="0.4">
      <c r="B13" s="4" t="s">
        <v>31</v>
      </c>
      <c r="C13" s="4">
        <v>72</v>
      </c>
      <c r="D13" s="12">
        <v>5.1828099999999999</v>
      </c>
      <c r="E13" s="4">
        <v>72</v>
      </c>
      <c r="F13" s="12">
        <v>7.3218800000000002</v>
      </c>
      <c r="G13" s="4">
        <v>72</v>
      </c>
      <c r="H13" s="12">
        <v>12.3992</v>
      </c>
      <c r="J13" s="6" t="s">
        <v>31</v>
      </c>
      <c r="K13" s="6">
        <v>25</v>
      </c>
      <c r="L13" s="13">
        <v>5.1828099999999999</v>
      </c>
      <c r="M13" s="6">
        <v>25</v>
      </c>
      <c r="N13" s="13">
        <v>6.3174999999999999</v>
      </c>
      <c r="O13" s="6">
        <v>25</v>
      </c>
      <c r="P13" s="13">
        <v>11.503299999999999</v>
      </c>
      <c r="R13" s="4" t="s">
        <v>31</v>
      </c>
      <c r="S13" s="4">
        <v>49</v>
      </c>
      <c r="T13" s="12">
        <v>1.0271999999999999</v>
      </c>
      <c r="U13" s="4">
        <v>49</v>
      </c>
      <c r="V13" s="12">
        <v>0.82167000000000001</v>
      </c>
      <c r="W13" s="4">
        <v>49</v>
      </c>
      <c r="X13" s="12">
        <v>0.64822999999999997</v>
      </c>
    </row>
    <row r="14" spans="1:24" x14ac:dyDescent="0.4">
      <c r="B14" s="4" t="s">
        <v>32</v>
      </c>
      <c r="C14" s="4">
        <v>85</v>
      </c>
      <c r="D14" s="12">
        <v>6.9841899999999999</v>
      </c>
      <c r="E14" s="4">
        <v>85</v>
      </c>
      <c r="F14" s="12">
        <v>10.8127</v>
      </c>
      <c r="G14" s="4">
        <v>85</v>
      </c>
      <c r="H14" s="12">
        <v>12.4733</v>
      </c>
      <c r="J14" s="6" t="s">
        <v>32</v>
      </c>
      <c r="K14" s="6">
        <v>27</v>
      </c>
      <c r="L14" s="13">
        <v>6.9841899999999999</v>
      </c>
      <c r="M14" s="6">
        <v>27</v>
      </c>
      <c r="N14" s="13">
        <v>10.3498</v>
      </c>
      <c r="O14" s="6">
        <v>27</v>
      </c>
      <c r="P14" s="13">
        <v>12.0365</v>
      </c>
      <c r="R14" s="4" t="s">
        <v>32</v>
      </c>
      <c r="S14" s="4">
        <v>67</v>
      </c>
      <c r="T14" s="12">
        <v>2.1804000000000001</v>
      </c>
      <c r="U14" s="4">
        <v>67</v>
      </c>
      <c r="V14" s="12">
        <v>1.7261</v>
      </c>
      <c r="W14" s="4">
        <v>67</v>
      </c>
      <c r="X14" s="12">
        <v>1.3740000000000001</v>
      </c>
    </row>
    <row r="15" spans="1:24" x14ac:dyDescent="0.4">
      <c r="B15" s="4" t="s">
        <v>33</v>
      </c>
      <c r="C15" s="4">
        <v>86</v>
      </c>
      <c r="D15" s="12">
        <v>6.8811</v>
      </c>
      <c r="E15" s="4">
        <v>86</v>
      </c>
      <c r="F15" s="12">
        <v>10.032299999999999</v>
      </c>
      <c r="G15" s="4">
        <v>86</v>
      </c>
      <c r="H15" s="12">
        <v>7.5837899999999996</v>
      </c>
      <c r="J15" s="6" t="s">
        <v>33</v>
      </c>
      <c r="K15" s="6">
        <v>27</v>
      </c>
      <c r="L15" s="13">
        <v>5.9379200000000001</v>
      </c>
      <c r="M15" s="6">
        <v>27</v>
      </c>
      <c r="N15" s="13">
        <v>9.0868000000000002</v>
      </c>
      <c r="O15" s="6">
        <v>27</v>
      </c>
      <c r="P15" s="13">
        <v>7.5837899999999996</v>
      </c>
      <c r="R15" s="4" t="s">
        <v>33</v>
      </c>
      <c r="S15" s="4">
        <v>62</v>
      </c>
      <c r="T15" s="12">
        <v>1.7542</v>
      </c>
      <c r="U15" s="4">
        <v>62</v>
      </c>
      <c r="V15" s="12">
        <v>1.0484</v>
      </c>
      <c r="W15" s="4">
        <v>62</v>
      </c>
      <c r="X15" s="12">
        <v>0.89222999999999997</v>
      </c>
    </row>
    <row r="16" spans="1:24" x14ac:dyDescent="0.4">
      <c r="B16" s="4" t="s">
        <v>34</v>
      </c>
      <c r="C16" s="4">
        <v>94</v>
      </c>
      <c r="D16" s="12">
        <v>2.45262</v>
      </c>
      <c r="E16" s="4">
        <v>94</v>
      </c>
      <c r="F16" s="12">
        <v>4.6695500000000001</v>
      </c>
      <c r="G16" s="4">
        <v>94</v>
      </c>
      <c r="H16" s="12">
        <v>2.20703</v>
      </c>
      <c r="J16" s="6" t="s">
        <v>34</v>
      </c>
      <c r="K16" s="6">
        <v>28</v>
      </c>
      <c r="L16" s="13">
        <v>1.26566</v>
      </c>
      <c r="M16" s="6">
        <v>28</v>
      </c>
      <c r="N16" s="13">
        <v>3.83799</v>
      </c>
      <c r="O16" s="6">
        <v>28</v>
      </c>
      <c r="P16" s="13">
        <v>2.20703</v>
      </c>
      <c r="R16" s="4" t="s">
        <v>34</v>
      </c>
      <c r="S16" s="4">
        <v>56</v>
      </c>
      <c r="T16" s="12">
        <v>1.6942999999999999</v>
      </c>
      <c r="U16" s="4">
        <v>56</v>
      </c>
      <c r="V16" s="12">
        <v>0.64656000000000002</v>
      </c>
      <c r="W16" s="4">
        <v>56</v>
      </c>
      <c r="X16" s="12">
        <v>0.96525000000000005</v>
      </c>
    </row>
    <row r="17" spans="2:24" x14ac:dyDescent="0.4">
      <c r="B17" s="4" t="s">
        <v>35</v>
      </c>
      <c r="C17" s="4">
        <v>86</v>
      </c>
      <c r="D17" s="12">
        <v>3.25726</v>
      </c>
      <c r="E17" s="4">
        <v>86</v>
      </c>
      <c r="F17" s="12">
        <v>3.7814800000000002</v>
      </c>
      <c r="G17" s="4">
        <v>86</v>
      </c>
      <c r="H17" s="12">
        <v>3.6244299999999998</v>
      </c>
      <c r="J17" s="6" t="s">
        <v>35</v>
      </c>
      <c r="K17" s="6">
        <v>27</v>
      </c>
      <c r="L17" s="13">
        <v>3.25726</v>
      </c>
      <c r="M17" s="6">
        <v>27</v>
      </c>
      <c r="N17" s="13">
        <v>3.7814800000000002</v>
      </c>
      <c r="O17" s="6">
        <v>27</v>
      </c>
      <c r="P17" s="13">
        <v>3.6244299999999998</v>
      </c>
      <c r="R17" s="4" t="s">
        <v>35</v>
      </c>
      <c r="S17" s="4">
        <v>58</v>
      </c>
      <c r="T17" s="12">
        <v>1.3121</v>
      </c>
      <c r="U17" s="4">
        <v>58</v>
      </c>
      <c r="V17" s="12">
        <v>0.76375000000000004</v>
      </c>
      <c r="W17" s="4">
        <v>58</v>
      </c>
      <c r="X17" s="12">
        <v>0.86082999999999998</v>
      </c>
    </row>
    <row r="18" spans="2:24" x14ac:dyDescent="0.4">
      <c r="B18" s="4" t="s">
        <v>36</v>
      </c>
      <c r="C18" s="4">
        <v>94</v>
      </c>
      <c r="D18" s="12">
        <v>5.9548199999999998</v>
      </c>
      <c r="E18" s="4">
        <v>94</v>
      </c>
      <c r="F18" s="12">
        <v>3.0986500000000001</v>
      </c>
      <c r="G18" s="4">
        <v>94</v>
      </c>
      <c r="H18" s="12">
        <v>6.1398799999999998</v>
      </c>
      <c r="J18" s="6" t="s">
        <v>36</v>
      </c>
      <c r="K18" s="6">
        <v>27</v>
      </c>
      <c r="L18" s="13">
        <v>5.3930499999999997</v>
      </c>
      <c r="M18" s="6">
        <v>27</v>
      </c>
      <c r="N18" s="13">
        <v>2.9078200000000001</v>
      </c>
      <c r="O18" s="6">
        <v>27</v>
      </c>
      <c r="P18" s="13">
        <v>4.6871400000000003</v>
      </c>
      <c r="R18" s="4" t="s">
        <v>36</v>
      </c>
      <c r="S18" s="4">
        <v>57</v>
      </c>
      <c r="T18" s="12">
        <v>1.1758999999999999</v>
      </c>
      <c r="U18" s="4">
        <v>57</v>
      </c>
      <c r="V18" s="12">
        <v>1.2656000000000001</v>
      </c>
      <c r="W18" s="4">
        <v>57</v>
      </c>
      <c r="X18" s="12">
        <v>1.0662</v>
      </c>
    </row>
    <row r="19" spans="2:24" x14ac:dyDescent="0.4">
      <c r="B19" s="4" t="s">
        <v>37</v>
      </c>
      <c r="C19" s="4">
        <v>95</v>
      </c>
      <c r="D19" s="12">
        <v>0</v>
      </c>
      <c r="E19" s="4">
        <v>95</v>
      </c>
      <c r="F19" s="12">
        <v>1.99515</v>
      </c>
      <c r="G19" s="4">
        <v>95</v>
      </c>
      <c r="H19" s="12">
        <v>4.1200099999999997</v>
      </c>
      <c r="J19" s="6" t="s">
        <v>37</v>
      </c>
      <c r="K19" s="6">
        <v>29</v>
      </c>
      <c r="L19" s="13">
        <v>0</v>
      </c>
      <c r="M19" s="6">
        <v>29</v>
      </c>
      <c r="N19" s="13">
        <v>1.99515</v>
      </c>
      <c r="O19" s="6">
        <v>29</v>
      </c>
      <c r="P19" s="13">
        <v>4.1200099999999997</v>
      </c>
      <c r="R19" s="4" t="s">
        <v>37</v>
      </c>
      <c r="S19" s="4">
        <v>54</v>
      </c>
      <c r="T19" s="12">
        <v>0.55637000000000003</v>
      </c>
      <c r="U19" s="4">
        <v>54</v>
      </c>
      <c r="V19" s="12">
        <v>0.66376999999999997</v>
      </c>
      <c r="W19" s="4">
        <v>54</v>
      </c>
      <c r="X19" s="12">
        <v>0.58906000000000003</v>
      </c>
    </row>
    <row r="20" spans="2:24" x14ac:dyDescent="0.4">
      <c r="B20" s="4" t="s">
        <v>38</v>
      </c>
      <c r="C20" s="4">
        <v>91</v>
      </c>
      <c r="D20" s="12">
        <v>0</v>
      </c>
      <c r="E20" s="4">
        <v>91</v>
      </c>
      <c r="F20" s="12">
        <v>7.4641999999999999</v>
      </c>
      <c r="G20" s="4">
        <v>91</v>
      </c>
      <c r="H20" s="12">
        <v>2.3392200000000001</v>
      </c>
      <c r="J20" s="6" t="s">
        <v>38</v>
      </c>
      <c r="K20" s="6">
        <v>28</v>
      </c>
      <c r="L20" s="13">
        <v>0</v>
      </c>
      <c r="M20" s="6">
        <v>28</v>
      </c>
      <c r="N20" s="13">
        <v>7.4641999999999999</v>
      </c>
      <c r="O20" s="6">
        <v>28</v>
      </c>
      <c r="P20" s="13">
        <v>2.3392200000000001</v>
      </c>
      <c r="R20" s="4" t="s">
        <v>38</v>
      </c>
      <c r="S20" s="4">
        <v>48</v>
      </c>
      <c r="T20" s="12">
        <v>0.43202000000000002</v>
      </c>
      <c r="U20" s="4">
        <v>48</v>
      </c>
      <c r="V20" s="12">
        <v>0.37724000000000002</v>
      </c>
      <c r="W20" s="4">
        <v>48</v>
      </c>
      <c r="X20" s="12">
        <v>0.53764999999999996</v>
      </c>
    </row>
    <row r="21" spans="2:24" x14ac:dyDescent="0.4">
      <c r="B21" s="4" t="s">
        <v>39</v>
      </c>
      <c r="C21" s="4">
        <v>98</v>
      </c>
      <c r="D21" s="12">
        <v>0</v>
      </c>
      <c r="E21" s="4">
        <v>98</v>
      </c>
      <c r="F21" s="12">
        <v>0</v>
      </c>
      <c r="G21" s="4">
        <v>98</v>
      </c>
      <c r="H21" s="12">
        <v>0.32974900000000001</v>
      </c>
      <c r="J21" s="6" t="s">
        <v>39</v>
      </c>
      <c r="K21" s="6">
        <v>28</v>
      </c>
      <c r="L21" s="13">
        <v>0</v>
      </c>
      <c r="M21" s="6">
        <v>28</v>
      </c>
      <c r="N21" s="13">
        <v>0</v>
      </c>
      <c r="O21" s="6">
        <v>28</v>
      </c>
      <c r="P21" s="13">
        <v>0.32974900000000001</v>
      </c>
      <c r="R21" s="4" t="s">
        <v>39</v>
      </c>
      <c r="S21" s="4">
        <v>56</v>
      </c>
      <c r="T21" s="12">
        <v>0.35048000000000001</v>
      </c>
      <c r="U21" s="4">
        <v>56</v>
      </c>
      <c r="V21" s="12">
        <v>0.35813</v>
      </c>
      <c r="W21" s="4">
        <v>56</v>
      </c>
      <c r="X21" s="12">
        <v>0.50856999999999997</v>
      </c>
    </row>
    <row r="22" spans="2:24" x14ac:dyDescent="0.4">
      <c r="B22" s="4" t="s">
        <v>40</v>
      </c>
      <c r="C22" s="4">
        <v>88</v>
      </c>
      <c r="D22" s="12">
        <v>3.5206</v>
      </c>
      <c r="E22" s="4">
        <v>88</v>
      </c>
      <c r="F22" s="12">
        <v>1.88686</v>
      </c>
      <c r="G22" s="4">
        <v>88</v>
      </c>
      <c r="H22" s="12">
        <v>2.36633</v>
      </c>
      <c r="J22" s="6" t="s">
        <v>40</v>
      </c>
      <c r="K22" s="6">
        <v>29</v>
      </c>
      <c r="L22" s="13">
        <v>3.5206</v>
      </c>
      <c r="M22" s="6">
        <v>29</v>
      </c>
      <c r="N22" s="13">
        <v>1.88686</v>
      </c>
      <c r="O22" s="6">
        <v>29</v>
      </c>
      <c r="P22" s="13">
        <v>2.36633</v>
      </c>
      <c r="R22" s="4" t="s">
        <v>40</v>
      </c>
      <c r="S22" s="4">
        <v>38</v>
      </c>
      <c r="T22" s="12">
        <v>0</v>
      </c>
      <c r="U22" s="4">
        <v>38</v>
      </c>
      <c r="V22" s="12">
        <v>0</v>
      </c>
      <c r="W22" s="4">
        <v>38</v>
      </c>
      <c r="X22" s="12">
        <v>0</v>
      </c>
    </row>
    <row r="23" spans="2:24" x14ac:dyDescent="0.4">
      <c r="B23" s="4" t="s">
        <v>41</v>
      </c>
      <c r="C23" s="4">
        <v>93</v>
      </c>
      <c r="D23" s="12">
        <v>0</v>
      </c>
      <c r="E23" s="4">
        <v>93</v>
      </c>
      <c r="F23" s="12">
        <v>10.7248</v>
      </c>
      <c r="G23" s="4">
        <v>93</v>
      </c>
      <c r="H23" s="12">
        <v>9.1618500000000005E-2</v>
      </c>
      <c r="J23" s="6" t="s">
        <v>41</v>
      </c>
      <c r="K23" s="6">
        <v>28</v>
      </c>
      <c r="L23" s="13">
        <v>0</v>
      </c>
      <c r="M23" s="6">
        <v>28</v>
      </c>
      <c r="N23" s="13">
        <v>10.7248</v>
      </c>
      <c r="O23" s="6">
        <v>28</v>
      </c>
      <c r="P23" s="13">
        <v>0</v>
      </c>
      <c r="R23" s="4" t="s">
        <v>41</v>
      </c>
      <c r="S23" s="4">
        <v>58</v>
      </c>
      <c r="T23" s="12">
        <v>0.13475000000000001</v>
      </c>
      <c r="U23" s="4">
        <v>58</v>
      </c>
      <c r="V23" s="12">
        <v>0.35271000000000002</v>
      </c>
      <c r="W23" s="4">
        <v>58</v>
      </c>
      <c r="X23" s="12">
        <v>0.54347000000000001</v>
      </c>
    </row>
    <row r="24" spans="2:24" x14ac:dyDescent="0.4">
      <c r="B24" s="4" t="s">
        <v>42</v>
      </c>
      <c r="C24" s="4">
        <v>85</v>
      </c>
      <c r="D24" s="12">
        <v>0</v>
      </c>
      <c r="E24" s="4">
        <v>85</v>
      </c>
      <c r="F24" s="12">
        <v>0</v>
      </c>
      <c r="G24" s="4">
        <v>85</v>
      </c>
      <c r="H24" s="12">
        <v>3.2137199999999999</v>
      </c>
      <c r="J24" s="6" t="s">
        <v>42</v>
      </c>
      <c r="K24" s="6">
        <v>27</v>
      </c>
      <c r="L24" s="13">
        <v>0</v>
      </c>
      <c r="M24" s="6">
        <v>27</v>
      </c>
      <c r="N24" s="13">
        <v>0</v>
      </c>
      <c r="O24" s="6">
        <v>27</v>
      </c>
      <c r="P24" s="13">
        <v>3.2137199999999999</v>
      </c>
      <c r="R24" s="4" t="s">
        <v>42</v>
      </c>
      <c r="S24" s="4">
        <v>40</v>
      </c>
      <c r="T24" s="12">
        <v>0</v>
      </c>
      <c r="U24" s="4">
        <v>40</v>
      </c>
      <c r="V24" s="12">
        <v>0.13213</v>
      </c>
      <c r="W24" s="4">
        <v>40</v>
      </c>
      <c r="X24" s="12">
        <v>7.3187000000000002E-2</v>
      </c>
    </row>
    <row r="25" spans="2:24" x14ac:dyDescent="0.4">
      <c r="B25" s="4" t="s">
        <v>43</v>
      </c>
      <c r="C25" s="4">
        <v>107</v>
      </c>
      <c r="D25" s="12">
        <v>0</v>
      </c>
      <c r="E25" s="4">
        <v>107</v>
      </c>
      <c r="F25" s="12">
        <v>0</v>
      </c>
      <c r="G25" s="4">
        <v>107</v>
      </c>
      <c r="H25" s="12">
        <v>0</v>
      </c>
      <c r="J25" s="6" t="s">
        <v>43</v>
      </c>
      <c r="K25" s="6">
        <v>27</v>
      </c>
      <c r="L25" s="13">
        <v>0</v>
      </c>
      <c r="M25" s="6">
        <v>27</v>
      </c>
      <c r="N25" s="13">
        <v>0</v>
      </c>
      <c r="O25" s="6">
        <v>27</v>
      </c>
      <c r="P25" s="13">
        <v>0</v>
      </c>
      <c r="R25" s="4" t="s">
        <v>43</v>
      </c>
      <c r="S25" s="4">
        <v>55</v>
      </c>
      <c r="T25" s="12">
        <v>0</v>
      </c>
      <c r="U25" s="4">
        <v>55</v>
      </c>
      <c r="V25" s="12">
        <v>0</v>
      </c>
      <c r="W25" s="4">
        <v>55</v>
      </c>
      <c r="X25" s="12">
        <v>0</v>
      </c>
    </row>
    <row r="26" spans="2:24" x14ac:dyDescent="0.4">
      <c r="B26" s="4" t="s">
        <v>44</v>
      </c>
      <c r="C26" s="4">
        <v>93</v>
      </c>
      <c r="D26" s="12">
        <v>0</v>
      </c>
      <c r="E26" s="4">
        <v>93</v>
      </c>
      <c r="F26" s="12">
        <v>0</v>
      </c>
      <c r="G26" s="4">
        <v>93</v>
      </c>
      <c r="H26" s="12">
        <v>0.882467</v>
      </c>
      <c r="J26" s="6" t="s">
        <v>44</v>
      </c>
      <c r="K26" s="6">
        <v>27</v>
      </c>
      <c r="L26" s="13">
        <v>0</v>
      </c>
      <c r="M26" s="6">
        <v>27</v>
      </c>
      <c r="N26" s="13">
        <v>0</v>
      </c>
      <c r="O26" s="6">
        <v>27</v>
      </c>
      <c r="P26" s="13">
        <v>0.882467</v>
      </c>
      <c r="R26" s="4" t="s">
        <v>44</v>
      </c>
      <c r="S26" s="4">
        <v>39</v>
      </c>
      <c r="T26" s="12">
        <v>0</v>
      </c>
      <c r="U26" s="4">
        <v>39</v>
      </c>
      <c r="V26" s="12">
        <v>0</v>
      </c>
      <c r="W26" s="4">
        <v>39</v>
      </c>
      <c r="X26" s="12">
        <v>0</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4300-000000000000}"/>
  </hyperlinks>
  <pageMargins left="0.7" right="0.7" top="0.75" bottom="0.75" header="0.3" footer="0.3"/>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sheetPr codeName="Sheet68"/>
  <dimension ref="A1:R36"/>
  <sheetViews>
    <sheetView workbookViewId="0">
      <pane ySplit="11" topLeftCell="A12" activePane="bottomLeft" state="frozen"/>
      <selection pane="bottomLeft" activeCell="A5" sqref="A5:C5"/>
    </sheetView>
  </sheetViews>
  <sheetFormatPr defaultColWidth="8.77734375" defaultRowHeight="16.8" x14ac:dyDescent="0.4"/>
  <cols>
    <col min="1" max="1" width="10.77734375" style="14" customWidth="1"/>
    <col min="2" max="2" width="18.77734375" style="14" customWidth="1"/>
    <col min="3" max="4" width="10.77734375" style="14" customWidth="1"/>
    <col min="5" max="5" width="18.77734375" style="14" customWidth="1"/>
    <col min="6" max="100" width="10.77734375" style="14" customWidth="1"/>
    <col min="101" max="16384" width="8.77734375" style="14"/>
  </cols>
  <sheetData>
    <row r="1" spans="1:18" s="15" customFormat="1" ht="21.6" x14ac:dyDescent="0.45">
      <c r="A1" s="1" t="s">
        <v>847</v>
      </c>
    </row>
    <row r="2" spans="1:18" s="4" customFormat="1" ht="15.6" x14ac:dyDescent="0.35">
      <c r="A2" s="4" t="s">
        <v>848</v>
      </c>
    </row>
    <row r="3" spans="1:18" s="4" customFormat="1" ht="15" x14ac:dyDescent="0.35">
      <c r="A3" s="24" t="s">
        <v>849</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8" spans="1:18" ht="75" x14ac:dyDescent="0.4">
      <c r="B8" s="4" t="s">
        <v>10</v>
      </c>
      <c r="C8" s="5" t="s">
        <v>426</v>
      </c>
      <c r="E8" s="6" t="s">
        <v>10</v>
      </c>
      <c r="F8" s="7" t="s">
        <v>452</v>
      </c>
    </row>
    <row r="9" spans="1:18" ht="21" customHeight="1" x14ac:dyDescent="0.4">
      <c r="B9" s="18" t="s">
        <v>10</v>
      </c>
      <c r="C9" s="19" t="s">
        <v>427</v>
      </c>
      <c r="E9" s="21" t="s">
        <v>10</v>
      </c>
      <c r="F9" s="22" t="s">
        <v>427</v>
      </c>
    </row>
    <row r="10" spans="1:18" ht="21" customHeight="1" x14ac:dyDescent="0.4">
      <c r="B10" s="18"/>
      <c r="C10" s="19"/>
      <c r="E10" s="21"/>
      <c r="F10" s="22"/>
    </row>
    <row r="11" spans="1:18" ht="30" x14ac:dyDescent="0.4">
      <c r="B11" s="4" t="s">
        <v>10</v>
      </c>
      <c r="C11" s="10" t="s">
        <v>428</v>
      </c>
      <c r="E11" s="6" t="s">
        <v>10</v>
      </c>
      <c r="F11" s="11" t="s">
        <v>428</v>
      </c>
    </row>
    <row r="12" spans="1:18" x14ac:dyDescent="0.4">
      <c r="B12" s="4" t="s">
        <v>445</v>
      </c>
      <c r="C12" s="12">
        <v>17.2591</v>
      </c>
      <c r="E12" s="6" t="s">
        <v>445</v>
      </c>
      <c r="F12" s="13">
        <v>13.5472</v>
      </c>
    </row>
    <row r="13" spans="1:18" x14ac:dyDescent="0.4">
      <c r="B13" s="4" t="s">
        <v>436</v>
      </c>
      <c r="C13" s="12">
        <v>13.6106</v>
      </c>
      <c r="E13" s="6" t="s">
        <v>436</v>
      </c>
      <c r="F13" s="13">
        <v>13.3934</v>
      </c>
    </row>
    <row r="14" spans="1:18" x14ac:dyDescent="0.4">
      <c r="B14" s="4" t="s">
        <v>429</v>
      </c>
      <c r="C14" s="12">
        <v>12.9061</v>
      </c>
      <c r="E14" s="6" t="s">
        <v>429</v>
      </c>
      <c r="F14" s="13">
        <v>12.7507</v>
      </c>
    </row>
    <row r="15" spans="1:18" x14ac:dyDescent="0.4">
      <c r="B15" s="4" t="s">
        <v>439</v>
      </c>
      <c r="C15" s="12">
        <v>12.562200000000001</v>
      </c>
      <c r="E15" s="6" t="s">
        <v>439</v>
      </c>
      <c r="F15" s="13">
        <v>9.8398099999999999</v>
      </c>
    </row>
    <row r="16" spans="1:18" x14ac:dyDescent="0.4">
      <c r="B16" s="4" t="s">
        <v>432</v>
      </c>
      <c r="C16" s="12">
        <v>10.1838</v>
      </c>
      <c r="E16" s="6" t="s">
        <v>432</v>
      </c>
      <c r="F16" s="13">
        <v>8.4206699999999994</v>
      </c>
    </row>
    <row r="17" spans="2:6" x14ac:dyDescent="0.4">
      <c r="B17" s="4" t="s">
        <v>447</v>
      </c>
      <c r="C17" s="12">
        <v>9.6710100000000008</v>
      </c>
      <c r="E17" s="6" t="s">
        <v>447</v>
      </c>
      <c r="F17" s="13">
        <v>8.2943899999999999</v>
      </c>
    </row>
    <row r="18" spans="2:6" x14ac:dyDescent="0.4">
      <c r="B18" s="4" t="s">
        <v>430</v>
      </c>
      <c r="C18" s="12">
        <v>9.3221399999999992</v>
      </c>
      <c r="E18" s="6" t="s">
        <v>430</v>
      </c>
      <c r="F18" s="13">
        <v>8.1884499999999996</v>
      </c>
    </row>
    <row r="19" spans="2:6" x14ac:dyDescent="0.4">
      <c r="B19" s="4" t="s">
        <v>446</v>
      </c>
      <c r="C19" s="12">
        <v>9.2859099999999994</v>
      </c>
      <c r="E19" s="6" t="s">
        <v>446</v>
      </c>
      <c r="F19" s="13">
        <v>7.6240199999999998</v>
      </c>
    </row>
    <row r="20" spans="2:6" x14ac:dyDescent="0.4">
      <c r="B20" s="4" t="s">
        <v>451</v>
      </c>
      <c r="C20" s="12">
        <v>8.7661599999999993</v>
      </c>
      <c r="E20" s="6" t="s">
        <v>451</v>
      </c>
      <c r="F20" s="13">
        <v>7.5317800000000004</v>
      </c>
    </row>
    <row r="21" spans="2:6" x14ac:dyDescent="0.4">
      <c r="B21" s="4" t="s">
        <v>441</v>
      </c>
      <c r="C21" s="12">
        <v>8.66005</v>
      </c>
      <c r="E21" s="6" t="s">
        <v>441</v>
      </c>
      <c r="F21" s="13">
        <v>7.3352500000000003</v>
      </c>
    </row>
    <row r="22" spans="2:6" x14ac:dyDescent="0.4">
      <c r="B22" s="4" t="s">
        <v>444</v>
      </c>
      <c r="C22" s="12">
        <v>8.2311999999999994</v>
      </c>
      <c r="E22" s="6" t="s">
        <v>444</v>
      </c>
      <c r="F22" s="13">
        <v>6.8802399999999997</v>
      </c>
    </row>
    <row r="23" spans="2:6" x14ac:dyDescent="0.4">
      <c r="B23" s="4" t="s">
        <v>431</v>
      </c>
      <c r="C23" s="12">
        <v>7.7300800000000001</v>
      </c>
      <c r="E23" s="6" t="s">
        <v>431</v>
      </c>
      <c r="F23" s="13">
        <v>6.7832699999999999</v>
      </c>
    </row>
    <row r="24" spans="2:6" x14ac:dyDescent="0.4">
      <c r="B24" s="4" t="s">
        <v>438</v>
      </c>
      <c r="C24" s="12">
        <v>7.6893099999999999</v>
      </c>
      <c r="E24" s="6" t="s">
        <v>438</v>
      </c>
      <c r="F24" s="13">
        <v>6.4076000000000004</v>
      </c>
    </row>
    <row r="25" spans="2:6" x14ac:dyDescent="0.4">
      <c r="B25" s="4" t="s">
        <v>442</v>
      </c>
      <c r="C25" s="12">
        <v>7.3663299999999996</v>
      </c>
      <c r="E25" s="6" t="s">
        <v>442</v>
      </c>
      <c r="F25" s="13">
        <v>4.93682</v>
      </c>
    </row>
    <row r="26" spans="2:6" x14ac:dyDescent="0.4">
      <c r="B26" s="4" t="s">
        <v>443</v>
      </c>
      <c r="C26" s="12">
        <v>6.8666099999999997</v>
      </c>
      <c r="E26" s="6" t="s">
        <v>443</v>
      </c>
      <c r="F26" s="13">
        <v>4.8105200000000004</v>
      </c>
    </row>
    <row r="27" spans="2:6" x14ac:dyDescent="0.4">
      <c r="B27" s="4" t="s">
        <v>449</v>
      </c>
      <c r="C27" s="12">
        <v>6.6909299999999998</v>
      </c>
      <c r="E27" s="6" t="s">
        <v>449</v>
      </c>
      <c r="F27" s="13">
        <v>3.7858800000000001</v>
      </c>
    </row>
    <row r="28" spans="2:6" x14ac:dyDescent="0.4">
      <c r="B28" s="4" t="s">
        <v>435</v>
      </c>
      <c r="C28" s="12">
        <v>5.5207199999999998</v>
      </c>
      <c r="E28" s="6" t="s">
        <v>435</v>
      </c>
      <c r="F28" s="13">
        <v>2.9945300000000001</v>
      </c>
    </row>
    <row r="29" spans="2:6" x14ac:dyDescent="0.4">
      <c r="B29" s="4" t="s">
        <v>450</v>
      </c>
      <c r="C29" s="12">
        <v>4.6875400000000003</v>
      </c>
      <c r="E29" s="6" t="s">
        <v>450</v>
      </c>
      <c r="F29" s="13">
        <v>2.59633</v>
      </c>
    </row>
    <row r="30" spans="2:6" x14ac:dyDescent="0.4">
      <c r="B30" s="4" t="s">
        <v>433</v>
      </c>
      <c r="C30" s="12">
        <v>4.6001899999999996</v>
      </c>
      <c r="E30" s="6" t="s">
        <v>433</v>
      </c>
      <c r="F30" s="13">
        <v>2.0924800000000001</v>
      </c>
    </row>
    <row r="31" spans="2:6" x14ac:dyDescent="0.4">
      <c r="B31" s="4" t="s">
        <v>440</v>
      </c>
      <c r="C31" s="12">
        <v>4.4172799999999999</v>
      </c>
      <c r="E31" s="6" t="s">
        <v>440</v>
      </c>
      <c r="F31" s="13">
        <v>-0.605522</v>
      </c>
    </row>
    <row r="32" spans="2:6" x14ac:dyDescent="0.4">
      <c r="B32" s="4" t="s">
        <v>434</v>
      </c>
      <c r="C32" s="12">
        <v>3.08968</v>
      </c>
      <c r="E32" s="6" t="s">
        <v>434</v>
      </c>
      <c r="F32" s="13">
        <v>-2.6978200000000001</v>
      </c>
    </row>
    <row r="33" spans="2:6" x14ac:dyDescent="0.4">
      <c r="B33" s="4" t="s">
        <v>448</v>
      </c>
      <c r="C33" s="12">
        <v>-0.58951699999999996</v>
      </c>
      <c r="E33" s="6"/>
      <c r="F33" s="6" t="s">
        <v>10</v>
      </c>
    </row>
    <row r="34" spans="2:6" x14ac:dyDescent="0.4">
      <c r="B34" s="4" t="s">
        <v>437</v>
      </c>
      <c r="C34" s="12">
        <v>-2.7483</v>
      </c>
      <c r="E34" s="6" t="s">
        <v>16</v>
      </c>
      <c r="F34" s="6">
        <v>21</v>
      </c>
    </row>
    <row r="35" spans="2:6" x14ac:dyDescent="0.4">
      <c r="B35" s="4"/>
      <c r="C35" s="4" t="s">
        <v>10</v>
      </c>
    </row>
    <row r="36" spans="2:6" x14ac:dyDescent="0.4">
      <c r="B36" s="4" t="s">
        <v>16</v>
      </c>
      <c r="C36" s="4">
        <v>23</v>
      </c>
    </row>
  </sheetData>
  <mergeCells count="7">
    <mergeCell ref="A3:R3"/>
    <mergeCell ref="A4:R4"/>
    <mergeCell ref="A5:C5"/>
    <mergeCell ref="B9:B10"/>
    <mergeCell ref="C9:C10"/>
    <mergeCell ref="E9:E10"/>
    <mergeCell ref="F9:F10"/>
  </mergeCells>
  <phoneticPr fontId="7" type="noConversion"/>
  <hyperlinks>
    <hyperlink ref="A5" location="'List of contents'!A1" display="Back to 'List of contents'" xr:uid="{00000000-0004-0000-4400-000000000000}"/>
  </hyperlinks>
  <pageMargins left="0.7" right="0.7" top="0.75" bottom="0.75" header="0.3" footer="0.3"/>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sheetPr codeName="Sheet69"/>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850</v>
      </c>
    </row>
    <row r="2" spans="1:24" s="4" customFormat="1" ht="15" x14ac:dyDescent="0.35">
      <c r="A2" s="4" t="s">
        <v>209</v>
      </c>
    </row>
    <row r="3" spans="1:24" s="4" customFormat="1" ht="16.2" customHeight="1" x14ac:dyDescent="0.35">
      <c r="A3" s="24" t="s">
        <v>794</v>
      </c>
      <c r="B3" s="24"/>
      <c r="C3" s="24"/>
      <c r="D3" s="24"/>
      <c r="E3" s="24"/>
      <c r="F3" s="24"/>
      <c r="G3" s="24"/>
      <c r="H3" s="24"/>
      <c r="I3" s="24"/>
      <c r="J3" s="24"/>
      <c r="K3" s="24"/>
      <c r="L3" s="24"/>
      <c r="M3" s="24"/>
      <c r="N3" s="24"/>
      <c r="O3" s="24"/>
      <c r="P3" s="24"/>
      <c r="Q3" s="24"/>
      <c r="R3" s="24"/>
    </row>
    <row r="4" spans="1:24" s="4" customFormat="1" ht="15" x14ac:dyDescent="0.35">
      <c r="A4" s="18" t="s">
        <v>454</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57</v>
      </c>
      <c r="D7" s="17"/>
      <c r="E7" s="17"/>
      <c r="F7" s="17"/>
      <c r="G7" s="17"/>
      <c r="H7" s="17"/>
      <c r="J7" s="6" t="s">
        <v>10</v>
      </c>
      <c r="K7" s="20" t="s">
        <v>68</v>
      </c>
      <c r="L7" s="20"/>
      <c r="M7" s="20"/>
      <c r="N7" s="20"/>
      <c r="O7" s="20"/>
      <c r="P7" s="20"/>
      <c r="R7" s="4" t="s">
        <v>10</v>
      </c>
      <c r="S7" s="17" t="s">
        <v>69</v>
      </c>
      <c r="T7" s="17"/>
      <c r="U7" s="17"/>
      <c r="V7" s="17"/>
      <c r="W7" s="17"/>
      <c r="X7" s="17"/>
    </row>
    <row r="8" spans="1:24" ht="21" customHeight="1" x14ac:dyDescent="0.4">
      <c r="B8" s="18" t="s">
        <v>10</v>
      </c>
      <c r="C8" s="19" t="s">
        <v>12</v>
      </c>
      <c r="D8" s="19"/>
      <c r="E8" s="19" t="s">
        <v>79</v>
      </c>
      <c r="F8" s="19"/>
      <c r="G8" s="19" t="s">
        <v>80</v>
      </c>
      <c r="H8" s="19"/>
      <c r="J8" s="21" t="s">
        <v>10</v>
      </c>
      <c r="K8" s="22" t="s">
        <v>455</v>
      </c>
      <c r="L8" s="22"/>
      <c r="M8" s="22" t="s">
        <v>79</v>
      </c>
      <c r="N8" s="22"/>
      <c r="O8" s="22" t="s">
        <v>80</v>
      </c>
      <c r="P8" s="22"/>
      <c r="R8" s="18" t="s">
        <v>10</v>
      </c>
      <c r="S8" s="19" t="s">
        <v>455</v>
      </c>
      <c r="T8" s="19"/>
      <c r="U8" s="19" t="s">
        <v>79</v>
      </c>
      <c r="V8" s="19"/>
      <c r="W8" s="19" t="s">
        <v>80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81</v>
      </c>
      <c r="D10" s="16"/>
      <c r="E10" s="16"/>
      <c r="F10" s="16"/>
      <c r="G10" s="16"/>
      <c r="H10" s="16"/>
      <c r="J10" s="6" t="s">
        <v>10</v>
      </c>
      <c r="K10" s="23" t="s">
        <v>81</v>
      </c>
      <c r="L10" s="23"/>
      <c r="M10" s="23"/>
      <c r="N10" s="23"/>
      <c r="O10" s="23"/>
      <c r="P10" s="23"/>
      <c r="R10" s="4" t="s">
        <v>10</v>
      </c>
      <c r="S10" s="16" t="s">
        <v>81</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73</v>
      </c>
      <c r="D12" s="12">
        <v>1625.7311</v>
      </c>
      <c r="E12" s="4">
        <v>73</v>
      </c>
      <c r="F12" s="12">
        <v>75.853530000000006</v>
      </c>
      <c r="G12" s="4">
        <v>73</v>
      </c>
      <c r="H12" s="12">
        <v>279.05149999999998</v>
      </c>
      <c r="J12" s="6" t="s">
        <v>18</v>
      </c>
      <c r="K12" s="6">
        <v>24</v>
      </c>
      <c r="L12" s="13">
        <v>1135.6436000000001</v>
      </c>
      <c r="M12" s="6">
        <v>24</v>
      </c>
      <c r="N12" s="13">
        <v>63.991320000000002</v>
      </c>
      <c r="O12" s="6">
        <v>24</v>
      </c>
      <c r="P12" s="13">
        <v>223.11340000000001</v>
      </c>
      <c r="R12" s="4" t="s">
        <v>18</v>
      </c>
      <c r="S12" s="4">
        <v>18</v>
      </c>
      <c r="T12" s="12">
        <v>44.764609999999998</v>
      </c>
      <c r="U12" s="4">
        <v>18</v>
      </c>
      <c r="V12" s="12">
        <v>5.6775500000000001</v>
      </c>
      <c r="W12" s="4">
        <v>18</v>
      </c>
      <c r="X12" s="12">
        <v>17.149000000000001</v>
      </c>
    </row>
    <row r="13" spans="1:24" x14ac:dyDescent="0.4">
      <c r="B13" s="4" t="s">
        <v>19</v>
      </c>
      <c r="C13" s="4">
        <v>73</v>
      </c>
      <c r="D13" s="12">
        <v>1729.6759</v>
      </c>
      <c r="E13" s="4">
        <v>73</v>
      </c>
      <c r="F13" s="12">
        <v>66.230819999999994</v>
      </c>
      <c r="G13" s="4">
        <v>73</v>
      </c>
      <c r="H13" s="12">
        <v>275.39269999999999</v>
      </c>
      <c r="J13" s="6" t="s">
        <v>19</v>
      </c>
      <c r="K13" s="6">
        <v>24</v>
      </c>
      <c r="L13" s="13">
        <v>1209.8655000000001</v>
      </c>
      <c r="M13" s="6">
        <v>24</v>
      </c>
      <c r="N13" s="13">
        <v>54.060749999999999</v>
      </c>
      <c r="O13" s="6">
        <v>24</v>
      </c>
      <c r="P13" s="13">
        <v>222.48580000000001</v>
      </c>
      <c r="R13" s="4" t="s">
        <v>19</v>
      </c>
      <c r="S13" s="4">
        <v>18</v>
      </c>
      <c r="T13" s="12">
        <v>44.122010000000003</v>
      </c>
      <c r="U13" s="4">
        <v>18</v>
      </c>
      <c r="V13" s="12">
        <v>6.2767299999999997</v>
      </c>
      <c r="W13" s="4">
        <v>18</v>
      </c>
      <c r="X13" s="12">
        <v>16.383400000000002</v>
      </c>
    </row>
    <row r="14" spans="1:24" x14ac:dyDescent="0.4">
      <c r="B14" s="4" t="s">
        <v>20</v>
      </c>
      <c r="C14" s="4">
        <v>73</v>
      </c>
      <c r="D14" s="12">
        <v>1881.1561999999999</v>
      </c>
      <c r="E14" s="4">
        <v>73</v>
      </c>
      <c r="F14" s="12">
        <v>58.227330000000002</v>
      </c>
      <c r="G14" s="4">
        <v>73</v>
      </c>
      <c r="H14" s="12">
        <v>244.1688</v>
      </c>
      <c r="J14" s="6" t="s">
        <v>20</v>
      </c>
      <c r="K14" s="6">
        <v>24</v>
      </c>
      <c r="L14" s="13">
        <v>1318.6877999999999</v>
      </c>
      <c r="M14" s="6">
        <v>24</v>
      </c>
      <c r="N14" s="13">
        <v>49.334240000000001</v>
      </c>
      <c r="O14" s="6">
        <v>24</v>
      </c>
      <c r="P14" s="13">
        <v>203.3312</v>
      </c>
      <c r="R14" s="4" t="s">
        <v>20</v>
      </c>
      <c r="S14" s="4">
        <v>18</v>
      </c>
      <c r="T14" s="12">
        <v>46.17754</v>
      </c>
      <c r="U14" s="4">
        <v>18</v>
      </c>
      <c r="V14" s="12">
        <v>8.3481900000000007</v>
      </c>
      <c r="W14" s="4">
        <v>18</v>
      </c>
      <c r="X14" s="12">
        <v>11.8119</v>
      </c>
    </row>
    <row r="15" spans="1:24" x14ac:dyDescent="0.4">
      <c r="B15" s="4" t="s">
        <v>21</v>
      </c>
      <c r="C15" s="4">
        <v>73</v>
      </c>
      <c r="D15" s="12">
        <v>1966.5408</v>
      </c>
      <c r="E15" s="4">
        <v>73</v>
      </c>
      <c r="F15" s="12">
        <v>50.22636</v>
      </c>
      <c r="G15" s="4">
        <v>73</v>
      </c>
      <c r="H15" s="12">
        <v>248.8793</v>
      </c>
      <c r="J15" s="6" t="s">
        <v>21</v>
      </c>
      <c r="K15" s="6">
        <v>24</v>
      </c>
      <c r="L15" s="13">
        <v>1392.2514000000001</v>
      </c>
      <c r="M15" s="6">
        <v>24</v>
      </c>
      <c r="N15" s="13">
        <v>40.636760000000002</v>
      </c>
      <c r="O15" s="6">
        <v>24</v>
      </c>
      <c r="P15" s="13">
        <v>206.89099999999999</v>
      </c>
      <c r="R15" s="4" t="s">
        <v>21</v>
      </c>
      <c r="S15" s="4">
        <v>18</v>
      </c>
      <c r="T15" s="12">
        <v>40.948929999999997</v>
      </c>
      <c r="U15" s="4">
        <v>18</v>
      </c>
      <c r="V15" s="12">
        <v>6.3267499999999997</v>
      </c>
      <c r="W15" s="4">
        <v>18</v>
      </c>
      <c r="X15" s="12">
        <v>10.7743</v>
      </c>
    </row>
    <row r="16" spans="1:24" x14ac:dyDescent="0.4">
      <c r="B16" s="4" t="s">
        <v>22</v>
      </c>
      <c r="C16" s="4">
        <v>73</v>
      </c>
      <c r="D16" s="12">
        <v>2059.5915</v>
      </c>
      <c r="E16" s="4">
        <v>73</v>
      </c>
      <c r="F16" s="12">
        <v>50.386220000000002</v>
      </c>
      <c r="G16" s="4">
        <v>73</v>
      </c>
      <c r="H16" s="12">
        <v>290.45609999999999</v>
      </c>
      <c r="J16" s="6" t="s">
        <v>22</v>
      </c>
      <c r="K16" s="6">
        <v>24</v>
      </c>
      <c r="L16" s="13">
        <v>1459.7991999999999</v>
      </c>
      <c r="M16" s="6">
        <v>24</v>
      </c>
      <c r="N16" s="13">
        <v>39.582799999999999</v>
      </c>
      <c r="O16" s="6">
        <v>24</v>
      </c>
      <c r="P16" s="13">
        <v>226.78809999999999</v>
      </c>
      <c r="R16" s="4" t="s">
        <v>22</v>
      </c>
      <c r="S16" s="4">
        <v>18</v>
      </c>
      <c r="T16" s="12">
        <v>40.211649999999999</v>
      </c>
      <c r="U16" s="4">
        <v>18</v>
      </c>
      <c r="V16" s="12">
        <v>7.9362199999999996</v>
      </c>
      <c r="W16" s="4">
        <v>18</v>
      </c>
      <c r="X16" s="12">
        <v>13.243499999999999</v>
      </c>
    </row>
    <row r="17" spans="2:24" x14ac:dyDescent="0.4">
      <c r="B17" s="4" t="s">
        <v>23</v>
      </c>
      <c r="C17" s="4">
        <v>73</v>
      </c>
      <c r="D17" s="12">
        <v>2205.5707000000002</v>
      </c>
      <c r="E17" s="4">
        <v>73</v>
      </c>
      <c r="F17" s="12">
        <v>62.822830000000003</v>
      </c>
      <c r="G17" s="4">
        <v>73</v>
      </c>
      <c r="H17" s="12">
        <v>297.48970000000003</v>
      </c>
      <c r="J17" s="6" t="s">
        <v>23</v>
      </c>
      <c r="K17" s="6">
        <v>24</v>
      </c>
      <c r="L17" s="13">
        <v>1585.0923</v>
      </c>
      <c r="M17" s="6">
        <v>24</v>
      </c>
      <c r="N17" s="13">
        <v>50.337690000000002</v>
      </c>
      <c r="O17" s="6">
        <v>24</v>
      </c>
      <c r="P17" s="13">
        <v>219.93950000000001</v>
      </c>
      <c r="R17" s="4" t="s">
        <v>23</v>
      </c>
      <c r="S17" s="4">
        <v>18</v>
      </c>
      <c r="T17" s="12">
        <v>53.031300000000002</v>
      </c>
      <c r="U17" s="4">
        <v>18</v>
      </c>
      <c r="V17" s="12">
        <v>7.5565600000000002</v>
      </c>
      <c r="W17" s="4">
        <v>18</v>
      </c>
      <c r="X17" s="12">
        <v>11.4419</v>
      </c>
    </row>
    <row r="18" spans="2:24" x14ac:dyDescent="0.4">
      <c r="B18" s="4" t="s">
        <v>24</v>
      </c>
      <c r="C18" s="4">
        <v>73</v>
      </c>
      <c r="D18" s="12">
        <v>2341.8024999999998</v>
      </c>
      <c r="E18" s="4">
        <v>73</v>
      </c>
      <c r="F18" s="12">
        <v>96.585819999999998</v>
      </c>
      <c r="G18" s="4">
        <v>73</v>
      </c>
      <c r="H18" s="12">
        <v>303.31479999999999</v>
      </c>
      <c r="J18" s="6" t="s">
        <v>24</v>
      </c>
      <c r="K18" s="6">
        <v>24</v>
      </c>
      <c r="L18" s="13">
        <v>1686.91</v>
      </c>
      <c r="M18" s="6">
        <v>24</v>
      </c>
      <c r="N18" s="13">
        <v>74.863370000000003</v>
      </c>
      <c r="O18" s="6">
        <v>24</v>
      </c>
      <c r="P18" s="13">
        <v>201.7176</v>
      </c>
      <c r="R18" s="4" t="s">
        <v>24</v>
      </c>
      <c r="S18" s="4">
        <v>18</v>
      </c>
      <c r="T18" s="12">
        <v>67.472130000000007</v>
      </c>
      <c r="U18" s="4">
        <v>18</v>
      </c>
      <c r="V18" s="12">
        <v>2.3997899999999999</v>
      </c>
      <c r="W18" s="4">
        <v>18</v>
      </c>
      <c r="X18" s="12">
        <v>12.6325</v>
      </c>
    </row>
    <row r="19" spans="2:24" x14ac:dyDescent="0.4">
      <c r="B19" s="4" t="s">
        <v>25</v>
      </c>
      <c r="C19" s="4">
        <v>73</v>
      </c>
      <c r="D19" s="12">
        <v>2444.8274999999999</v>
      </c>
      <c r="E19" s="4">
        <v>73</v>
      </c>
      <c r="F19" s="12">
        <v>128.83029999999999</v>
      </c>
      <c r="G19" s="4">
        <v>73</v>
      </c>
      <c r="H19" s="12">
        <v>346.7903</v>
      </c>
      <c r="J19" s="6" t="s">
        <v>25</v>
      </c>
      <c r="K19" s="6">
        <v>24</v>
      </c>
      <c r="L19" s="13">
        <v>1766.7452000000001</v>
      </c>
      <c r="M19" s="6">
        <v>24</v>
      </c>
      <c r="N19" s="13">
        <v>105.37009999999999</v>
      </c>
      <c r="O19" s="6">
        <v>24</v>
      </c>
      <c r="P19" s="13">
        <v>249.09739999999999</v>
      </c>
      <c r="R19" s="4" t="s">
        <v>25</v>
      </c>
      <c r="S19" s="4">
        <v>18</v>
      </c>
      <c r="T19" s="12">
        <v>65.37585</v>
      </c>
      <c r="U19" s="4">
        <v>18</v>
      </c>
      <c r="V19" s="12">
        <v>3.0529999999999999</v>
      </c>
      <c r="W19" s="4">
        <v>18</v>
      </c>
      <c r="X19" s="12">
        <v>10.2895</v>
      </c>
    </row>
    <row r="20" spans="2:24" x14ac:dyDescent="0.4">
      <c r="B20" s="4" t="s">
        <v>26</v>
      </c>
      <c r="C20" s="4">
        <v>73</v>
      </c>
      <c r="D20" s="12">
        <v>2575.3465999999999</v>
      </c>
      <c r="E20" s="4">
        <v>73</v>
      </c>
      <c r="F20" s="12">
        <v>160.75149999999999</v>
      </c>
      <c r="G20" s="4">
        <v>73</v>
      </c>
      <c r="H20" s="12">
        <v>380.31709999999998</v>
      </c>
      <c r="J20" s="6" t="s">
        <v>26</v>
      </c>
      <c r="K20" s="6">
        <v>24</v>
      </c>
      <c r="L20" s="13">
        <v>1856.9575</v>
      </c>
      <c r="M20" s="6">
        <v>24</v>
      </c>
      <c r="N20" s="13">
        <v>131.96680000000001</v>
      </c>
      <c r="O20" s="6">
        <v>24</v>
      </c>
      <c r="P20" s="13">
        <v>275.1003</v>
      </c>
      <c r="R20" s="4" t="s">
        <v>26</v>
      </c>
      <c r="S20" s="4">
        <v>18</v>
      </c>
      <c r="T20" s="12">
        <v>74.026830000000004</v>
      </c>
      <c r="U20" s="4">
        <v>18</v>
      </c>
      <c r="V20" s="12">
        <v>3.0455199999999998</v>
      </c>
      <c r="W20" s="4">
        <v>18</v>
      </c>
      <c r="X20" s="12">
        <v>10.1503</v>
      </c>
    </row>
    <row r="21" spans="2:24" x14ac:dyDescent="0.4">
      <c r="B21" s="4" t="s">
        <v>27</v>
      </c>
      <c r="C21" s="4">
        <v>73</v>
      </c>
      <c r="D21" s="12">
        <v>2660.3123999999998</v>
      </c>
      <c r="E21" s="4">
        <v>73</v>
      </c>
      <c r="F21" s="12">
        <v>189.7989</v>
      </c>
      <c r="G21" s="4">
        <v>73</v>
      </c>
      <c r="H21" s="12">
        <v>415.21199999999999</v>
      </c>
      <c r="J21" s="6" t="s">
        <v>27</v>
      </c>
      <c r="K21" s="6">
        <v>24</v>
      </c>
      <c r="L21" s="13">
        <v>1915.7853</v>
      </c>
      <c r="M21" s="6">
        <v>24</v>
      </c>
      <c r="N21" s="13">
        <v>153.54660000000001</v>
      </c>
      <c r="O21" s="6">
        <v>24</v>
      </c>
      <c r="P21" s="13">
        <v>298.7611</v>
      </c>
      <c r="R21" s="4" t="s">
        <v>27</v>
      </c>
      <c r="S21" s="4">
        <v>18</v>
      </c>
      <c r="T21" s="12">
        <v>76.574349999999995</v>
      </c>
      <c r="U21" s="4">
        <v>18</v>
      </c>
      <c r="V21" s="12">
        <v>3.07084</v>
      </c>
      <c r="W21" s="4">
        <v>18</v>
      </c>
      <c r="X21" s="12">
        <v>11.1609</v>
      </c>
    </row>
    <row r="22" spans="2:24" x14ac:dyDescent="0.4">
      <c r="B22" s="4" t="s">
        <v>28</v>
      </c>
      <c r="C22" s="4">
        <v>73</v>
      </c>
      <c r="D22" s="12">
        <v>2735.9484000000002</v>
      </c>
      <c r="E22" s="4">
        <v>73</v>
      </c>
      <c r="F22" s="12">
        <v>213.1568</v>
      </c>
      <c r="G22" s="4">
        <v>73</v>
      </c>
      <c r="H22" s="12">
        <v>426.00409999999999</v>
      </c>
      <c r="J22" s="6" t="s">
        <v>28</v>
      </c>
      <c r="K22" s="6">
        <v>24</v>
      </c>
      <c r="L22" s="13">
        <v>1979.5839000000001</v>
      </c>
      <c r="M22" s="6">
        <v>24</v>
      </c>
      <c r="N22" s="13">
        <v>166.89699999999999</v>
      </c>
      <c r="O22" s="6">
        <v>24</v>
      </c>
      <c r="P22" s="13">
        <v>293.82470000000001</v>
      </c>
      <c r="R22" s="4" t="s">
        <v>28</v>
      </c>
      <c r="S22" s="4">
        <v>18</v>
      </c>
      <c r="T22" s="12">
        <v>76.659899999999993</v>
      </c>
      <c r="U22" s="4">
        <v>18</v>
      </c>
      <c r="V22" s="12">
        <v>3.2815500000000002</v>
      </c>
      <c r="W22" s="4">
        <v>18</v>
      </c>
      <c r="X22" s="12">
        <v>11.239100000000001</v>
      </c>
    </row>
    <row r="23" spans="2:24" x14ac:dyDescent="0.4">
      <c r="B23" s="4" t="s">
        <v>29</v>
      </c>
      <c r="C23" s="4">
        <v>73</v>
      </c>
      <c r="D23" s="12">
        <v>2783.1088</v>
      </c>
      <c r="E23" s="4">
        <v>73</v>
      </c>
      <c r="F23" s="12">
        <v>258.10559999999998</v>
      </c>
      <c r="G23" s="4">
        <v>73</v>
      </c>
      <c r="H23" s="12">
        <v>457.80900000000003</v>
      </c>
      <c r="J23" s="6" t="s">
        <v>29</v>
      </c>
      <c r="K23" s="6">
        <v>24</v>
      </c>
      <c r="L23" s="13">
        <v>2014.096</v>
      </c>
      <c r="M23" s="6">
        <v>24</v>
      </c>
      <c r="N23" s="13">
        <v>200.99850000000001</v>
      </c>
      <c r="O23" s="6">
        <v>24</v>
      </c>
      <c r="P23" s="13">
        <v>318.91579999999999</v>
      </c>
      <c r="R23" s="4" t="s">
        <v>29</v>
      </c>
      <c r="S23" s="4">
        <v>18</v>
      </c>
      <c r="T23" s="12">
        <v>74.758139999999997</v>
      </c>
      <c r="U23" s="4">
        <v>18</v>
      </c>
      <c r="V23" s="12">
        <v>3.5962499999999999</v>
      </c>
      <c r="W23" s="4">
        <v>18</v>
      </c>
      <c r="X23" s="12">
        <v>12.189299999999999</v>
      </c>
    </row>
    <row r="24" spans="2:24" x14ac:dyDescent="0.4">
      <c r="B24" s="4" t="s">
        <v>30</v>
      </c>
      <c r="C24" s="4">
        <v>73</v>
      </c>
      <c r="D24" s="12">
        <v>2874.2820000000002</v>
      </c>
      <c r="E24" s="4">
        <v>73</v>
      </c>
      <c r="F24" s="12">
        <v>255.7756</v>
      </c>
      <c r="G24" s="4">
        <v>73</v>
      </c>
      <c r="H24" s="12">
        <v>444.3954</v>
      </c>
      <c r="J24" s="6" t="s">
        <v>30</v>
      </c>
      <c r="K24" s="6">
        <v>24</v>
      </c>
      <c r="L24" s="13">
        <v>2075.5724</v>
      </c>
      <c r="M24" s="6">
        <v>24</v>
      </c>
      <c r="N24" s="13">
        <v>195.1276</v>
      </c>
      <c r="O24" s="6">
        <v>24</v>
      </c>
      <c r="P24" s="13">
        <v>312.2713</v>
      </c>
      <c r="R24" s="4" t="s">
        <v>30</v>
      </c>
      <c r="S24" s="4">
        <v>18</v>
      </c>
      <c r="T24" s="12">
        <v>82.352590000000006</v>
      </c>
      <c r="U24" s="4">
        <v>18</v>
      </c>
      <c r="V24" s="12">
        <v>3.6316600000000001</v>
      </c>
      <c r="W24" s="4">
        <v>18</v>
      </c>
      <c r="X24" s="12">
        <v>16.792899999999999</v>
      </c>
    </row>
    <row r="25" spans="2:24" x14ac:dyDescent="0.4">
      <c r="B25" s="4" t="s">
        <v>31</v>
      </c>
      <c r="C25" s="4">
        <v>73</v>
      </c>
      <c r="D25" s="12">
        <v>2935.4324999999999</v>
      </c>
      <c r="E25" s="4">
        <v>73</v>
      </c>
      <c r="F25" s="12">
        <v>274.56060000000002</v>
      </c>
      <c r="G25" s="4">
        <v>73</v>
      </c>
      <c r="H25" s="12">
        <v>471.20350000000002</v>
      </c>
      <c r="J25" s="6" t="s">
        <v>31</v>
      </c>
      <c r="K25" s="6">
        <v>24</v>
      </c>
      <c r="L25" s="13">
        <v>2119.0826000000002</v>
      </c>
      <c r="M25" s="6">
        <v>24</v>
      </c>
      <c r="N25" s="13">
        <v>209.20599999999999</v>
      </c>
      <c r="O25" s="6">
        <v>24</v>
      </c>
      <c r="P25" s="13">
        <v>336.52780000000001</v>
      </c>
      <c r="R25" s="4" t="s">
        <v>31</v>
      </c>
      <c r="S25" s="4">
        <v>18</v>
      </c>
      <c r="T25" s="12">
        <v>80.884799999999998</v>
      </c>
      <c r="U25" s="4">
        <v>18</v>
      </c>
      <c r="V25" s="12">
        <v>4.4360499999999998</v>
      </c>
      <c r="W25" s="4">
        <v>18</v>
      </c>
      <c r="X25" s="12">
        <v>18.416799999999999</v>
      </c>
    </row>
    <row r="26" spans="2:24" x14ac:dyDescent="0.4">
      <c r="B26" s="4" t="s">
        <v>32</v>
      </c>
      <c r="C26" s="4">
        <v>73</v>
      </c>
      <c r="D26" s="12">
        <v>2952.8761</v>
      </c>
      <c r="E26" s="4">
        <v>73</v>
      </c>
      <c r="F26" s="12">
        <v>288.12389999999999</v>
      </c>
      <c r="G26" s="4">
        <v>73</v>
      </c>
      <c r="H26" s="12">
        <v>517.67160000000001</v>
      </c>
      <c r="J26" s="6" t="s">
        <v>32</v>
      </c>
      <c r="K26" s="6">
        <v>24</v>
      </c>
      <c r="L26" s="13">
        <v>2139.5906</v>
      </c>
      <c r="M26" s="6">
        <v>24</v>
      </c>
      <c r="N26" s="13">
        <v>216.93450000000001</v>
      </c>
      <c r="O26" s="6">
        <v>24</v>
      </c>
      <c r="P26" s="13">
        <v>372.68369999999999</v>
      </c>
      <c r="R26" s="4" t="s">
        <v>32</v>
      </c>
      <c r="S26" s="4">
        <v>18</v>
      </c>
      <c r="T26" s="12">
        <v>79.666229999999999</v>
      </c>
      <c r="U26" s="4">
        <v>18</v>
      </c>
      <c r="V26" s="12">
        <v>5.9680299999999997</v>
      </c>
      <c r="W26" s="4">
        <v>18</v>
      </c>
      <c r="X26" s="12">
        <v>16.9541</v>
      </c>
    </row>
    <row r="27" spans="2:24" x14ac:dyDescent="0.4">
      <c r="B27" s="4" t="s">
        <v>33</v>
      </c>
      <c r="C27" s="4">
        <v>73</v>
      </c>
      <c r="D27" s="12">
        <v>3038.6727000000001</v>
      </c>
      <c r="E27" s="4">
        <v>73</v>
      </c>
      <c r="F27" s="12">
        <v>295.41730000000001</v>
      </c>
      <c r="G27" s="4">
        <v>73</v>
      </c>
      <c r="H27" s="12">
        <v>538.65139999999997</v>
      </c>
      <c r="J27" s="6" t="s">
        <v>33</v>
      </c>
      <c r="K27" s="6">
        <v>24</v>
      </c>
      <c r="L27" s="13">
        <v>2205.6206999999999</v>
      </c>
      <c r="M27" s="6">
        <v>24</v>
      </c>
      <c r="N27" s="13">
        <v>221.10939999999999</v>
      </c>
      <c r="O27" s="6">
        <v>24</v>
      </c>
      <c r="P27" s="13">
        <v>391.63189999999997</v>
      </c>
      <c r="R27" s="4" t="s">
        <v>33</v>
      </c>
      <c r="S27" s="4">
        <v>18</v>
      </c>
      <c r="T27" s="12">
        <v>78.551670000000001</v>
      </c>
      <c r="U27" s="4">
        <v>18</v>
      </c>
      <c r="V27" s="12">
        <v>6.0515499999999998</v>
      </c>
      <c r="W27" s="4">
        <v>18</v>
      </c>
      <c r="X27" s="12">
        <v>15.9909</v>
      </c>
    </row>
    <row r="28" spans="2:24" x14ac:dyDescent="0.4">
      <c r="B28" s="4" t="s">
        <v>34</v>
      </c>
      <c r="C28" s="4">
        <v>73</v>
      </c>
      <c r="D28" s="12">
        <v>3117.346</v>
      </c>
      <c r="E28" s="4">
        <v>73</v>
      </c>
      <c r="F28" s="12">
        <v>345.5847</v>
      </c>
      <c r="G28" s="4">
        <v>73</v>
      </c>
      <c r="H28" s="12">
        <v>621.89459999999997</v>
      </c>
      <c r="J28" s="6" t="s">
        <v>34</v>
      </c>
      <c r="K28" s="6">
        <v>24</v>
      </c>
      <c r="L28" s="13">
        <v>2275.7539000000002</v>
      </c>
      <c r="M28" s="6">
        <v>24</v>
      </c>
      <c r="N28" s="13">
        <v>249.14599999999999</v>
      </c>
      <c r="O28" s="6">
        <v>24</v>
      </c>
      <c r="P28" s="13">
        <v>465.15699999999998</v>
      </c>
      <c r="R28" s="4" t="s">
        <v>34</v>
      </c>
      <c r="S28" s="4">
        <v>18</v>
      </c>
      <c r="T28" s="12">
        <v>85.100549999999998</v>
      </c>
      <c r="U28" s="4">
        <v>18</v>
      </c>
      <c r="V28" s="12">
        <v>4.5285500000000001</v>
      </c>
      <c r="W28" s="4">
        <v>18</v>
      </c>
      <c r="X28" s="12">
        <v>16.923300000000001</v>
      </c>
    </row>
    <row r="29" spans="2:24" x14ac:dyDescent="0.4">
      <c r="B29" s="4" t="s">
        <v>35</v>
      </c>
      <c r="C29" s="4">
        <v>73</v>
      </c>
      <c r="D29" s="12">
        <v>3190.1365000000001</v>
      </c>
      <c r="E29" s="4">
        <v>73</v>
      </c>
      <c r="F29" s="12">
        <v>378.4341</v>
      </c>
      <c r="G29" s="4">
        <v>73</v>
      </c>
      <c r="H29" s="12">
        <v>623.63210000000004</v>
      </c>
      <c r="J29" s="6" t="s">
        <v>35</v>
      </c>
      <c r="K29" s="6">
        <v>24</v>
      </c>
      <c r="L29" s="13">
        <v>2317.6961999999999</v>
      </c>
      <c r="M29" s="6">
        <v>24</v>
      </c>
      <c r="N29" s="13">
        <v>276.30309999999997</v>
      </c>
      <c r="O29" s="6">
        <v>24</v>
      </c>
      <c r="P29" s="13">
        <v>461.68369999999999</v>
      </c>
      <c r="R29" s="4" t="s">
        <v>35</v>
      </c>
      <c r="S29" s="4">
        <v>18</v>
      </c>
      <c r="T29" s="12">
        <v>87.544300000000007</v>
      </c>
      <c r="U29" s="4">
        <v>18</v>
      </c>
      <c r="V29" s="12">
        <v>6.1038300000000003</v>
      </c>
      <c r="W29" s="4">
        <v>18</v>
      </c>
      <c r="X29" s="12">
        <v>16.574300000000001</v>
      </c>
    </row>
    <row r="30" spans="2:24" x14ac:dyDescent="0.4">
      <c r="B30" s="4" t="s">
        <v>36</v>
      </c>
      <c r="C30" s="4">
        <v>73</v>
      </c>
      <c r="D30" s="12">
        <v>3197.7408999999998</v>
      </c>
      <c r="E30" s="4">
        <v>73</v>
      </c>
      <c r="F30" s="12">
        <v>384.19979999999998</v>
      </c>
      <c r="G30" s="4">
        <v>73</v>
      </c>
      <c r="H30" s="12">
        <v>652.50440000000003</v>
      </c>
      <c r="J30" s="6" t="s">
        <v>36</v>
      </c>
      <c r="K30" s="6">
        <v>24</v>
      </c>
      <c r="L30" s="13">
        <v>2330.1559999999999</v>
      </c>
      <c r="M30" s="6">
        <v>24</v>
      </c>
      <c r="N30" s="13">
        <v>284.88569999999999</v>
      </c>
      <c r="O30" s="6">
        <v>24</v>
      </c>
      <c r="P30" s="13">
        <v>486.70729999999998</v>
      </c>
      <c r="R30" s="4" t="s">
        <v>36</v>
      </c>
      <c r="S30" s="4">
        <v>18</v>
      </c>
      <c r="T30" s="12">
        <v>93.62209</v>
      </c>
      <c r="U30" s="4">
        <v>18</v>
      </c>
      <c r="V30" s="12">
        <v>6.8590499999999999</v>
      </c>
      <c r="W30" s="4">
        <v>18</v>
      </c>
      <c r="X30" s="12">
        <v>17.7498</v>
      </c>
    </row>
    <row r="31" spans="2:24" x14ac:dyDescent="0.4">
      <c r="B31" s="4" t="s">
        <v>37</v>
      </c>
      <c r="C31" s="4">
        <v>73</v>
      </c>
      <c r="D31" s="12">
        <v>3412.9904999999999</v>
      </c>
      <c r="E31" s="4">
        <v>73</v>
      </c>
      <c r="F31" s="12">
        <v>410.74119999999999</v>
      </c>
      <c r="G31" s="4">
        <v>73</v>
      </c>
      <c r="H31" s="12">
        <v>670.5059</v>
      </c>
      <c r="J31" s="6" t="s">
        <v>37</v>
      </c>
      <c r="K31" s="6">
        <v>24</v>
      </c>
      <c r="L31" s="13">
        <v>2471.4074999999998</v>
      </c>
      <c r="M31" s="6">
        <v>24</v>
      </c>
      <c r="N31" s="13">
        <v>301.73129999999998</v>
      </c>
      <c r="O31" s="6">
        <v>24</v>
      </c>
      <c r="P31" s="13">
        <v>495.90219999999999</v>
      </c>
      <c r="R31" s="4" t="s">
        <v>37</v>
      </c>
      <c r="S31" s="4">
        <v>18</v>
      </c>
      <c r="T31" s="12">
        <v>101.2109</v>
      </c>
      <c r="U31" s="4">
        <v>18</v>
      </c>
      <c r="V31" s="12">
        <v>7.8233600000000001</v>
      </c>
      <c r="W31" s="4">
        <v>18</v>
      </c>
      <c r="X31" s="12">
        <v>19.060099999999998</v>
      </c>
    </row>
    <row r="32" spans="2:24" x14ac:dyDescent="0.4">
      <c r="B32" s="4" t="s">
        <v>38</v>
      </c>
      <c r="C32" s="4">
        <v>73</v>
      </c>
      <c r="D32" s="12">
        <v>3507.4238999999998</v>
      </c>
      <c r="E32" s="4">
        <v>73</v>
      </c>
      <c r="F32" s="12">
        <v>418.23259999999999</v>
      </c>
      <c r="G32" s="4">
        <v>73</v>
      </c>
      <c r="H32" s="12">
        <v>671.505</v>
      </c>
      <c r="J32" s="6" t="s">
        <v>38</v>
      </c>
      <c r="K32" s="6">
        <v>24</v>
      </c>
      <c r="L32" s="13">
        <v>2526.5873000000001</v>
      </c>
      <c r="M32" s="6">
        <v>24</v>
      </c>
      <c r="N32" s="13">
        <v>310.00200000000001</v>
      </c>
      <c r="O32" s="6">
        <v>24</v>
      </c>
      <c r="P32" s="13">
        <v>499.18490000000003</v>
      </c>
      <c r="R32" s="4" t="s">
        <v>38</v>
      </c>
      <c r="S32" s="4">
        <v>18</v>
      </c>
      <c r="T32" s="12">
        <v>113.0506</v>
      </c>
      <c r="U32" s="4">
        <v>18</v>
      </c>
      <c r="V32" s="12">
        <v>8.9988600000000005</v>
      </c>
      <c r="W32" s="4">
        <v>18</v>
      </c>
      <c r="X32" s="12">
        <v>22.058900000000001</v>
      </c>
    </row>
    <row r="33" spans="2:24" x14ac:dyDescent="0.4">
      <c r="B33" s="4" t="s">
        <v>39</v>
      </c>
      <c r="C33" s="4">
        <v>73</v>
      </c>
      <c r="D33" s="12">
        <v>3604.0230000000001</v>
      </c>
      <c r="E33" s="4">
        <v>73</v>
      </c>
      <c r="F33" s="12">
        <v>440.39159999999998</v>
      </c>
      <c r="G33" s="4">
        <v>73</v>
      </c>
      <c r="H33" s="12">
        <v>713.82029999999997</v>
      </c>
      <c r="J33" s="6" t="s">
        <v>39</v>
      </c>
      <c r="K33" s="6">
        <v>24</v>
      </c>
      <c r="L33" s="13">
        <v>2600.2339000000002</v>
      </c>
      <c r="M33" s="6">
        <v>24</v>
      </c>
      <c r="N33" s="13">
        <v>329.67180000000002</v>
      </c>
      <c r="O33" s="6">
        <v>24</v>
      </c>
      <c r="P33" s="13">
        <v>539.76049999999998</v>
      </c>
      <c r="R33" s="4" t="s">
        <v>39</v>
      </c>
      <c r="S33" s="4">
        <v>18</v>
      </c>
      <c r="T33" s="12">
        <v>114.9012</v>
      </c>
      <c r="U33" s="4">
        <v>18</v>
      </c>
      <c r="V33" s="12">
        <v>10.925599999999999</v>
      </c>
      <c r="W33" s="4">
        <v>18</v>
      </c>
      <c r="X33" s="12">
        <v>21.156700000000001</v>
      </c>
    </row>
    <row r="34" spans="2:24" x14ac:dyDescent="0.4">
      <c r="B34" s="4" t="s">
        <v>40</v>
      </c>
      <c r="C34" s="4">
        <v>73</v>
      </c>
      <c r="D34" s="12">
        <v>3556.7937000000002</v>
      </c>
      <c r="E34" s="4">
        <v>73</v>
      </c>
      <c r="F34" s="12">
        <v>439.8141</v>
      </c>
      <c r="G34" s="4">
        <v>73</v>
      </c>
      <c r="H34" s="12">
        <v>739.00909999999999</v>
      </c>
      <c r="J34" s="6" t="s">
        <v>40</v>
      </c>
      <c r="K34" s="6">
        <v>24</v>
      </c>
      <c r="L34" s="13">
        <v>2573.3562000000002</v>
      </c>
      <c r="M34" s="6">
        <v>24</v>
      </c>
      <c r="N34" s="13">
        <v>332.68759999999997</v>
      </c>
      <c r="O34" s="6">
        <v>24</v>
      </c>
      <c r="P34" s="13">
        <v>567.93200000000002</v>
      </c>
      <c r="R34" s="4" t="s">
        <v>40</v>
      </c>
      <c r="S34" s="4">
        <v>18</v>
      </c>
      <c r="T34" s="12">
        <v>112.9076</v>
      </c>
      <c r="U34" s="4">
        <v>18</v>
      </c>
      <c r="V34" s="12">
        <v>10.076000000000001</v>
      </c>
      <c r="W34" s="4">
        <v>18</v>
      </c>
      <c r="X34" s="12">
        <v>19.717099999999999</v>
      </c>
    </row>
    <row r="35" spans="2:24" x14ac:dyDescent="0.4">
      <c r="B35" s="4" t="s">
        <v>41</v>
      </c>
      <c r="C35" s="4">
        <v>73</v>
      </c>
      <c r="D35" s="12">
        <v>3646.2267000000002</v>
      </c>
      <c r="E35" s="4">
        <v>73</v>
      </c>
      <c r="F35" s="12">
        <v>460.26080000000002</v>
      </c>
      <c r="G35" s="4">
        <v>73</v>
      </c>
      <c r="H35" s="12">
        <v>772.04349999999999</v>
      </c>
      <c r="J35" s="6" t="s">
        <v>41</v>
      </c>
      <c r="K35" s="6">
        <v>24</v>
      </c>
      <c r="L35" s="13">
        <v>2652.1878000000002</v>
      </c>
      <c r="M35" s="6">
        <v>24</v>
      </c>
      <c r="N35" s="13">
        <v>349.48379999999997</v>
      </c>
      <c r="O35" s="6">
        <v>24</v>
      </c>
      <c r="P35" s="13">
        <v>588.26959999999997</v>
      </c>
      <c r="R35" s="4" t="s">
        <v>41</v>
      </c>
      <c r="S35" s="4">
        <v>18</v>
      </c>
      <c r="T35" s="12">
        <v>115.9235</v>
      </c>
      <c r="U35" s="4">
        <v>18</v>
      </c>
      <c r="V35" s="12">
        <v>10.1081</v>
      </c>
      <c r="W35" s="4">
        <v>18</v>
      </c>
      <c r="X35" s="12">
        <v>20.9285</v>
      </c>
    </row>
    <row r="36" spans="2:24" x14ac:dyDescent="0.4">
      <c r="B36" s="4" t="s">
        <v>42</v>
      </c>
      <c r="C36" s="4">
        <v>73</v>
      </c>
      <c r="D36" s="12">
        <v>3750.5418</v>
      </c>
      <c r="E36" s="4">
        <v>73</v>
      </c>
      <c r="F36" s="12">
        <v>468.0718</v>
      </c>
      <c r="G36" s="4">
        <v>73</v>
      </c>
      <c r="H36" s="12">
        <v>814.52679999999998</v>
      </c>
      <c r="J36" s="6" t="s">
        <v>42</v>
      </c>
      <c r="K36" s="6">
        <v>24</v>
      </c>
      <c r="L36" s="13">
        <v>2722.1597999999999</v>
      </c>
      <c r="M36" s="6">
        <v>24</v>
      </c>
      <c r="N36" s="13">
        <v>351.99119999999999</v>
      </c>
      <c r="O36" s="6">
        <v>24</v>
      </c>
      <c r="P36" s="13">
        <v>619.72310000000004</v>
      </c>
      <c r="R36" s="4" t="s">
        <v>42</v>
      </c>
      <c r="S36" s="4">
        <v>18</v>
      </c>
      <c r="T36" s="12">
        <v>121.65689999999999</v>
      </c>
      <c r="U36" s="4">
        <v>18</v>
      </c>
      <c r="V36" s="12">
        <v>10.744199999999999</v>
      </c>
      <c r="W36" s="4">
        <v>18</v>
      </c>
      <c r="X36" s="12">
        <v>22.307200000000002</v>
      </c>
    </row>
    <row r="37" spans="2:24" x14ac:dyDescent="0.4">
      <c r="B37" s="4" t="s">
        <v>43</v>
      </c>
      <c r="C37" s="4">
        <v>73</v>
      </c>
      <c r="D37" s="12">
        <v>3857.9751000000001</v>
      </c>
      <c r="E37" s="4">
        <v>73</v>
      </c>
      <c r="F37" s="12">
        <v>481.94060000000002</v>
      </c>
      <c r="G37" s="4">
        <v>73</v>
      </c>
      <c r="H37" s="12">
        <v>837.68029999999999</v>
      </c>
      <c r="J37" s="6" t="s">
        <v>43</v>
      </c>
      <c r="K37" s="6">
        <v>24</v>
      </c>
      <c r="L37" s="13">
        <v>2810.2004999999999</v>
      </c>
      <c r="M37" s="6">
        <v>24</v>
      </c>
      <c r="N37" s="13">
        <v>364.97699999999998</v>
      </c>
      <c r="O37" s="6">
        <v>24</v>
      </c>
      <c r="P37" s="13">
        <v>644.25030000000004</v>
      </c>
      <c r="R37" s="4" t="s">
        <v>43</v>
      </c>
      <c r="S37" s="4">
        <v>18</v>
      </c>
      <c r="T37" s="12">
        <v>124.8571</v>
      </c>
      <c r="U37" s="4">
        <v>18</v>
      </c>
      <c r="V37" s="12">
        <v>10.649699999999999</v>
      </c>
      <c r="W37" s="4">
        <v>18</v>
      </c>
      <c r="X37" s="12">
        <v>22.107099999999999</v>
      </c>
    </row>
    <row r="38" spans="2:24" x14ac:dyDescent="0.4">
      <c r="B38" s="4" t="s">
        <v>44</v>
      </c>
      <c r="C38" s="4">
        <v>73</v>
      </c>
      <c r="D38" s="12">
        <v>3956.9427999999998</v>
      </c>
      <c r="E38" s="4">
        <v>73</v>
      </c>
      <c r="F38" s="12">
        <v>505.47300000000001</v>
      </c>
      <c r="G38" s="4">
        <v>73</v>
      </c>
      <c r="H38" s="12">
        <v>889.11379999999997</v>
      </c>
      <c r="J38" s="6" t="s">
        <v>44</v>
      </c>
      <c r="K38" s="6">
        <v>24</v>
      </c>
      <c r="L38" s="13">
        <v>2866.5823999999998</v>
      </c>
      <c r="M38" s="6">
        <v>24</v>
      </c>
      <c r="N38" s="13">
        <v>384.6626</v>
      </c>
      <c r="O38" s="6">
        <v>24</v>
      </c>
      <c r="P38" s="13">
        <v>681.98239999999998</v>
      </c>
      <c r="R38" s="4" t="s">
        <v>44</v>
      </c>
      <c r="S38" s="4">
        <v>18</v>
      </c>
      <c r="T38" s="12">
        <v>126.968</v>
      </c>
      <c r="U38" s="4">
        <v>18</v>
      </c>
      <c r="V38" s="12">
        <v>11.0449</v>
      </c>
      <c r="W38" s="4">
        <v>18</v>
      </c>
      <c r="X38" s="12">
        <v>21.291799999999999</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4500-000000000000}"/>
  </hyperlinks>
  <pageMargins left="0.7" right="0.7" top="0.75" bottom="0.75" header="0.3" footer="0.3"/>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sheetPr codeName="Sheet70"/>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851</v>
      </c>
    </row>
    <row r="2" spans="1:24" s="4" customFormat="1" ht="15" x14ac:dyDescent="0.35">
      <c r="A2" s="4" t="s">
        <v>457</v>
      </c>
    </row>
    <row r="3" spans="1:24" s="4" customFormat="1" ht="16.2" customHeight="1" x14ac:dyDescent="0.35">
      <c r="A3" s="24" t="s">
        <v>794</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52</v>
      </c>
      <c r="D7" s="17"/>
      <c r="E7" s="17"/>
      <c r="F7" s="17"/>
      <c r="G7" s="17"/>
      <c r="H7" s="17"/>
      <c r="J7" s="6" t="s">
        <v>10</v>
      </c>
      <c r="K7" s="20" t="s">
        <v>51</v>
      </c>
      <c r="L7" s="20"/>
      <c r="M7" s="20"/>
      <c r="N7" s="20"/>
      <c r="O7" s="20"/>
      <c r="P7" s="20"/>
      <c r="R7" s="4" t="s">
        <v>10</v>
      </c>
      <c r="S7" s="17" t="s">
        <v>50</v>
      </c>
      <c r="T7" s="17"/>
      <c r="U7" s="17"/>
      <c r="V7" s="17"/>
      <c r="W7" s="17"/>
      <c r="X7" s="17"/>
    </row>
    <row r="8" spans="1:24" ht="21" customHeight="1" x14ac:dyDescent="0.4">
      <c r="B8" s="18" t="s">
        <v>10</v>
      </c>
      <c r="C8" s="19" t="s">
        <v>12</v>
      </c>
      <c r="D8" s="19"/>
      <c r="E8" s="19" t="s">
        <v>79</v>
      </c>
      <c r="F8" s="19"/>
      <c r="G8" s="19" t="s">
        <v>80</v>
      </c>
      <c r="H8" s="19"/>
      <c r="J8" s="21" t="s">
        <v>10</v>
      </c>
      <c r="K8" s="22" t="s">
        <v>80</v>
      </c>
      <c r="L8" s="22"/>
      <c r="M8" s="22" t="s">
        <v>79</v>
      </c>
      <c r="N8" s="22"/>
      <c r="O8" s="22" t="s">
        <v>12</v>
      </c>
      <c r="P8" s="22"/>
      <c r="R8" s="18" t="s">
        <v>10</v>
      </c>
      <c r="S8" s="19" t="s">
        <v>12</v>
      </c>
      <c r="T8" s="19"/>
      <c r="U8" s="19" t="s">
        <v>79</v>
      </c>
      <c r="V8" s="19"/>
      <c r="W8" s="19" t="s">
        <v>80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81</v>
      </c>
      <c r="D10" s="16"/>
      <c r="E10" s="16"/>
      <c r="F10" s="16"/>
      <c r="G10" s="16"/>
      <c r="H10" s="16"/>
      <c r="J10" s="6" t="s">
        <v>10</v>
      </c>
      <c r="K10" s="23" t="s">
        <v>81</v>
      </c>
      <c r="L10" s="23"/>
      <c r="M10" s="23"/>
      <c r="N10" s="23"/>
      <c r="O10" s="23"/>
      <c r="P10" s="23"/>
      <c r="R10" s="4" t="s">
        <v>10</v>
      </c>
      <c r="S10" s="16" t="s">
        <v>81</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26</v>
      </c>
      <c r="D12" s="12">
        <v>646.87972000000002</v>
      </c>
      <c r="E12" s="4">
        <v>26</v>
      </c>
      <c r="F12" s="12">
        <v>19.247440000000001</v>
      </c>
      <c r="G12" s="4">
        <v>26</v>
      </c>
      <c r="H12" s="12">
        <v>82.536500000000004</v>
      </c>
      <c r="J12" s="6" t="s">
        <v>18</v>
      </c>
      <c r="K12" s="6">
        <v>13</v>
      </c>
      <c r="L12" s="13">
        <v>159.74680000000001</v>
      </c>
      <c r="M12" s="6">
        <v>13</v>
      </c>
      <c r="N12" s="13">
        <v>52.497909999999997</v>
      </c>
      <c r="O12" s="6">
        <v>13</v>
      </c>
      <c r="P12" s="13">
        <v>390.46019999999999</v>
      </c>
      <c r="R12" s="4" t="s">
        <v>18</v>
      </c>
      <c r="S12" s="4">
        <v>34</v>
      </c>
      <c r="T12" s="12">
        <v>588.39117999999996</v>
      </c>
      <c r="U12" s="4">
        <v>34</v>
      </c>
      <c r="V12" s="12">
        <v>4.1081779999999997</v>
      </c>
      <c r="W12" s="4">
        <v>34</v>
      </c>
      <c r="X12" s="12">
        <v>36.768149999999999</v>
      </c>
    </row>
    <row r="13" spans="1:24" x14ac:dyDescent="0.4">
      <c r="B13" s="4" t="s">
        <v>19</v>
      </c>
      <c r="C13" s="4">
        <v>26</v>
      </c>
      <c r="D13" s="12">
        <v>665.05523000000005</v>
      </c>
      <c r="E13" s="4">
        <v>26</v>
      </c>
      <c r="F13" s="12">
        <v>20.02197</v>
      </c>
      <c r="G13" s="4">
        <v>26</v>
      </c>
      <c r="H13" s="12">
        <v>78.746600000000001</v>
      </c>
      <c r="J13" s="6" t="s">
        <v>19</v>
      </c>
      <c r="K13" s="6">
        <v>13</v>
      </c>
      <c r="L13" s="13">
        <v>152.78479999999999</v>
      </c>
      <c r="M13" s="6">
        <v>13</v>
      </c>
      <c r="N13" s="13">
        <v>40.292029999999997</v>
      </c>
      <c r="O13" s="6">
        <v>13</v>
      </c>
      <c r="P13" s="13">
        <v>430.07679999999999</v>
      </c>
      <c r="R13" s="4" t="s">
        <v>19</v>
      </c>
      <c r="S13" s="4">
        <v>34</v>
      </c>
      <c r="T13" s="12">
        <v>634.54386</v>
      </c>
      <c r="U13" s="4">
        <v>34</v>
      </c>
      <c r="V13" s="12">
        <v>5.9168180000000001</v>
      </c>
      <c r="W13" s="4">
        <v>34</v>
      </c>
      <c r="X13" s="12">
        <v>43.861370000000001</v>
      </c>
    </row>
    <row r="14" spans="1:24" x14ac:dyDescent="0.4">
      <c r="B14" s="4" t="s">
        <v>20</v>
      </c>
      <c r="C14" s="4">
        <v>26</v>
      </c>
      <c r="D14" s="12">
        <v>726.38521000000003</v>
      </c>
      <c r="E14" s="4">
        <v>26</v>
      </c>
      <c r="F14" s="12">
        <v>15.88705</v>
      </c>
      <c r="G14" s="4">
        <v>26</v>
      </c>
      <c r="H14" s="12">
        <v>63.18683</v>
      </c>
      <c r="J14" s="6" t="s">
        <v>20</v>
      </c>
      <c r="K14" s="6">
        <v>13</v>
      </c>
      <c r="L14" s="13">
        <v>135.85749999999999</v>
      </c>
      <c r="M14" s="6">
        <v>13</v>
      </c>
      <c r="N14" s="13">
        <v>37.720770000000002</v>
      </c>
      <c r="O14" s="6">
        <v>13</v>
      </c>
      <c r="P14" s="13">
        <v>466.9228</v>
      </c>
      <c r="R14" s="4" t="s">
        <v>20</v>
      </c>
      <c r="S14" s="4">
        <v>34</v>
      </c>
      <c r="T14" s="12">
        <v>687.84817999999996</v>
      </c>
      <c r="U14" s="4">
        <v>34</v>
      </c>
      <c r="V14" s="12">
        <v>4.6195180000000002</v>
      </c>
      <c r="W14" s="4">
        <v>34</v>
      </c>
      <c r="X14" s="12">
        <v>45.124479999999998</v>
      </c>
    </row>
    <row r="15" spans="1:24" x14ac:dyDescent="0.4">
      <c r="B15" s="4" t="s">
        <v>21</v>
      </c>
      <c r="C15" s="4">
        <v>26</v>
      </c>
      <c r="D15" s="12">
        <v>728.97630000000004</v>
      </c>
      <c r="E15" s="4">
        <v>26</v>
      </c>
      <c r="F15" s="12">
        <v>9.3997139999999995</v>
      </c>
      <c r="G15" s="4">
        <v>26</v>
      </c>
      <c r="H15" s="12">
        <v>82.422650000000004</v>
      </c>
      <c r="J15" s="6" t="s">
        <v>21</v>
      </c>
      <c r="K15" s="6">
        <v>13</v>
      </c>
      <c r="L15" s="13">
        <v>119.9768</v>
      </c>
      <c r="M15" s="6">
        <v>13</v>
      </c>
      <c r="N15" s="13">
        <v>37.825659999999999</v>
      </c>
      <c r="O15" s="6">
        <v>13</v>
      </c>
      <c r="P15" s="13">
        <v>487.24869999999999</v>
      </c>
      <c r="R15" s="4" t="s">
        <v>21</v>
      </c>
      <c r="S15" s="4">
        <v>34</v>
      </c>
      <c r="T15" s="12">
        <v>750.31579999999997</v>
      </c>
      <c r="U15" s="4">
        <v>34</v>
      </c>
      <c r="V15" s="12">
        <v>3.0009899999999998</v>
      </c>
      <c r="W15" s="4">
        <v>34</v>
      </c>
      <c r="X15" s="12">
        <v>46.479819999999997</v>
      </c>
    </row>
    <row r="16" spans="1:24" x14ac:dyDescent="0.4">
      <c r="B16" s="4" t="s">
        <v>22</v>
      </c>
      <c r="C16" s="4">
        <v>26</v>
      </c>
      <c r="D16" s="12">
        <v>764.68713000000002</v>
      </c>
      <c r="E16" s="4">
        <v>26</v>
      </c>
      <c r="F16" s="12">
        <v>8.8172230000000003</v>
      </c>
      <c r="G16" s="4">
        <v>26</v>
      </c>
      <c r="H16" s="12">
        <v>126.7831</v>
      </c>
      <c r="J16" s="6" t="s">
        <v>22</v>
      </c>
      <c r="K16" s="6">
        <v>13</v>
      </c>
      <c r="L16" s="13">
        <v>106.16800000000001</v>
      </c>
      <c r="M16" s="6">
        <v>13</v>
      </c>
      <c r="N16" s="13">
        <v>36.881019999999999</v>
      </c>
      <c r="O16" s="6">
        <v>13</v>
      </c>
      <c r="P16" s="13">
        <v>486.47050000000002</v>
      </c>
      <c r="R16" s="4" t="s">
        <v>22</v>
      </c>
      <c r="S16" s="4">
        <v>34</v>
      </c>
      <c r="T16" s="12">
        <v>808.43394999999998</v>
      </c>
      <c r="U16" s="4">
        <v>34</v>
      </c>
      <c r="V16" s="12">
        <v>4.6879809999999997</v>
      </c>
      <c r="W16" s="4">
        <v>34</v>
      </c>
      <c r="X16" s="12">
        <v>57.505009999999999</v>
      </c>
    </row>
    <row r="17" spans="2:24" x14ac:dyDescent="0.4">
      <c r="B17" s="4" t="s">
        <v>23</v>
      </c>
      <c r="C17" s="4">
        <v>26</v>
      </c>
      <c r="D17" s="12">
        <v>819.84765000000004</v>
      </c>
      <c r="E17" s="4">
        <v>26</v>
      </c>
      <c r="F17" s="12">
        <v>11.048679999999999</v>
      </c>
      <c r="G17" s="4">
        <v>26</v>
      </c>
      <c r="H17" s="12">
        <v>141.3321</v>
      </c>
      <c r="J17" s="6" t="s">
        <v>23</v>
      </c>
      <c r="K17" s="6">
        <v>13</v>
      </c>
      <c r="L17" s="13">
        <v>95.343069999999997</v>
      </c>
      <c r="M17" s="6">
        <v>13</v>
      </c>
      <c r="N17" s="13">
        <v>43.947110000000002</v>
      </c>
      <c r="O17" s="6">
        <v>13</v>
      </c>
      <c r="P17" s="13">
        <v>526.46559999999999</v>
      </c>
      <c r="R17" s="4" t="s">
        <v>23</v>
      </c>
      <c r="S17" s="4">
        <v>34</v>
      </c>
      <c r="T17" s="12">
        <v>859.25747999999999</v>
      </c>
      <c r="U17" s="4">
        <v>34</v>
      </c>
      <c r="V17" s="12">
        <v>7.8270379999999999</v>
      </c>
      <c r="W17" s="4">
        <v>34</v>
      </c>
      <c r="X17" s="12">
        <v>60.814619999999998</v>
      </c>
    </row>
    <row r="18" spans="2:24" x14ac:dyDescent="0.4">
      <c r="B18" s="4" t="s">
        <v>24</v>
      </c>
      <c r="C18" s="4">
        <v>26</v>
      </c>
      <c r="D18" s="12">
        <v>869.73218999999995</v>
      </c>
      <c r="E18" s="4">
        <v>26</v>
      </c>
      <c r="F18" s="12">
        <v>31.286740000000002</v>
      </c>
      <c r="G18" s="4">
        <v>26</v>
      </c>
      <c r="H18" s="12">
        <v>164.79249999999999</v>
      </c>
      <c r="J18" s="6" t="s">
        <v>24</v>
      </c>
      <c r="K18" s="6">
        <v>13</v>
      </c>
      <c r="L18" s="13">
        <v>86.771150000000006</v>
      </c>
      <c r="M18" s="6">
        <v>13</v>
      </c>
      <c r="N18" s="13">
        <v>55.280749999999998</v>
      </c>
      <c r="O18" s="6">
        <v>13</v>
      </c>
      <c r="P18" s="13">
        <v>559.89660000000003</v>
      </c>
      <c r="R18" s="4" t="s">
        <v>24</v>
      </c>
      <c r="S18" s="4">
        <v>34</v>
      </c>
      <c r="T18" s="12">
        <v>912.17367000000002</v>
      </c>
      <c r="U18" s="4">
        <v>34</v>
      </c>
      <c r="V18" s="12">
        <v>10.018330000000001</v>
      </c>
      <c r="W18" s="4">
        <v>34</v>
      </c>
      <c r="X18" s="12">
        <v>51.751190000000001</v>
      </c>
    </row>
    <row r="19" spans="2:24" x14ac:dyDescent="0.4">
      <c r="B19" s="4" t="s">
        <v>25</v>
      </c>
      <c r="C19" s="4">
        <v>26</v>
      </c>
      <c r="D19" s="12">
        <v>885.99661000000003</v>
      </c>
      <c r="E19" s="4">
        <v>26</v>
      </c>
      <c r="F19" s="12">
        <v>42.685290000000002</v>
      </c>
      <c r="G19" s="4">
        <v>26</v>
      </c>
      <c r="H19" s="12">
        <v>159.67789999999999</v>
      </c>
      <c r="J19" s="6" t="s">
        <v>25</v>
      </c>
      <c r="K19" s="6">
        <v>13</v>
      </c>
      <c r="L19" s="13">
        <v>94.547820000000002</v>
      </c>
      <c r="M19" s="6">
        <v>13</v>
      </c>
      <c r="N19" s="13">
        <v>64.240210000000005</v>
      </c>
      <c r="O19" s="6">
        <v>13</v>
      </c>
      <c r="P19" s="13">
        <v>572.75750000000005</v>
      </c>
      <c r="R19" s="4" t="s">
        <v>25</v>
      </c>
      <c r="S19" s="4">
        <v>34</v>
      </c>
      <c r="T19" s="12">
        <v>986.07338000000004</v>
      </c>
      <c r="U19" s="4">
        <v>34</v>
      </c>
      <c r="V19" s="12">
        <v>21.90483</v>
      </c>
      <c r="W19" s="4">
        <v>34</v>
      </c>
      <c r="X19" s="12">
        <v>92.564570000000003</v>
      </c>
    </row>
    <row r="20" spans="2:24" x14ac:dyDescent="0.4">
      <c r="B20" s="4" t="s">
        <v>26</v>
      </c>
      <c r="C20" s="4">
        <v>26</v>
      </c>
      <c r="D20" s="12">
        <v>916.30506000000003</v>
      </c>
      <c r="E20" s="4">
        <v>26</v>
      </c>
      <c r="F20" s="12">
        <v>53.268909999999998</v>
      </c>
      <c r="G20" s="4">
        <v>26</v>
      </c>
      <c r="H20" s="12">
        <v>175.04300000000001</v>
      </c>
      <c r="J20" s="6" t="s">
        <v>26</v>
      </c>
      <c r="K20" s="6">
        <v>13</v>
      </c>
      <c r="L20" s="13">
        <v>100.6884</v>
      </c>
      <c r="M20" s="6">
        <v>13</v>
      </c>
      <c r="N20" s="13">
        <v>77.218969999999999</v>
      </c>
      <c r="O20" s="6">
        <v>13</v>
      </c>
      <c r="P20" s="13">
        <v>601.81500000000005</v>
      </c>
      <c r="R20" s="4" t="s">
        <v>26</v>
      </c>
      <c r="S20" s="4">
        <v>34</v>
      </c>
      <c r="T20" s="12">
        <v>1057.2265</v>
      </c>
      <c r="U20" s="4">
        <v>34</v>
      </c>
      <c r="V20" s="12">
        <v>30.26361</v>
      </c>
      <c r="W20" s="4">
        <v>34</v>
      </c>
      <c r="X20" s="12">
        <v>104.5857</v>
      </c>
    </row>
    <row r="21" spans="2:24" x14ac:dyDescent="0.4">
      <c r="B21" s="4" t="s">
        <v>27</v>
      </c>
      <c r="C21" s="4">
        <v>26</v>
      </c>
      <c r="D21" s="12">
        <v>920.73261000000002</v>
      </c>
      <c r="E21" s="4">
        <v>26</v>
      </c>
      <c r="F21" s="12">
        <v>63.653530000000003</v>
      </c>
      <c r="G21" s="4">
        <v>26</v>
      </c>
      <c r="H21" s="12">
        <v>192.01349999999999</v>
      </c>
      <c r="J21" s="6" t="s">
        <v>27</v>
      </c>
      <c r="K21" s="6">
        <v>13</v>
      </c>
      <c r="L21" s="13">
        <v>106.87050000000001</v>
      </c>
      <c r="M21" s="6">
        <v>13</v>
      </c>
      <c r="N21" s="13">
        <v>81.650790000000001</v>
      </c>
      <c r="O21" s="6">
        <v>13</v>
      </c>
      <c r="P21" s="13">
        <v>614.27139999999997</v>
      </c>
      <c r="R21" s="4" t="s">
        <v>27</v>
      </c>
      <c r="S21" s="4">
        <v>34</v>
      </c>
      <c r="T21" s="12">
        <v>1125.3085000000001</v>
      </c>
      <c r="U21" s="4">
        <v>34</v>
      </c>
      <c r="V21" s="12">
        <v>44.494619999999998</v>
      </c>
      <c r="W21" s="4">
        <v>34</v>
      </c>
      <c r="X21" s="12">
        <v>116.328</v>
      </c>
    </row>
    <row r="22" spans="2:24" x14ac:dyDescent="0.4">
      <c r="B22" s="4" t="s">
        <v>28</v>
      </c>
      <c r="C22" s="4">
        <v>26</v>
      </c>
      <c r="D22" s="12">
        <v>935.94622000000004</v>
      </c>
      <c r="E22" s="4">
        <v>26</v>
      </c>
      <c r="F22" s="12">
        <v>70.000839999999997</v>
      </c>
      <c r="G22" s="4">
        <v>26</v>
      </c>
      <c r="H22" s="12">
        <v>206.69839999999999</v>
      </c>
      <c r="J22" s="6" t="s">
        <v>28</v>
      </c>
      <c r="K22" s="6">
        <v>13</v>
      </c>
      <c r="L22" s="13">
        <v>113.2038</v>
      </c>
      <c r="M22" s="6">
        <v>13</v>
      </c>
      <c r="N22" s="13">
        <v>89.827449999999999</v>
      </c>
      <c r="O22" s="6">
        <v>13</v>
      </c>
      <c r="P22" s="13">
        <v>641.0489</v>
      </c>
      <c r="R22" s="4" t="s">
        <v>28</v>
      </c>
      <c r="S22" s="4">
        <v>34</v>
      </c>
      <c r="T22" s="12">
        <v>1158.9532999999999</v>
      </c>
      <c r="U22" s="4">
        <v>34</v>
      </c>
      <c r="V22" s="12">
        <v>53.328560000000003</v>
      </c>
      <c r="W22" s="4">
        <v>34</v>
      </c>
      <c r="X22" s="12">
        <v>106.1019</v>
      </c>
    </row>
    <row r="23" spans="2:24" x14ac:dyDescent="0.4">
      <c r="B23" s="4" t="s">
        <v>29</v>
      </c>
      <c r="C23" s="4">
        <v>26</v>
      </c>
      <c r="D23" s="12">
        <v>942.30834000000004</v>
      </c>
      <c r="E23" s="4">
        <v>26</v>
      </c>
      <c r="F23" s="12">
        <v>101.23909999999999</v>
      </c>
      <c r="G23" s="4">
        <v>26</v>
      </c>
      <c r="H23" s="12">
        <v>242.8297</v>
      </c>
      <c r="J23" s="6" t="s">
        <v>29</v>
      </c>
      <c r="K23" s="6">
        <v>13</v>
      </c>
      <c r="L23" s="13">
        <v>109.57940000000001</v>
      </c>
      <c r="M23" s="6">
        <v>13</v>
      </c>
      <c r="N23" s="13">
        <v>91.971919999999997</v>
      </c>
      <c r="O23" s="6">
        <v>13</v>
      </c>
      <c r="P23" s="13">
        <v>640.39530000000002</v>
      </c>
      <c r="R23" s="4" t="s">
        <v>29</v>
      </c>
      <c r="S23" s="4">
        <v>34</v>
      </c>
      <c r="T23" s="12">
        <v>1200.4050999999999</v>
      </c>
      <c r="U23" s="4">
        <v>34</v>
      </c>
      <c r="V23" s="12">
        <v>64.894599999999997</v>
      </c>
      <c r="W23" s="4">
        <v>34</v>
      </c>
      <c r="X23" s="12">
        <v>105.4</v>
      </c>
    </row>
    <row r="24" spans="2:24" x14ac:dyDescent="0.4">
      <c r="B24" s="4" t="s">
        <v>30</v>
      </c>
      <c r="C24" s="4">
        <v>26</v>
      </c>
      <c r="D24" s="12">
        <v>962.60684000000003</v>
      </c>
      <c r="E24" s="4">
        <v>26</v>
      </c>
      <c r="F24" s="12">
        <v>90.029409999999999</v>
      </c>
      <c r="G24" s="4">
        <v>26</v>
      </c>
      <c r="H24" s="12">
        <v>204.94139999999999</v>
      </c>
      <c r="J24" s="6" t="s">
        <v>30</v>
      </c>
      <c r="K24" s="6">
        <v>13</v>
      </c>
      <c r="L24" s="13">
        <v>113.00620000000001</v>
      </c>
      <c r="M24" s="6">
        <v>13</v>
      </c>
      <c r="N24" s="13">
        <v>93.691100000000006</v>
      </c>
      <c r="O24" s="6">
        <v>13</v>
      </c>
      <c r="P24" s="13">
        <v>666.85209999999995</v>
      </c>
      <c r="R24" s="4" t="s">
        <v>30</v>
      </c>
      <c r="S24" s="4">
        <v>34</v>
      </c>
      <c r="T24" s="12">
        <v>1244.8231000000001</v>
      </c>
      <c r="U24" s="4">
        <v>34</v>
      </c>
      <c r="V24" s="12">
        <v>72.055049999999994</v>
      </c>
      <c r="W24" s="4">
        <v>34</v>
      </c>
      <c r="X24" s="12">
        <v>126.4478</v>
      </c>
    </row>
    <row r="25" spans="2:24" x14ac:dyDescent="0.4">
      <c r="B25" s="4" t="s">
        <v>31</v>
      </c>
      <c r="C25" s="4">
        <v>26</v>
      </c>
      <c r="D25" s="12">
        <v>978.42201</v>
      </c>
      <c r="E25" s="4">
        <v>26</v>
      </c>
      <c r="F25" s="12">
        <v>96.111680000000007</v>
      </c>
      <c r="G25" s="4">
        <v>26</v>
      </c>
      <c r="H25" s="12">
        <v>197.03569999999999</v>
      </c>
      <c r="J25" s="6" t="s">
        <v>31</v>
      </c>
      <c r="K25" s="6">
        <v>13</v>
      </c>
      <c r="L25" s="13">
        <v>113.0458</v>
      </c>
      <c r="M25" s="6">
        <v>13</v>
      </c>
      <c r="N25" s="13">
        <v>93.256039999999999</v>
      </c>
      <c r="O25" s="6">
        <v>13</v>
      </c>
      <c r="P25" s="13">
        <v>655.21579999999994</v>
      </c>
      <c r="R25" s="4" t="s">
        <v>31</v>
      </c>
      <c r="S25" s="4">
        <v>34</v>
      </c>
      <c r="T25" s="12">
        <v>1301.7946999999999</v>
      </c>
      <c r="U25" s="4">
        <v>34</v>
      </c>
      <c r="V25" s="12">
        <v>85.192899999999995</v>
      </c>
      <c r="W25" s="4">
        <v>34</v>
      </c>
      <c r="X25" s="12">
        <v>161.12200000000001</v>
      </c>
    </row>
    <row r="26" spans="2:24" x14ac:dyDescent="0.4">
      <c r="B26" s="4" t="s">
        <v>32</v>
      </c>
      <c r="C26" s="4">
        <v>26</v>
      </c>
      <c r="D26" s="12">
        <v>964.07290999999998</v>
      </c>
      <c r="E26" s="4">
        <v>26</v>
      </c>
      <c r="F26" s="12">
        <v>103.4462</v>
      </c>
      <c r="G26" s="4">
        <v>26</v>
      </c>
      <c r="H26" s="12">
        <v>208.54499999999999</v>
      </c>
      <c r="J26" s="6" t="s">
        <v>32</v>
      </c>
      <c r="K26" s="6">
        <v>13</v>
      </c>
      <c r="L26" s="13">
        <v>113.1991</v>
      </c>
      <c r="M26" s="6">
        <v>13</v>
      </c>
      <c r="N26" s="13">
        <v>94.944400000000002</v>
      </c>
      <c r="O26" s="6">
        <v>13</v>
      </c>
      <c r="P26" s="13">
        <v>651.98659999999995</v>
      </c>
      <c r="R26" s="4" t="s">
        <v>32</v>
      </c>
      <c r="S26" s="4">
        <v>34</v>
      </c>
      <c r="T26" s="12">
        <v>1336.8166000000001</v>
      </c>
      <c r="U26" s="4">
        <v>34</v>
      </c>
      <c r="V26" s="12">
        <v>89.7333</v>
      </c>
      <c r="W26" s="4">
        <v>34</v>
      </c>
      <c r="X26" s="12">
        <v>195.92750000000001</v>
      </c>
    </row>
    <row r="27" spans="2:24" x14ac:dyDescent="0.4">
      <c r="B27" s="4" t="s">
        <v>33</v>
      </c>
      <c r="C27" s="4">
        <v>26</v>
      </c>
      <c r="D27" s="12">
        <v>972.84954000000005</v>
      </c>
      <c r="E27" s="4">
        <v>26</v>
      </c>
      <c r="F27" s="12">
        <v>108.1144</v>
      </c>
      <c r="G27" s="4">
        <v>26</v>
      </c>
      <c r="H27" s="12">
        <v>207.9</v>
      </c>
      <c r="J27" s="6" t="s">
        <v>33</v>
      </c>
      <c r="K27" s="6">
        <v>13</v>
      </c>
      <c r="L27" s="13">
        <v>112.518</v>
      </c>
      <c r="M27" s="6">
        <v>13</v>
      </c>
      <c r="N27" s="13">
        <v>93.128960000000006</v>
      </c>
      <c r="O27" s="6">
        <v>13</v>
      </c>
      <c r="P27" s="13">
        <v>657.69560000000001</v>
      </c>
      <c r="R27" s="4" t="s">
        <v>33</v>
      </c>
      <c r="S27" s="4">
        <v>34</v>
      </c>
      <c r="T27" s="12">
        <v>1408.1276</v>
      </c>
      <c r="U27" s="4">
        <v>34</v>
      </c>
      <c r="V27" s="12">
        <v>94.173900000000003</v>
      </c>
      <c r="W27" s="4">
        <v>34</v>
      </c>
      <c r="X27" s="12">
        <v>218.23339999999999</v>
      </c>
    </row>
    <row r="28" spans="2:24" x14ac:dyDescent="0.4">
      <c r="B28" s="4" t="s">
        <v>34</v>
      </c>
      <c r="C28" s="4">
        <v>26</v>
      </c>
      <c r="D28" s="12">
        <v>1002.1704</v>
      </c>
      <c r="E28" s="4">
        <v>26</v>
      </c>
      <c r="F28" s="12">
        <v>139.42599999999999</v>
      </c>
      <c r="G28" s="4">
        <v>26</v>
      </c>
      <c r="H28" s="12">
        <v>216.98150000000001</v>
      </c>
      <c r="J28" s="6" t="s">
        <v>34</v>
      </c>
      <c r="K28" s="6">
        <v>13</v>
      </c>
      <c r="L28" s="13">
        <v>114.17400000000001</v>
      </c>
      <c r="M28" s="6">
        <v>13</v>
      </c>
      <c r="N28" s="13">
        <v>95.260170000000002</v>
      </c>
      <c r="O28" s="6">
        <v>13</v>
      </c>
      <c r="P28" s="13">
        <v>675.42579999999998</v>
      </c>
      <c r="R28" s="4" t="s">
        <v>34</v>
      </c>
      <c r="S28" s="4">
        <v>34</v>
      </c>
      <c r="T28" s="12">
        <v>1439.7498000000001</v>
      </c>
      <c r="U28" s="4">
        <v>34</v>
      </c>
      <c r="V28" s="12">
        <v>110.8985</v>
      </c>
      <c r="W28" s="4">
        <v>34</v>
      </c>
      <c r="X28" s="12">
        <v>290.73910000000001</v>
      </c>
    </row>
    <row r="29" spans="2:24" x14ac:dyDescent="0.4">
      <c r="B29" s="4" t="s">
        <v>35</v>
      </c>
      <c r="C29" s="4">
        <v>26</v>
      </c>
      <c r="D29" s="12">
        <v>1022.1876</v>
      </c>
      <c r="E29" s="4">
        <v>26</v>
      </c>
      <c r="F29" s="12">
        <v>133.61699999999999</v>
      </c>
      <c r="G29" s="4">
        <v>26</v>
      </c>
      <c r="H29" s="12">
        <v>212.14850000000001</v>
      </c>
      <c r="J29" s="6" t="s">
        <v>35</v>
      </c>
      <c r="K29" s="6">
        <v>13</v>
      </c>
      <c r="L29" s="13">
        <v>112.20359999999999</v>
      </c>
      <c r="M29" s="6">
        <v>13</v>
      </c>
      <c r="N29" s="13">
        <v>91.019850000000005</v>
      </c>
      <c r="O29" s="6">
        <v>13</v>
      </c>
      <c r="P29" s="13">
        <v>659.99969999999996</v>
      </c>
      <c r="R29" s="4" t="s">
        <v>35</v>
      </c>
      <c r="S29" s="4">
        <v>34</v>
      </c>
      <c r="T29" s="12">
        <v>1507.9492</v>
      </c>
      <c r="U29" s="4">
        <v>34</v>
      </c>
      <c r="V29" s="12">
        <v>153.79730000000001</v>
      </c>
      <c r="W29" s="4">
        <v>34</v>
      </c>
      <c r="X29" s="12">
        <v>299.27999999999997</v>
      </c>
    </row>
    <row r="30" spans="2:24" x14ac:dyDescent="0.4">
      <c r="B30" s="4" t="s">
        <v>36</v>
      </c>
      <c r="C30" s="4">
        <v>26</v>
      </c>
      <c r="D30" s="12">
        <v>1039.3304000000001</v>
      </c>
      <c r="E30" s="4">
        <v>26</v>
      </c>
      <c r="F30" s="12">
        <v>132.19970000000001</v>
      </c>
      <c r="G30" s="4">
        <v>26</v>
      </c>
      <c r="H30" s="12">
        <v>218.96119999999999</v>
      </c>
      <c r="J30" s="6" t="s">
        <v>36</v>
      </c>
      <c r="K30" s="6">
        <v>13</v>
      </c>
      <c r="L30" s="13">
        <v>120.6386</v>
      </c>
      <c r="M30" s="6">
        <v>13</v>
      </c>
      <c r="N30" s="13">
        <v>92.903700000000001</v>
      </c>
      <c r="O30" s="6">
        <v>13</v>
      </c>
      <c r="P30" s="13">
        <v>657.37049999999999</v>
      </c>
      <c r="R30" s="4" t="s">
        <v>36</v>
      </c>
      <c r="S30" s="4">
        <v>34</v>
      </c>
      <c r="T30" s="12">
        <v>1501.04</v>
      </c>
      <c r="U30" s="4">
        <v>34</v>
      </c>
      <c r="V30" s="12">
        <v>159.09639999999999</v>
      </c>
      <c r="W30" s="4">
        <v>34</v>
      </c>
      <c r="X30" s="12">
        <v>312.90460000000002</v>
      </c>
    </row>
    <row r="31" spans="2:24" x14ac:dyDescent="0.4">
      <c r="B31" s="4" t="s">
        <v>37</v>
      </c>
      <c r="C31" s="4">
        <v>26</v>
      </c>
      <c r="D31" s="12">
        <v>1091.6869999999999</v>
      </c>
      <c r="E31" s="4">
        <v>26</v>
      </c>
      <c r="F31" s="12">
        <v>137.46029999999999</v>
      </c>
      <c r="G31" s="4">
        <v>26</v>
      </c>
      <c r="H31" s="12">
        <v>211.39259999999999</v>
      </c>
      <c r="J31" s="6" t="s">
        <v>37</v>
      </c>
      <c r="K31" s="6">
        <v>13</v>
      </c>
      <c r="L31" s="13">
        <v>117.6297</v>
      </c>
      <c r="M31" s="6">
        <v>13</v>
      </c>
      <c r="N31" s="13">
        <v>98.103059999999999</v>
      </c>
      <c r="O31" s="6">
        <v>13</v>
      </c>
      <c r="P31" s="13">
        <v>712.87869999999998</v>
      </c>
      <c r="R31" s="4" t="s">
        <v>37</v>
      </c>
      <c r="S31" s="4">
        <v>34</v>
      </c>
      <c r="T31" s="12">
        <v>1608.4248</v>
      </c>
      <c r="U31" s="4">
        <v>34</v>
      </c>
      <c r="V31" s="12">
        <v>175.17779999999999</v>
      </c>
      <c r="W31" s="4">
        <v>34</v>
      </c>
      <c r="X31" s="12">
        <v>341.48360000000002</v>
      </c>
    </row>
    <row r="32" spans="2:24" x14ac:dyDescent="0.4">
      <c r="B32" s="4" t="s">
        <v>38</v>
      </c>
      <c r="C32" s="4">
        <v>26</v>
      </c>
      <c r="D32" s="12">
        <v>1107.645</v>
      </c>
      <c r="E32" s="4">
        <v>26</v>
      </c>
      <c r="F32" s="12">
        <v>133.5342</v>
      </c>
      <c r="G32" s="4">
        <v>26</v>
      </c>
      <c r="H32" s="12">
        <v>204.91229999999999</v>
      </c>
      <c r="J32" s="6" t="s">
        <v>38</v>
      </c>
      <c r="K32" s="6">
        <v>13</v>
      </c>
      <c r="L32" s="13">
        <v>109.7842</v>
      </c>
      <c r="M32" s="6">
        <v>13</v>
      </c>
      <c r="N32" s="13">
        <v>93.325550000000007</v>
      </c>
      <c r="O32" s="6">
        <v>13</v>
      </c>
      <c r="P32" s="13">
        <v>730.13030000000003</v>
      </c>
      <c r="R32" s="4" t="s">
        <v>38</v>
      </c>
      <c r="S32" s="4">
        <v>34</v>
      </c>
      <c r="T32" s="12">
        <v>1669.6486</v>
      </c>
      <c r="U32" s="4">
        <v>34</v>
      </c>
      <c r="V32" s="12">
        <v>191.37289999999999</v>
      </c>
      <c r="W32" s="4">
        <v>34</v>
      </c>
      <c r="X32" s="12">
        <v>356.80849999999998</v>
      </c>
    </row>
    <row r="33" spans="2:24" x14ac:dyDescent="0.4">
      <c r="B33" s="4" t="s">
        <v>39</v>
      </c>
      <c r="C33" s="4">
        <v>26</v>
      </c>
      <c r="D33" s="12">
        <v>1110.0617999999999</v>
      </c>
      <c r="E33" s="4">
        <v>26</v>
      </c>
      <c r="F33" s="12">
        <v>135.33260000000001</v>
      </c>
      <c r="G33" s="4">
        <v>26</v>
      </c>
      <c r="H33" s="12">
        <v>203.95529999999999</v>
      </c>
      <c r="J33" s="6" t="s">
        <v>39</v>
      </c>
      <c r="K33" s="6">
        <v>13</v>
      </c>
      <c r="L33" s="13">
        <v>109.27030000000001</v>
      </c>
      <c r="M33" s="6">
        <v>13</v>
      </c>
      <c r="N33" s="13">
        <v>98.658230000000003</v>
      </c>
      <c r="O33" s="6">
        <v>13</v>
      </c>
      <c r="P33" s="13">
        <v>729.26480000000004</v>
      </c>
      <c r="R33" s="4" t="s">
        <v>39</v>
      </c>
      <c r="S33" s="4">
        <v>34</v>
      </c>
      <c r="T33" s="12">
        <v>1764.6965</v>
      </c>
      <c r="U33" s="4">
        <v>34</v>
      </c>
      <c r="V33" s="12">
        <v>206.4008</v>
      </c>
      <c r="W33" s="4">
        <v>34</v>
      </c>
      <c r="X33" s="12">
        <v>400.59469999999999</v>
      </c>
    </row>
    <row r="34" spans="2:24" x14ac:dyDescent="0.4">
      <c r="B34" s="4" t="s">
        <v>40</v>
      </c>
      <c r="C34" s="4">
        <v>26</v>
      </c>
      <c r="D34" s="12">
        <v>1080.9081000000001</v>
      </c>
      <c r="E34" s="4">
        <v>26</v>
      </c>
      <c r="F34" s="12">
        <v>127.9037</v>
      </c>
      <c r="G34" s="4">
        <v>26</v>
      </c>
      <c r="H34" s="12">
        <v>202.50450000000001</v>
      </c>
      <c r="J34" s="6" t="s">
        <v>40</v>
      </c>
      <c r="K34" s="6">
        <v>13</v>
      </c>
      <c r="L34" s="13">
        <v>107.82989999999999</v>
      </c>
      <c r="M34" s="6">
        <v>13</v>
      </c>
      <c r="N34" s="13">
        <v>102.4097</v>
      </c>
      <c r="O34" s="6">
        <v>13</v>
      </c>
      <c r="P34" s="13">
        <v>717.50469999999996</v>
      </c>
      <c r="R34" s="4" t="s">
        <v>40</v>
      </c>
      <c r="S34" s="4">
        <v>34</v>
      </c>
      <c r="T34" s="12">
        <v>1758.3809000000001</v>
      </c>
      <c r="U34" s="4">
        <v>34</v>
      </c>
      <c r="V34" s="12">
        <v>209.50069999999999</v>
      </c>
      <c r="W34" s="4">
        <v>34</v>
      </c>
      <c r="X34" s="12">
        <v>428.67469999999997</v>
      </c>
    </row>
    <row r="35" spans="2:24" x14ac:dyDescent="0.4">
      <c r="B35" s="4" t="s">
        <v>41</v>
      </c>
      <c r="C35" s="4">
        <v>26</v>
      </c>
      <c r="D35" s="12">
        <v>1088.9016999999999</v>
      </c>
      <c r="E35" s="4">
        <v>26</v>
      </c>
      <c r="F35" s="12">
        <v>134.48869999999999</v>
      </c>
      <c r="G35" s="4">
        <v>26</v>
      </c>
      <c r="H35" s="12">
        <v>209.05590000000001</v>
      </c>
      <c r="J35" s="6" t="s">
        <v>41</v>
      </c>
      <c r="K35" s="6">
        <v>13</v>
      </c>
      <c r="L35" s="13">
        <v>101.1296</v>
      </c>
      <c r="M35" s="6">
        <v>13</v>
      </c>
      <c r="N35" s="13">
        <v>103.1816</v>
      </c>
      <c r="O35" s="6">
        <v>13</v>
      </c>
      <c r="P35" s="13">
        <v>734.8886</v>
      </c>
      <c r="R35" s="4" t="s">
        <v>41</v>
      </c>
      <c r="S35" s="4">
        <v>34</v>
      </c>
      <c r="T35" s="12">
        <v>1822.4364</v>
      </c>
      <c r="U35" s="4">
        <v>34</v>
      </c>
      <c r="V35" s="12">
        <v>222.59059999999999</v>
      </c>
      <c r="W35" s="4">
        <v>34</v>
      </c>
      <c r="X35" s="12">
        <v>461.858</v>
      </c>
    </row>
    <row r="36" spans="2:24" x14ac:dyDescent="0.4">
      <c r="B36" s="4" t="s">
        <v>42</v>
      </c>
      <c r="C36" s="4">
        <v>26</v>
      </c>
      <c r="D36" s="12">
        <v>1121.6717000000001</v>
      </c>
      <c r="E36" s="4">
        <v>26</v>
      </c>
      <c r="F36" s="12">
        <v>140.5137</v>
      </c>
      <c r="G36" s="4">
        <v>26</v>
      </c>
      <c r="H36" s="12">
        <v>207.94970000000001</v>
      </c>
      <c r="J36" s="6" t="s">
        <v>42</v>
      </c>
      <c r="K36" s="6">
        <v>13</v>
      </c>
      <c r="L36" s="13">
        <v>104.0223</v>
      </c>
      <c r="M36" s="6">
        <v>13</v>
      </c>
      <c r="N36" s="13">
        <v>104.68300000000001</v>
      </c>
      <c r="O36" s="6">
        <v>13</v>
      </c>
      <c r="P36" s="13">
        <v>751.2704</v>
      </c>
      <c r="R36" s="4" t="s">
        <v>42</v>
      </c>
      <c r="S36" s="4">
        <v>34</v>
      </c>
      <c r="T36" s="12">
        <v>1877.5997</v>
      </c>
      <c r="U36" s="4">
        <v>34</v>
      </c>
      <c r="V36" s="12">
        <v>222.8751</v>
      </c>
      <c r="W36" s="4">
        <v>34</v>
      </c>
      <c r="X36" s="12">
        <v>502.55470000000003</v>
      </c>
    </row>
    <row r="37" spans="2:24" x14ac:dyDescent="0.4">
      <c r="B37" s="4" t="s">
        <v>43</v>
      </c>
      <c r="C37" s="4">
        <v>26</v>
      </c>
      <c r="D37" s="12">
        <v>1119.0325</v>
      </c>
      <c r="E37" s="4">
        <v>26</v>
      </c>
      <c r="F37" s="12">
        <v>137.04159999999999</v>
      </c>
      <c r="G37" s="4">
        <v>26</v>
      </c>
      <c r="H37" s="12">
        <v>206.13210000000001</v>
      </c>
      <c r="J37" s="6" t="s">
        <v>43</v>
      </c>
      <c r="K37" s="6">
        <v>13</v>
      </c>
      <c r="L37" s="13">
        <v>97.176130000000001</v>
      </c>
      <c r="M37" s="6">
        <v>13</v>
      </c>
      <c r="N37" s="13">
        <v>102.45310000000001</v>
      </c>
      <c r="O37" s="6">
        <v>13</v>
      </c>
      <c r="P37" s="13">
        <v>766.76459999999997</v>
      </c>
      <c r="R37" s="4" t="s">
        <v>43</v>
      </c>
      <c r="S37" s="4">
        <v>34</v>
      </c>
      <c r="T37" s="12">
        <v>1972.1780000000001</v>
      </c>
      <c r="U37" s="4">
        <v>34</v>
      </c>
      <c r="V37" s="12">
        <v>242.44579999999999</v>
      </c>
      <c r="W37" s="4">
        <v>34</v>
      </c>
      <c r="X37" s="12">
        <v>534.37199999999996</v>
      </c>
    </row>
    <row r="38" spans="2:24" x14ac:dyDescent="0.4">
      <c r="B38" s="4" t="s">
        <v>44</v>
      </c>
      <c r="C38" s="4">
        <v>26</v>
      </c>
      <c r="D38" s="12">
        <v>1139.1597999999999</v>
      </c>
      <c r="E38" s="4">
        <v>26</v>
      </c>
      <c r="F38" s="12">
        <v>144.36269999999999</v>
      </c>
      <c r="G38" s="4">
        <v>26</v>
      </c>
      <c r="H38" s="12">
        <v>217.0334</v>
      </c>
      <c r="J38" s="6" t="s">
        <v>44</v>
      </c>
      <c r="K38" s="6">
        <v>13</v>
      </c>
      <c r="L38" s="13">
        <v>99.750119999999995</v>
      </c>
      <c r="M38" s="6">
        <v>13</v>
      </c>
      <c r="N38" s="13">
        <v>101.658</v>
      </c>
      <c r="O38" s="6">
        <v>13</v>
      </c>
      <c r="P38" s="13">
        <v>771.91380000000004</v>
      </c>
      <c r="R38" s="4" t="s">
        <v>44</v>
      </c>
      <c r="S38" s="4">
        <v>34</v>
      </c>
      <c r="T38" s="12">
        <v>2045.8692000000001</v>
      </c>
      <c r="U38" s="4">
        <v>34</v>
      </c>
      <c r="V38" s="12">
        <v>259.45229999999998</v>
      </c>
      <c r="W38" s="4">
        <v>34</v>
      </c>
      <c r="X38" s="12">
        <v>572.33029999999997</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4600-000000000000}"/>
  </hyperlinks>
  <pageMargins left="0.7" right="0.7" top="0.75" bottom="0.75" header="0.3" footer="0.3"/>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sheetPr codeName="Sheet71"/>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852</v>
      </c>
    </row>
    <row r="2" spans="1:24" s="4" customFormat="1" ht="15" x14ac:dyDescent="0.35">
      <c r="A2" s="4" t="s">
        <v>95</v>
      </c>
    </row>
    <row r="3" spans="1:24" s="4" customFormat="1" ht="29.7" customHeight="1" x14ac:dyDescent="0.35">
      <c r="A3" s="24" t="s">
        <v>853</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12</v>
      </c>
      <c r="D7" s="17"/>
      <c r="E7" s="17"/>
      <c r="F7" s="17"/>
      <c r="G7" s="17"/>
      <c r="H7" s="17"/>
      <c r="J7" s="6" t="s">
        <v>10</v>
      </c>
      <c r="K7" s="20" t="s">
        <v>459</v>
      </c>
      <c r="L7" s="20"/>
      <c r="M7" s="20"/>
      <c r="N7" s="20"/>
      <c r="O7" s="20"/>
      <c r="P7" s="20"/>
      <c r="R7" s="4" t="s">
        <v>10</v>
      </c>
      <c r="S7" s="17" t="s">
        <v>80</v>
      </c>
      <c r="T7" s="17"/>
      <c r="U7" s="17"/>
      <c r="V7" s="17"/>
      <c r="W7" s="17"/>
      <c r="X7" s="17"/>
    </row>
    <row r="8" spans="1:24" ht="21" customHeight="1" x14ac:dyDescent="0.4">
      <c r="B8" s="18" t="s">
        <v>10</v>
      </c>
      <c r="C8" s="19" t="s">
        <v>50</v>
      </c>
      <c r="D8" s="19"/>
      <c r="E8" s="19" t="s">
        <v>51</v>
      </c>
      <c r="F8" s="19"/>
      <c r="G8" s="19" t="s">
        <v>52</v>
      </c>
      <c r="H8" s="19"/>
      <c r="J8" s="21" t="s">
        <v>10</v>
      </c>
      <c r="K8" s="22" t="s">
        <v>50</v>
      </c>
      <c r="L8" s="22"/>
      <c r="M8" s="22" t="s">
        <v>51</v>
      </c>
      <c r="N8" s="22"/>
      <c r="O8" s="22" t="s">
        <v>52</v>
      </c>
      <c r="P8" s="22"/>
      <c r="R8" s="18" t="s">
        <v>10</v>
      </c>
      <c r="S8" s="19" t="s">
        <v>50</v>
      </c>
      <c r="T8" s="19"/>
      <c r="U8" s="19" t="s">
        <v>51</v>
      </c>
      <c r="V8" s="19"/>
      <c r="W8" s="19" t="s">
        <v>52</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311</v>
      </c>
      <c r="D10" s="16"/>
      <c r="E10" s="16"/>
      <c r="F10" s="16"/>
      <c r="G10" s="16"/>
      <c r="H10" s="16"/>
      <c r="J10" s="6" t="s">
        <v>10</v>
      </c>
      <c r="K10" s="23" t="s">
        <v>311</v>
      </c>
      <c r="L10" s="23"/>
      <c r="M10" s="23"/>
      <c r="N10" s="23"/>
      <c r="O10" s="23"/>
      <c r="P10" s="23"/>
      <c r="R10" s="4" t="s">
        <v>10</v>
      </c>
      <c r="S10" s="16" t="s">
        <v>311</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34</v>
      </c>
      <c r="D12" s="12">
        <v>100</v>
      </c>
      <c r="E12" s="4">
        <v>13</v>
      </c>
      <c r="F12" s="12">
        <v>100</v>
      </c>
      <c r="G12" s="4">
        <v>26</v>
      </c>
      <c r="H12" s="12">
        <v>100</v>
      </c>
      <c r="J12" s="6" t="s">
        <v>18</v>
      </c>
      <c r="K12" s="6">
        <v>34</v>
      </c>
      <c r="L12" s="13">
        <v>100</v>
      </c>
      <c r="M12" s="6">
        <v>13</v>
      </c>
      <c r="N12" s="13">
        <v>100</v>
      </c>
      <c r="O12" s="6">
        <v>26</v>
      </c>
      <c r="P12" s="13">
        <v>100</v>
      </c>
      <c r="R12" s="4" t="s">
        <v>18</v>
      </c>
      <c r="S12" s="4">
        <v>34</v>
      </c>
      <c r="T12" s="12">
        <v>100</v>
      </c>
      <c r="U12" s="4">
        <v>13</v>
      </c>
      <c r="V12" s="12">
        <v>100</v>
      </c>
      <c r="W12" s="4">
        <v>26</v>
      </c>
      <c r="X12" s="12">
        <v>100</v>
      </c>
    </row>
    <row r="13" spans="1:24" x14ac:dyDescent="0.4">
      <c r="B13" s="4" t="s">
        <v>19</v>
      </c>
      <c r="C13" s="4">
        <v>34</v>
      </c>
      <c r="D13" s="12">
        <v>107.8439</v>
      </c>
      <c r="E13" s="4">
        <v>13</v>
      </c>
      <c r="F13" s="12">
        <v>110.1461</v>
      </c>
      <c r="G13" s="4">
        <v>26</v>
      </c>
      <c r="H13" s="12">
        <v>102.80970000000001</v>
      </c>
      <c r="J13" s="6" t="s">
        <v>19</v>
      </c>
      <c r="K13" s="6">
        <v>34</v>
      </c>
      <c r="L13" s="13">
        <v>144.02535</v>
      </c>
      <c r="M13" s="6">
        <v>13</v>
      </c>
      <c r="N13" s="13">
        <v>76.749780000000001</v>
      </c>
      <c r="O13" s="6">
        <v>26</v>
      </c>
      <c r="P13" s="13">
        <v>104.0241</v>
      </c>
      <c r="R13" s="4" t="s">
        <v>19</v>
      </c>
      <c r="S13" s="4">
        <v>34</v>
      </c>
      <c r="T13" s="12">
        <v>119.29174999999999</v>
      </c>
      <c r="U13" s="4">
        <v>13</v>
      </c>
      <c r="V13" s="12">
        <v>95.641800000000003</v>
      </c>
      <c r="W13" s="4">
        <v>26</v>
      </c>
      <c r="X13" s="12">
        <v>95.408209999999997</v>
      </c>
    </row>
    <row r="14" spans="1:24" x14ac:dyDescent="0.4">
      <c r="B14" s="4" t="s">
        <v>20</v>
      </c>
      <c r="C14" s="4">
        <v>34</v>
      </c>
      <c r="D14" s="12">
        <v>116.9032</v>
      </c>
      <c r="E14" s="4">
        <v>13</v>
      </c>
      <c r="F14" s="12">
        <v>119.5827</v>
      </c>
      <c r="G14" s="4">
        <v>26</v>
      </c>
      <c r="H14" s="12">
        <v>112.2906</v>
      </c>
      <c r="J14" s="6" t="s">
        <v>20</v>
      </c>
      <c r="K14" s="6">
        <v>34</v>
      </c>
      <c r="L14" s="13">
        <v>112.44687999999999</v>
      </c>
      <c r="M14" s="6">
        <v>13</v>
      </c>
      <c r="N14" s="13">
        <v>71.851929999999996</v>
      </c>
      <c r="O14" s="6">
        <v>26</v>
      </c>
      <c r="P14" s="13">
        <v>82.541089999999997</v>
      </c>
      <c r="R14" s="4" t="s">
        <v>20</v>
      </c>
      <c r="S14" s="4">
        <v>34</v>
      </c>
      <c r="T14" s="12">
        <v>122.72707</v>
      </c>
      <c r="U14" s="4">
        <v>13</v>
      </c>
      <c r="V14" s="12">
        <v>85.045500000000004</v>
      </c>
      <c r="W14" s="4">
        <v>26</v>
      </c>
      <c r="X14" s="12">
        <v>76.556219999999996</v>
      </c>
    </row>
    <row r="15" spans="1:24" x14ac:dyDescent="0.4">
      <c r="B15" s="4" t="s">
        <v>21</v>
      </c>
      <c r="C15" s="4">
        <v>34</v>
      </c>
      <c r="D15" s="12">
        <v>127.51990000000001</v>
      </c>
      <c r="E15" s="4">
        <v>13</v>
      </c>
      <c r="F15" s="12">
        <v>124.78830000000001</v>
      </c>
      <c r="G15" s="4">
        <v>26</v>
      </c>
      <c r="H15" s="12">
        <v>112.69119999999999</v>
      </c>
      <c r="J15" s="6" t="s">
        <v>21</v>
      </c>
      <c r="K15" s="6">
        <v>34</v>
      </c>
      <c r="L15" s="13">
        <v>73.049162999999993</v>
      </c>
      <c r="M15" s="6">
        <v>13</v>
      </c>
      <c r="N15" s="13">
        <v>72.051730000000006</v>
      </c>
      <c r="O15" s="6">
        <v>26</v>
      </c>
      <c r="P15" s="13">
        <v>48.836170000000003</v>
      </c>
      <c r="R15" s="4" t="s">
        <v>21</v>
      </c>
      <c r="S15" s="4">
        <v>34</v>
      </c>
      <c r="T15" s="12">
        <v>126.41325000000001</v>
      </c>
      <c r="U15" s="4">
        <v>13</v>
      </c>
      <c r="V15" s="12">
        <v>75.104299999999995</v>
      </c>
      <c r="W15" s="4">
        <v>26</v>
      </c>
      <c r="X15" s="12">
        <v>99.86206</v>
      </c>
    </row>
    <row r="16" spans="1:24" x14ac:dyDescent="0.4">
      <c r="B16" s="4" t="s">
        <v>22</v>
      </c>
      <c r="C16" s="4">
        <v>34</v>
      </c>
      <c r="D16" s="12">
        <v>137.3974</v>
      </c>
      <c r="E16" s="4">
        <v>13</v>
      </c>
      <c r="F16" s="12">
        <v>124.589</v>
      </c>
      <c r="G16" s="4">
        <v>26</v>
      </c>
      <c r="H16" s="12">
        <v>118.2116</v>
      </c>
      <c r="J16" s="6" t="s">
        <v>22</v>
      </c>
      <c r="K16" s="6">
        <v>34</v>
      </c>
      <c r="L16" s="13">
        <v>114.11339</v>
      </c>
      <c r="M16" s="6">
        <v>13</v>
      </c>
      <c r="N16" s="13">
        <v>70.252350000000007</v>
      </c>
      <c r="O16" s="6">
        <v>26</v>
      </c>
      <c r="P16" s="13">
        <v>45.809840000000001</v>
      </c>
      <c r="R16" s="4" t="s">
        <v>22</v>
      </c>
      <c r="S16" s="4">
        <v>34</v>
      </c>
      <c r="T16" s="12">
        <v>156.39895999999999</v>
      </c>
      <c r="U16" s="4">
        <v>13</v>
      </c>
      <c r="V16" s="12">
        <v>66.460099999999997</v>
      </c>
      <c r="W16" s="4">
        <v>26</v>
      </c>
      <c r="X16" s="12">
        <v>153.60849999999999</v>
      </c>
    </row>
    <row r="17" spans="2:24" x14ac:dyDescent="0.4">
      <c r="B17" s="4" t="s">
        <v>23</v>
      </c>
      <c r="C17" s="4">
        <v>34</v>
      </c>
      <c r="D17" s="12">
        <v>146.0351</v>
      </c>
      <c r="E17" s="4">
        <v>13</v>
      </c>
      <c r="F17" s="12">
        <v>134.8321</v>
      </c>
      <c r="G17" s="4">
        <v>26</v>
      </c>
      <c r="H17" s="12">
        <v>126.7388</v>
      </c>
      <c r="J17" s="6" t="s">
        <v>23</v>
      </c>
      <c r="K17" s="6">
        <v>34</v>
      </c>
      <c r="L17" s="13">
        <v>190.52333999999999</v>
      </c>
      <c r="M17" s="6">
        <v>13</v>
      </c>
      <c r="N17" s="13">
        <v>83.712119999999999</v>
      </c>
      <c r="O17" s="6">
        <v>26</v>
      </c>
      <c r="P17" s="13">
        <v>57.403359999999999</v>
      </c>
      <c r="R17" s="4" t="s">
        <v>23</v>
      </c>
      <c r="S17" s="4">
        <v>34</v>
      </c>
      <c r="T17" s="12">
        <v>165.40025</v>
      </c>
      <c r="U17" s="4">
        <v>13</v>
      </c>
      <c r="V17" s="12">
        <v>59.683900000000001</v>
      </c>
      <c r="W17" s="4">
        <v>26</v>
      </c>
      <c r="X17" s="12">
        <v>171.23580000000001</v>
      </c>
    </row>
    <row r="18" spans="2:24" x14ac:dyDescent="0.4">
      <c r="B18" s="4" t="s">
        <v>24</v>
      </c>
      <c r="C18" s="4">
        <v>34</v>
      </c>
      <c r="D18" s="12">
        <v>155.0284</v>
      </c>
      <c r="E18" s="4">
        <v>13</v>
      </c>
      <c r="F18" s="12">
        <v>143.39400000000001</v>
      </c>
      <c r="G18" s="4">
        <v>26</v>
      </c>
      <c r="H18" s="12">
        <v>134.4504</v>
      </c>
      <c r="J18" s="6" t="s">
        <v>24</v>
      </c>
      <c r="K18" s="6">
        <v>34</v>
      </c>
      <c r="L18" s="13">
        <v>243.863</v>
      </c>
      <c r="M18" s="6">
        <v>13</v>
      </c>
      <c r="N18" s="13">
        <v>105.3009</v>
      </c>
      <c r="O18" s="6">
        <v>26</v>
      </c>
      <c r="P18" s="13">
        <v>162.55009999999999</v>
      </c>
      <c r="R18" s="4" t="s">
        <v>24</v>
      </c>
      <c r="S18" s="4">
        <v>34</v>
      </c>
      <c r="T18" s="12">
        <v>140.75003000000001</v>
      </c>
      <c r="U18" s="4">
        <v>13</v>
      </c>
      <c r="V18" s="12">
        <v>54.317900000000002</v>
      </c>
      <c r="W18" s="4">
        <v>26</v>
      </c>
      <c r="X18" s="12">
        <v>199.6602</v>
      </c>
    </row>
    <row r="19" spans="2:24" x14ac:dyDescent="0.4">
      <c r="B19" s="4" t="s">
        <v>25</v>
      </c>
      <c r="C19" s="4">
        <v>34</v>
      </c>
      <c r="D19" s="12">
        <v>167.5881</v>
      </c>
      <c r="E19" s="4">
        <v>13</v>
      </c>
      <c r="F19" s="12">
        <v>146.68780000000001</v>
      </c>
      <c r="G19" s="4">
        <v>26</v>
      </c>
      <c r="H19" s="12">
        <v>136.96469999999999</v>
      </c>
      <c r="J19" s="6" t="s">
        <v>25</v>
      </c>
      <c r="K19" s="6">
        <v>34</v>
      </c>
      <c r="L19" s="13">
        <v>533.20060000000001</v>
      </c>
      <c r="M19" s="6">
        <v>13</v>
      </c>
      <c r="N19" s="13">
        <v>122.3672</v>
      </c>
      <c r="O19" s="6">
        <v>26</v>
      </c>
      <c r="P19" s="13">
        <v>221.77119999999999</v>
      </c>
      <c r="R19" s="4" t="s">
        <v>25</v>
      </c>
      <c r="S19" s="4">
        <v>34</v>
      </c>
      <c r="T19" s="12">
        <v>251.75203999999999</v>
      </c>
      <c r="U19" s="4">
        <v>13</v>
      </c>
      <c r="V19" s="12">
        <v>59.186</v>
      </c>
      <c r="W19" s="4">
        <v>26</v>
      </c>
      <c r="X19" s="12">
        <v>193.4633</v>
      </c>
    </row>
    <row r="20" spans="2:24" x14ac:dyDescent="0.4">
      <c r="B20" s="4" t="s">
        <v>26</v>
      </c>
      <c r="C20" s="4">
        <v>34</v>
      </c>
      <c r="D20" s="12">
        <v>179.68090000000001</v>
      </c>
      <c r="E20" s="4">
        <v>13</v>
      </c>
      <c r="F20" s="12">
        <v>154.12960000000001</v>
      </c>
      <c r="G20" s="4">
        <v>26</v>
      </c>
      <c r="H20" s="12">
        <v>141.65</v>
      </c>
      <c r="J20" s="6" t="s">
        <v>26</v>
      </c>
      <c r="K20" s="6">
        <v>34</v>
      </c>
      <c r="L20" s="13">
        <v>736.66742999999997</v>
      </c>
      <c r="M20" s="6">
        <v>13</v>
      </c>
      <c r="N20" s="13">
        <v>147.08959999999999</v>
      </c>
      <c r="O20" s="6">
        <v>26</v>
      </c>
      <c r="P20" s="13">
        <v>276.75839999999999</v>
      </c>
      <c r="R20" s="4" t="s">
        <v>26</v>
      </c>
      <c r="S20" s="4">
        <v>34</v>
      </c>
      <c r="T20" s="12">
        <v>284.44648999999998</v>
      </c>
      <c r="U20" s="4">
        <v>13</v>
      </c>
      <c r="V20" s="12">
        <v>63.03</v>
      </c>
      <c r="W20" s="4">
        <v>26</v>
      </c>
      <c r="X20" s="12">
        <v>212.07939999999999</v>
      </c>
    </row>
    <row r="21" spans="2:24" x14ac:dyDescent="0.4">
      <c r="B21" s="4" t="s">
        <v>27</v>
      </c>
      <c r="C21" s="4">
        <v>34</v>
      </c>
      <c r="D21" s="12">
        <v>191.2518</v>
      </c>
      <c r="E21" s="4">
        <v>13</v>
      </c>
      <c r="F21" s="12">
        <v>157.31979999999999</v>
      </c>
      <c r="G21" s="4">
        <v>26</v>
      </c>
      <c r="H21" s="12">
        <v>142.33439999999999</v>
      </c>
      <c r="J21" s="6" t="s">
        <v>27</v>
      </c>
      <c r="K21" s="6">
        <v>34</v>
      </c>
      <c r="L21" s="13">
        <v>1083.0743</v>
      </c>
      <c r="M21" s="6">
        <v>13</v>
      </c>
      <c r="N21" s="13">
        <v>155.53149999999999</v>
      </c>
      <c r="O21" s="6">
        <v>26</v>
      </c>
      <c r="P21" s="13">
        <v>330.71159999999998</v>
      </c>
      <c r="R21" s="4" t="s">
        <v>27</v>
      </c>
      <c r="S21" s="4">
        <v>34</v>
      </c>
      <c r="T21" s="12">
        <v>316.38242000000002</v>
      </c>
      <c r="U21" s="4">
        <v>13</v>
      </c>
      <c r="V21" s="12">
        <v>66.899900000000002</v>
      </c>
      <c r="W21" s="4">
        <v>26</v>
      </c>
      <c r="X21" s="12">
        <v>232.64070000000001</v>
      </c>
    </row>
    <row r="22" spans="2:24" x14ac:dyDescent="0.4">
      <c r="B22" s="4" t="s">
        <v>28</v>
      </c>
      <c r="C22" s="4">
        <v>34</v>
      </c>
      <c r="D22" s="12">
        <v>196.9699</v>
      </c>
      <c r="E22" s="4">
        <v>13</v>
      </c>
      <c r="F22" s="12">
        <v>164.17779999999999</v>
      </c>
      <c r="G22" s="4">
        <v>26</v>
      </c>
      <c r="H22" s="12">
        <v>144.68629999999999</v>
      </c>
      <c r="J22" s="6" t="s">
        <v>28</v>
      </c>
      <c r="K22" s="6">
        <v>34</v>
      </c>
      <c r="L22" s="13">
        <v>1298.1072999999999</v>
      </c>
      <c r="M22" s="6">
        <v>13</v>
      </c>
      <c r="N22" s="13">
        <v>171.10669999999999</v>
      </c>
      <c r="O22" s="6">
        <v>26</v>
      </c>
      <c r="P22" s="13">
        <v>363.6891</v>
      </c>
      <c r="R22" s="4" t="s">
        <v>28</v>
      </c>
      <c r="S22" s="4">
        <v>34</v>
      </c>
      <c r="T22" s="12">
        <v>288.57011999999997</v>
      </c>
      <c r="U22" s="4">
        <v>13</v>
      </c>
      <c r="V22" s="12">
        <v>70.864500000000007</v>
      </c>
      <c r="W22" s="4">
        <v>26</v>
      </c>
      <c r="X22" s="12">
        <v>250.43270000000001</v>
      </c>
    </row>
    <row r="23" spans="2:24" x14ac:dyDescent="0.4">
      <c r="B23" s="4" t="s">
        <v>29</v>
      </c>
      <c r="C23" s="4">
        <v>34</v>
      </c>
      <c r="D23" s="12">
        <v>204.01480000000001</v>
      </c>
      <c r="E23" s="4">
        <v>13</v>
      </c>
      <c r="F23" s="12">
        <v>164.0104</v>
      </c>
      <c r="G23" s="4">
        <v>26</v>
      </c>
      <c r="H23" s="12">
        <v>145.66980000000001</v>
      </c>
      <c r="J23" s="6" t="s">
        <v>29</v>
      </c>
      <c r="K23" s="6">
        <v>34</v>
      </c>
      <c r="L23" s="13">
        <v>1579.6442999999999</v>
      </c>
      <c r="M23" s="6">
        <v>13</v>
      </c>
      <c r="N23" s="13">
        <v>175.19159999999999</v>
      </c>
      <c r="O23" s="6">
        <v>26</v>
      </c>
      <c r="P23" s="13">
        <v>525.98720000000003</v>
      </c>
      <c r="R23" s="4" t="s">
        <v>29</v>
      </c>
      <c r="S23" s="4">
        <v>34</v>
      </c>
      <c r="T23" s="12">
        <v>286.661</v>
      </c>
      <c r="U23" s="4">
        <v>13</v>
      </c>
      <c r="V23" s="12">
        <v>68.595699999999994</v>
      </c>
      <c r="W23" s="4">
        <v>26</v>
      </c>
      <c r="X23" s="12">
        <v>294.2088</v>
      </c>
    </row>
    <row r="24" spans="2:24" x14ac:dyDescent="0.4">
      <c r="B24" s="4" t="s">
        <v>30</v>
      </c>
      <c r="C24" s="4">
        <v>34</v>
      </c>
      <c r="D24" s="12">
        <v>211.56389999999999</v>
      </c>
      <c r="E24" s="4">
        <v>13</v>
      </c>
      <c r="F24" s="12">
        <v>170.78620000000001</v>
      </c>
      <c r="G24" s="4">
        <v>26</v>
      </c>
      <c r="H24" s="12">
        <v>148.80770000000001</v>
      </c>
      <c r="J24" s="6" t="s">
        <v>30</v>
      </c>
      <c r="K24" s="6">
        <v>34</v>
      </c>
      <c r="L24" s="13">
        <v>1753.9418000000001</v>
      </c>
      <c r="M24" s="6">
        <v>13</v>
      </c>
      <c r="N24" s="13">
        <v>178.46629999999999</v>
      </c>
      <c r="O24" s="6">
        <v>26</v>
      </c>
      <c r="P24" s="13">
        <v>467.74740000000003</v>
      </c>
      <c r="R24" s="4" t="s">
        <v>30</v>
      </c>
      <c r="S24" s="4">
        <v>34</v>
      </c>
      <c r="T24" s="12">
        <v>343.90577000000002</v>
      </c>
      <c r="U24" s="4">
        <v>13</v>
      </c>
      <c r="V24" s="12">
        <v>70.740799999999993</v>
      </c>
      <c r="W24" s="4">
        <v>26</v>
      </c>
      <c r="X24" s="12">
        <v>248.3039</v>
      </c>
    </row>
    <row r="25" spans="2:24" x14ac:dyDescent="0.4">
      <c r="B25" s="4" t="s">
        <v>31</v>
      </c>
      <c r="C25" s="4">
        <v>34</v>
      </c>
      <c r="D25" s="12">
        <v>221.2465</v>
      </c>
      <c r="E25" s="4">
        <v>13</v>
      </c>
      <c r="F25" s="12">
        <v>167.80600000000001</v>
      </c>
      <c r="G25" s="4">
        <v>26</v>
      </c>
      <c r="H25" s="12">
        <v>151.2525</v>
      </c>
      <c r="J25" s="6" t="s">
        <v>31</v>
      </c>
      <c r="K25" s="6">
        <v>34</v>
      </c>
      <c r="L25" s="13">
        <v>2073.7393000000002</v>
      </c>
      <c r="M25" s="6">
        <v>13</v>
      </c>
      <c r="N25" s="13">
        <v>177.63759999999999</v>
      </c>
      <c r="O25" s="6">
        <v>26</v>
      </c>
      <c r="P25" s="13">
        <v>499.34780000000001</v>
      </c>
      <c r="R25" s="4" t="s">
        <v>31</v>
      </c>
      <c r="S25" s="4">
        <v>34</v>
      </c>
      <c r="T25" s="12">
        <v>438.21086000000003</v>
      </c>
      <c r="U25" s="4">
        <v>13</v>
      </c>
      <c r="V25" s="12">
        <v>70.765600000000006</v>
      </c>
      <c r="W25" s="4">
        <v>26</v>
      </c>
      <c r="X25" s="12">
        <v>238.72559999999999</v>
      </c>
    </row>
    <row r="26" spans="2:24" x14ac:dyDescent="0.4">
      <c r="B26" s="4" t="s">
        <v>32</v>
      </c>
      <c r="C26" s="4">
        <v>34</v>
      </c>
      <c r="D26" s="12">
        <v>227.1986</v>
      </c>
      <c r="E26" s="4">
        <v>13</v>
      </c>
      <c r="F26" s="12">
        <v>166.97900000000001</v>
      </c>
      <c r="G26" s="4">
        <v>26</v>
      </c>
      <c r="H26" s="12">
        <v>149.0343</v>
      </c>
      <c r="J26" s="6" t="s">
        <v>32</v>
      </c>
      <c r="K26" s="6">
        <v>34</v>
      </c>
      <c r="L26" s="13">
        <v>2184.2602000000002</v>
      </c>
      <c r="M26" s="6">
        <v>13</v>
      </c>
      <c r="N26" s="13">
        <v>180.8537</v>
      </c>
      <c r="O26" s="6">
        <v>26</v>
      </c>
      <c r="P26" s="13">
        <v>537.45410000000004</v>
      </c>
      <c r="R26" s="4" t="s">
        <v>32</v>
      </c>
      <c r="S26" s="4">
        <v>34</v>
      </c>
      <c r="T26" s="12">
        <v>532.87271999999996</v>
      </c>
      <c r="U26" s="4">
        <v>13</v>
      </c>
      <c r="V26" s="12">
        <v>70.861599999999996</v>
      </c>
      <c r="W26" s="4">
        <v>26</v>
      </c>
      <c r="X26" s="12">
        <v>252.67</v>
      </c>
    </row>
    <row r="27" spans="2:24" x14ac:dyDescent="0.4">
      <c r="B27" s="4" t="s">
        <v>33</v>
      </c>
      <c r="C27" s="4">
        <v>34</v>
      </c>
      <c r="D27" s="12">
        <v>239.31829999999999</v>
      </c>
      <c r="E27" s="4">
        <v>13</v>
      </c>
      <c r="F27" s="12">
        <v>168.44110000000001</v>
      </c>
      <c r="G27" s="4">
        <v>26</v>
      </c>
      <c r="H27" s="12">
        <v>150.39109999999999</v>
      </c>
      <c r="J27" s="6" t="s">
        <v>33</v>
      </c>
      <c r="K27" s="6">
        <v>34</v>
      </c>
      <c r="L27" s="13">
        <v>2292.3519000000001</v>
      </c>
      <c r="M27" s="6">
        <v>13</v>
      </c>
      <c r="N27" s="13">
        <v>177.3956</v>
      </c>
      <c r="O27" s="6">
        <v>26</v>
      </c>
      <c r="P27" s="13">
        <v>561.70809999999994</v>
      </c>
      <c r="R27" s="4" t="s">
        <v>33</v>
      </c>
      <c r="S27" s="4">
        <v>34</v>
      </c>
      <c r="T27" s="12">
        <v>593.53913</v>
      </c>
      <c r="U27" s="4">
        <v>13</v>
      </c>
      <c r="V27" s="12">
        <v>70.435199999999995</v>
      </c>
      <c r="W27" s="4">
        <v>26</v>
      </c>
      <c r="X27" s="12">
        <v>251.8886</v>
      </c>
    </row>
    <row r="28" spans="2:24" x14ac:dyDescent="0.4">
      <c r="B28" s="4" t="s">
        <v>34</v>
      </c>
      <c r="C28" s="4">
        <v>34</v>
      </c>
      <c r="D28" s="12">
        <v>244.6926</v>
      </c>
      <c r="E28" s="4">
        <v>13</v>
      </c>
      <c r="F28" s="12">
        <v>172.982</v>
      </c>
      <c r="G28" s="4">
        <v>26</v>
      </c>
      <c r="H28" s="12">
        <v>154.9238</v>
      </c>
      <c r="J28" s="6" t="s">
        <v>34</v>
      </c>
      <c r="K28" s="6">
        <v>34</v>
      </c>
      <c r="L28" s="13">
        <v>2699.4573</v>
      </c>
      <c r="M28" s="6">
        <v>13</v>
      </c>
      <c r="N28" s="13">
        <v>181.45519999999999</v>
      </c>
      <c r="O28" s="6">
        <v>26</v>
      </c>
      <c r="P28" s="13">
        <v>724.38729999999998</v>
      </c>
      <c r="R28" s="4" t="s">
        <v>34</v>
      </c>
      <c r="S28" s="4">
        <v>34</v>
      </c>
      <c r="T28" s="12">
        <v>790.73614999999995</v>
      </c>
      <c r="U28" s="4">
        <v>13</v>
      </c>
      <c r="V28" s="12">
        <v>71.471900000000005</v>
      </c>
      <c r="W28" s="4">
        <v>26</v>
      </c>
      <c r="X28" s="12">
        <v>262.89159999999998</v>
      </c>
    </row>
    <row r="29" spans="2:24" x14ac:dyDescent="0.4">
      <c r="B29" s="4" t="s">
        <v>35</v>
      </c>
      <c r="C29" s="4">
        <v>34</v>
      </c>
      <c r="D29" s="12">
        <v>256.28339999999997</v>
      </c>
      <c r="E29" s="4">
        <v>13</v>
      </c>
      <c r="F29" s="12">
        <v>169.03120000000001</v>
      </c>
      <c r="G29" s="4">
        <v>26</v>
      </c>
      <c r="H29" s="12">
        <v>158.01820000000001</v>
      </c>
      <c r="J29" s="6" t="s">
        <v>35</v>
      </c>
      <c r="K29" s="6">
        <v>34</v>
      </c>
      <c r="L29" s="13">
        <v>3743.6864</v>
      </c>
      <c r="M29" s="6">
        <v>13</v>
      </c>
      <c r="N29" s="13">
        <v>173.37799999999999</v>
      </c>
      <c r="O29" s="6">
        <v>26</v>
      </c>
      <c r="P29" s="13">
        <v>694.20640000000003</v>
      </c>
      <c r="R29" s="4" t="s">
        <v>35</v>
      </c>
      <c r="S29" s="4">
        <v>34</v>
      </c>
      <c r="T29" s="12">
        <v>813.96532000000002</v>
      </c>
      <c r="U29" s="4">
        <v>13</v>
      </c>
      <c r="V29" s="12">
        <v>70.238399999999999</v>
      </c>
      <c r="W29" s="4">
        <v>26</v>
      </c>
      <c r="X29" s="12">
        <v>257.03590000000003</v>
      </c>
    </row>
    <row r="30" spans="2:24" x14ac:dyDescent="0.4">
      <c r="B30" s="4" t="s">
        <v>36</v>
      </c>
      <c r="C30" s="4">
        <v>34</v>
      </c>
      <c r="D30" s="12">
        <v>255.10919999999999</v>
      </c>
      <c r="E30" s="4">
        <v>13</v>
      </c>
      <c r="F30" s="12">
        <v>168.3579</v>
      </c>
      <c r="G30" s="4">
        <v>26</v>
      </c>
      <c r="H30" s="12">
        <v>160.66829999999999</v>
      </c>
      <c r="J30" s="6" t="s">
        <v>36</v>
      </c>
      <c r="K30" s="6">
        <v>34</v>
      </c>
      <c r="L30" s="13">
        <v>3872.6750000000002</v>
      </c>
      <c r="M30" s="6">
        <v>13</v>
      </c>
      <c r="N30" s="13">
        <v>176.9665</v>
      </c>
      <c r="O30" s="6">
        <v>26</v>
      </c>
      <c r="P30" s="13">
        <v>686.84289999999999</v>
      </c>
      <c r="R30" s="4" t="s">
        <v>36</v>
      </c>
      <c r="S30" s="4">
        <v>34</v>
      </c>
      <c r="T30" s="12">
        <v>851.02071999999998</v>
      </c>
      <c r="U30" s="4">
        <v>13</v>
      </c>
      <c r="V30" s="12">
        <v>75.518600000000006</v>
      </c>
      <c r="W30" s="4">
        <v>26</v>
      </c>
      <c r="X30" s="12">
        <v>265.29020000000003</v>
      </c>
    </row>
    <row r="31" spans="2:24" x14ac:dyDescent="0.4">
      <c r="B31" s="4" t="s">
        <v>37</v>
      </c>
      <c r="C31" s="4">
        <v>34</v>
      </c>
      <c r="D31" s="12">
        <v>273.35980000000001</v>
      </c>
      <c r="E31" s="4">
        <v>13</v>
      </c>
      <c r="F31" s="12">
        <v>182.57390000000001</v>
      </c>
      <c r="G31" s="4">
        <v>26</v>
      </c>
      <c r="H31" s="12">
        <v>168.762</v>
      </c>
      <c r="J31" s="6" t="s">
        <v>37</v>
      </c>
      <c r="K31" s="6">
        <v>34</v>
      </c>
      <c r="L31" s="13">
        <v>4264.1242000000002</v>
      </c>
      <c r="M31" s="6">
        <v>13</v>
      </c>
      <c r="N31" s="13">
        <v>186.87039999999999</v>
      </c>
      <c r="O31" s="6">
        <v>26</v>
      </c>
      <c r="P31" s="13">
        <v>714.17449999999997</v>
      </c>
      <c r="R31" s="4" t="s">
        <v>37</v>
      </c>
      <c r="S31" s="4">
        <v>34</v>
      </c>
      <c r="T31" s="12">
        <v>928.74841000000004</v>
      </c>
      <c r="U31" s="4">
        <v>13</v>
      </c>
      <c r="V31" s="12">
        <v>73.635099999999994</v>
      </c>
      <c r="W31" s="4">
        <v>26</v>
      </c>
      <c r="X31" s="12">
        <v>256.12009999999998</v>
      </c>
    </row>
    <row r="32" spans="2:24" x14ac:dyDescent="0.4">
      <c r="B32" s="4" t="s">
        <v>38</v>
      </c>
      <c r="C32" s="4">
        <v>34</v>
      </c>
      <c r="D32" s="12">
        <v>283.76510000000002</v>
      </c>
      <c r="E32" s="4">
        <v>13</v>
      </c>
      <c r="F32" s="12">
        <v>186.9922</v>
      </c>
      <c r="G32" s="4">
        <v>26</v>
      </c>
      <c r="H32" s="12">
        <v>171.22890000000001</v>
      </c>
      <c r="J32" s="6" t="s">
        <v>38</v>
      </c>
      <c r="K32" s="6">
        <v>34</v>
      </c>
      <c r="L32" s="13">
        <v>4658.3397000000004</v>
      </c>
      <c r="M32" s="6">
        <v>13</v>
      </c>
      <c r="N32" s="13">
        <v>177.77</v>
      </c>
      <c r="O32" s="6">
        <v>26</v>
      </c>
      <c r="P32" s="13">
        <v>693.77629999999999</v>
      </c>
      <c r="R32" s="4" t="s">
        <v>38</v>
      </c>
      <c r="S32" s="4">
        <v>34</v>
      </c>
      <c r="T32" s="12">
        <v>970.42810999999995</v>
      </c>
      <c r="U32" s="4">
        <v>13</v>
      </c>
      <c r="V32" s="12">
        <v>68.723799999999997</v>
      </c>
      <c r="W32" s="4">
        <v>26</v>
      </c>
      <c r="X32" s="12">
        <v>248.2687</v>
      </c>
    </row>
    <row r="33" spans="2:24" x14ac:dyDescent="0.4">
      <c r="B33" s="4" t="s">
        <v>39</v>
      </c>
      <c r="C33" s="4">
        <v>34</v>
      </c>
      <c r="D33" s="12">
        <v>299.91890000000001</v>
      </c>
      <c r="E33" s="4">
        <v>13</v>
      </c>
      <c r="F33" s="12">
        <v>186.7706</v>
      </c>
      <c r="G33" s="4">
        <v>26</v>
      </c>
      <c r="H33" s="12">
        <v>171.60249999999999</v>
      </c>
      <c r="J33" s="6" t="s">
        <v>39</v>
      </c>
      <c r="K33" s="6">
        <v>34</v>
      </c>
      <c r="L33" s="13">
        <v>5024.1441999999997</v>
      </c>
      <c r="M33" s="6">
        <v>13</v>
      </c>
      <c r="N33" s="13">
        <v>187.92789999999999</v>
      </c>
      <c r="O33" s="6">
        <v>26</v>
      </c>
      <c r="P33" s="13">
        <v>703.11980000000005</v>
      </c>
      <c r="R33" s="4" t="s">
        <v>39</v>
      </c>
      <c r="S33" s="4">
        <v>34</v>
      </c>
      <c r="T33" s="12">
        <v>1089.5153</v>
      </c>
      <c r="U33" s="4">
        <v>13</v>
      </c>
      <c r="V33" s="12">
        <v>68.402199999999993</v>
      </c>
      <c r="W33" s="4">
        <v>26</v>
      </c>
      <c r="X33" s="12">
        <v>247.10919999999999</v>
      </c>
    </row>
    <row r="34" spans="2:24" x14ac:dyDescent="0.4">
      <c r="B34" s="4" t="s">
        <v>40</v>
      </c>
      <c r="C34" s="4">
        <v>34</v>
      </c>
      <c r="D34" s="12">
        <v>298.84559999999999</v>
      </c>
      <c r="E34" s="4">
        <v>13</v>
      </c>
      <c r="F34" s="12">
        <v>183.7587</v>
      </c>
      <c r="G34" s="4">
        <v>26</v>
      </c>
      <c r="H34" s="12">
        <v>167.09569999999999</v>
      </c>
      <c r="J34" s="6" t="s">
        <v>40</v>
      </c>
      <c r="K34" s="6">
        <v>34</v>
      </c>
      <c r="L34" s="13">
        <v>5099.6022000000003</v>
      </c>
      <c r="M34" s="6">
        <v>13</v>
      </c>
      <c r="N34" s="13">
        <v>195.07380000000001</v>
      </c>
      <c r="O34" s="6">
        <v>26</v>
      </c>
      <c r="P34" s="13">
        <v>664.52290000000005</v>
      </c>
      <c r="R34" s="4" t="s">
        <v>40</v>
      </c>
      <c r="S34" s="4">
        <v>34</v>
      </c>
      <c r="T34" s="12">
        <v>1165.8858</v>
      </c>
      <c r="U34" s="4">
        <v>13</v>
      </c>
      <c r="V34" s="12">
        <v>67.500500000000002</v>
      </c>
      <c r="W34" s="4">
        <v>26</v>
      </c>
      <c r="X34" s="12">
        <v>245.35140000000001</v>
      </c>
    </row>
    <row r="35" spans="2:24" x14ac:dyDescent="0.4">
      <c r="B35" s="4" t="s">
        <v>41</v>
      </c>
      <c r="C35" s="4">
        <v>34</v>
      </c>
      <c r="D35" s="12">
        <v>309.7321</v>
      </c>
      <c r="E35" s="4">
        <v>13</v>
      </c>
      <c r="F35" s="12">
        <v>188.21090000000001</v>
      </c>
      <c r="G35" s="4">
        <v>26</v>
      </c>
      <c r="H35" s="12">
        <v>168.3314</v>
      </c>
      <c r="J35" s="6" t="s">
        <v>41</v>
      </c>
      <c r="K35" s="6">
        <v>34</v>
      </c>
      <c r="L35" s="13">
        <v>5418.2313000000004</v>
      </c>
      <c r="M35" s="6">
        <v>13</v>
      </c>
      <c r="N35" s="13">
        <v>196.54419999999999</v>
      </c>
      <c r="O35" s="6">
        <v>26</v>
      </c>
      <c r="P35" s="13">
        <v>698.73530000000005</v>
      </c>
      <c r="R35" s="4" t="s">
        <v>41</v>
      </c>
      <c r="S35" s="4">
        <v>34</v>
      </c>
      <c r="T35" s="12">
        <v>1256.1359</v>
      </c>
      <c r="U35" s="4">
        <v>13</v>
      </c>
      <c r="V35" s="12">
        <v>63.306199999999997</v>
      </c>
      <c r="W35" s="4">
        <v>26</v>
      </c>
      <c r="X35" s="12">
        <v>253.28909999999999</v>
      </c>
    </row>
    <row r="36" spans="2:24" x14ac:dyDescent="0.4">
      <c r="B36" s="4" t="s">
        <v>42</v>
      </c>
      <c r="C36" s="4">
        <v>34</v>
      </c>
      <c r="D36" s="12">
        <v>319.10739999999998</v>
      </c>
      <c r="E36" s="4">
        <v>13</v>
      </c>
      <c r="F36" s="12">
        <v>192.40639999999999</v>
      </c>
      <c r="G36" s="4">
        <v>26</v>
      </c>
      <c r="H36" s="12">
        <v>173.3973</v>
      </c>
      <c r="J36" s="6" t="s">
        <v>42</v>
      </c>
      <c r="K36" s="6">
        <v>34</v>
      </c>
      <c r="L36" s="13">
        <v>5425.1562000000004</v>
      </c>
      <c r="M36" s="6">
        <v>13</v>
      </c>
      <c r="N36" s="13">
        <v>199.4041</v>
      </c>
      <c r="O36" s="6">
        <v>26</v>
      </c>
      <c r="P36" s="13">
        <v>730.03840000000002</v>
      </c>
      <c r="R36" s="4" t="s">
        <v>42</v>
      </c>
      <c r="S36" s="4">
        <v>34</v>
      </c>
      <c r="T36" s="12">
        <v>1366.8208</v>
      </c>
      <c r="U36" s="4">
        <v>13</v>
      </c>
      <c r="V36" s="12">
        <v>65.117000000000004</v>
      </c>
      <c r="W36" s="4">
        <v>26</v>
      </c>
      <c r="X36" s="12">
        <v>251.94880000000001</v>
      </c>
    </row>
    <row r="37" spans="2:24" x14ac:dyDescent="0.4">
      <c r="B37" s="4" t="s">
        <v>43</v>
      </c>
      <c r="C37" s="4">
        <v>34</v>
      </c>
      <c r="D37" s="12">
        <v>335.1814</v>
      </c>
      <c r="E37" s="4">
        <v>13</v>
      </c>
      <c r="F37" s="12">
        <v>196.37459999999999</v>
      </c>
      <c r="G37" s="4">
        <v>26</v>
      </c>
      <c r="H37" s="12">
        <v>172.98929999999999</v>
      </c>
      <c r="J37" s="6" t="s">
        <v>43</v>
      </c>
      <c r="K37" s="6">
        <v>34</v>
      </c>
      <c r="L37" s="13">
        <v>5901.5411999999997</v>
      </c>
      <c r="M37" s="6">
        <v>13</v>
      </c>
      <c r="N37" s="13">
        <v>195.1566</v>
      </c>
      <c r="O37" s="6">
        <v>26</v>
      </c>
      <c r="P37" s="13">
        <v>711.99900000000002</v>
      </c>
      <c r="R37" s="4" t="s">
        <v>43</v>
      </c>
      <c r="S37" s="4">
        <v>34</v>
      </c>
      <c r="T37" s="12">
        <v>1453.3556000000001</v>
      </c>
      <c r="U37" s="4">
        <v>13</v>
      </c>
      <c r="V37" s="12">
        <v>60.831299999999999</v>
      </c>
      <c r="W37" s="4">
        <v>26</v>
      </c>
      <c r="X37" s="12">
        <v>249.7466</v>
      </c>
    </row>
    <row r="38" spans="2:24" x14ac:dyDescent="0.4">
      <c r="B38" s="4" t="s">
        <v>44</v>
      </c>
      <c r="C38" s="4">
        <v>34</v>
      </c>
      <c r="D38" s="12">
        <v>347.7056</v>
      </c>
      <c r="E38" s="4">
        <v>13</v>
      </c>
      <c r="F38" s="12">
        <v>197.69329999999999</v>
      </c>
      <c r="G38" s="4">
        <v>26</v>
      </c>
      <c r="H38" s="12">
        <v>176.10069999999999</v>
      </c>
      <c r="J38" s="6" t="s">
        <v>44</v>
      </c>
      <c r="K38" s="6">
        <v>34</v>
      </c>
      <c r="L38" s="13">
        <v>6315.5086000000001</v>
      </c>
      <c r="M38" s="6">
        <v>13</v>
      </c>
      <c r="N38" s="13">
        <v>193.64189999999999</v>
      </c>
      <c r="O38" s="6">
        <v>26</v>
      </c>
      <c r="P38" s="13">
        <v>750.03589999999997</v>
      </c>
      <c r="R38" s="4" t="s">
        <v>44</v>
      </c>
      <c r="S38" s="4">
        <v>34</v>
      </c>
      <c r="T38" s="12">
        <v>1556.5924</v>
      </c>
      <c r="U38" s="4">
        <v>13</v>
      </c>
      <c r="V38" s="12">
        <v>62.442599999999999</v>
      </c>
      <c r="W38" s="4">
        <v>26</v>
      </c>
      <c r="X38" s="12">
        <v>262.95440000000002</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4700-000000000000}"/>
  </hyperlinks>
  <pageMargins left="0.7" right="0.7" top="0.75" bottom="0.75" header="0.3" footer="0.3"/>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sheetPr codeName="Sheet72"/>
  <dimension ref="A1:AD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0" s="15" customFormat="1" ht="20.399999999999999" x14ac:dyDescent="0.45">
      <c r="A1" s="1" t="s">
        <v>462</v>
      </c>
    </row>
    <row r="2" spans="1:30" s="4" customFormat="1" ht="15" x14ac:dyDescent="0.35">
      <c r="A2" s="4" t="s">
        <v>209</v>
      </c>
    </row>
    <row r="3" spans="1:30" s="4" customFormat="1" ht="15" x14ac:dyDescent="0.35">
      <c r="A3" s="24" t="s">
        <v>463</v>
      </c>
      <c r="B3" s="24"/>
      <c r="C3" s="24"/>
      <c r="D3" s="24"/>
      <c r="E3" s="24"/>
      <c r="F3" s="24"/>
      <c r="G3" s="24"/>
      <c r="H3" s="24"/>
      <c r="I3" s="24"/>
      <c r="J3" s="24"/>
      <c r="K3" s="24"/>
      <c r="L3" s="24"/>
      <c r="M3" s="24"/>
      <c r="N3" s="24"/>
      <c r="O3" s="24"/>
      <c r="P3" s="24"/>
      <c r="Q3" s="24"/>
      <c r="R3" s="24"/>
    </row>
    <row r="4" spans="1:30" s="4" customFormat="1" ht="15" x14ac:dyDescent="0.35">
      <c r="A4" s="18" t="s">
        <v>464</v>
      </c>
      <c r="B4" s="24"/>
      <c r="C4" s="24"/>
      <c r="D4" s="24"/>
      <c r="E4" s="24"/>
      <c r="F4" s="24"/>
      <c r="G4" s="24"/>
      <c r="H4" s="24"/>
      <c r="I4" s="24"/>
      <c r="J4" s="24"/>
      <c r="K4" s="24"/>
      <c r="L4" s="24"/>
      <c r="M4" s="24"/>
      <c r="N4" s="24"/>
      <c r="O4" s="24"/>
      <c r="P4" s="24"/>
      <c r="Q4" s="24"/>
      <c r="R4" s="24"/>
    </row>
    <row r="5" spans="1:30" x14ac:dyDescent="0.4">
      <c r="A5" s="25" t="s">
        <v>9</v>
      </c>
      <c r="B5" s="25"/>
      <c r="C5" s="25"/>
    </row>
    <row r="7" spans="1:30" x14ac:dyDescent="0.4">
      <c r="B7" s="4" t="s">
        <v>10</v>
      </c>
      <c r="C7" s="17" t="s">
        <v>57</v>
      </c>
      <c r="D7" s="17"/>
      <c r="E7" s="17"/>
      <c r="F7" s="17"/>
      <c r="G7" s="17"/>
      <c r="H7" s="17"/>
      <c r="I7" s="17"/>
      <c r="J7" s="17"/>
      <c r="L7" s="6" t="s">
        <v>10</v>
      </c>
      <c r="M7" s="20" t="s">
        <v>68</v>
      </c>
      <c r="N7" s="20"/>
      <c r="O7" s="20"/>
      <c r="P7" s="20"/>
      <c r="Q7" s="20"/>
      <c r="R7" s="20"/>
      <c r="S7" s="20"/>
      <c r="T7" s="20"/>
      <c r="V7" s="4" t="s">
        <v>10</v>
      </c>
      <c r="W7" s="17" t="s">
        <v>69</v>
      </c>
      <c r="X7" s="17"/>
      <c r="Y7" s="17"/>
      <c r="Z7" s="17"/>
      <c r="AA7" s="17"/>
      <c r="AB7" s="17"/>
      <c r="AC7" s="17"/>
      <c r="AD7" s="17"/>
    </row>
    <row r="8" spans="1:30" ht="21" customHeight="1" x14ac:dyDescent="0.4">
      <c r="B8" s="18" t="s">
        <v>10</v>
      </c>
      <c r="C8" s="19" t="s">
        <v>89</v>
      </c>
      <c r="D8" s="19"/>
      <c r="E8" s="19" t="s">
        <v>90</v>
      </c>
      <c r="F8" s="19"/>
      <c r="G8" s="19" t="s">
        <v>465</v>
      </c>
      <c r="H8" s="19"/>
      <c r="I8" s="19" t="s">
        <v>466</v>
      </c>
      <c r="J8" s="19"/>
      <c r="L8" s="21" t="s">
        <v>10</v>
      </c>
      <c r="M8" s="22" t="s">
        <v>89</v>
      </c>
      <c r="N8" s="22"/>
      <c r="O8" s="22" t="s">
        <v>90</v>
      </c>
      <c r="P8" s="22"/>
      <c r="Q8" s="22" t="s">
        <v>91</v>
      </c>
      <c r="R8" s="22"/>
      <c r="S8" s="22" t="s">
        <v>92</v>
      </c>
      <c r="T8" s="22"/>
      <c r="V8" s="18" t="s">
        <v>10</v>
      </c>
      <c r="W8" s="19" t="s">
        <v>89</v>
      </c>
      <c r="X8" s="19"/>
      <c r="Y8" s="19" t="s">
        <v>90</v>
      </c>
      <c r="Z8" s="19"/>
      <c r="AA8" s="19" t="s">
        <v>91</v>
      </c>
      <c r="AB8" s="19"/>
      <c r="AC8" s="19" t="s">
        <v>92</v>
      </c>
      <c r="AD8" s="19"/>
    </row>
    <row r="9" spans="1:30" ht="21" customHeight="1" x14ac:dyDescent="0.4">
      <c r="B9" s="18"/>
      <c r="C9" s="19"/>
      <c r="D9" s="19"/>
      <c r="E9" s="19"/>
      <c r="F9" s="19"/>
      <c r="G9" s="19"/>
      <c r="H9" s="19"/>
      <c r="I9" s="19"/>
      <c r="J9" s="19"/>
      <c r="L9" s="21"/>
      <c r="M9" s="22"/>
      <c r="N9" s="22"/>
      <c r="O9" s="22"/>
      <c r="P9" s="22"/>
      <c r="Q9" s="22"/>
      <c r="R9" s="22"/>
      <c r="S9" s="22"/>
      <c r="T9" s="22"/>
      <c r="V9" s="18"/>
      <c r="W9" s="19"/>
      <c r="X9" s="19"/>
      <c r="Y9" s="19"/>
      <c r="Z9" s="19"/>
      <c r="AA9" s="19"/>
      <c r="AB9" s="19"/>
      <c r="AC9" s="19"/>
      <c r="AD9" s="19"/>
    </row>
    <row r="10" spans="1:30" x14ac:dyDescent="0.4">
      <c r="B10" s="4" t="s">
        <v>10</v>
      </c>
      <c r="C10" s="16" t="s">
        <v>15</v>
      </c>
      <c r="D10" s="16"/>
      <c r="E10" s="16"/>
      <c r="F10" s="16" t="s">
        <v>81</v>
      </c>
      <c r="G10" s="16"/>
      <c r="H10" s="16"/>
      <c r="I10" s="16"/>
      <c r="J10" s="16"/>
      <c r="L10" s="6" t="s">
        <v>10</v>
      </c>
      <c r="M10" s="23" t="s">
        <v>15</v>
      </c>
      <c r="N10" s="23"/>
      <c r="O10" s="23"/>
      <c r="P10" s="23" t="s">
        <v>81</v>
      </c>
      <c r="Q10" s="23"/>
      <c r="R10" s="23"/>
      <c r="S10" s="23"/>
      <c r="T10" s="23"/>
      <c r="V10" s="4" t="s">
        <v>10</v>
      </c>
      <c r="W10" s="16" t="s">
        <v>15</v>
      </c>
      <c r="X10" s="16"/>
      <c r="Y10" s="16"/>
      <c r="Z10" s="16" t="s">
        <v>81</v>
      </c>
      <c r="AA10" s="16"/>
      <c r="AB10" s="16"/>
      <c r="AC10" s="16"/>
      <c r="AD10" s="16"/>
    </row>
    <row r="11" spans="1:3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c r="V11" s="4" t="s">
        <v>10</v>
      </c>
      <c r="W11" s="8" t="s">
        <v>16</v>
      </c>
      <c r="X11" s="8" t="s">
        <v>17</v>
      </c>
      <c r="Y11" s="8" t="s">
        <v>16</v>
      </c>
      <c r="Z11" s="8" t="s">
        <v>17</v>
      </c>
      <c r="AA11" s="8" t="s">
        <v>16</v>
      </c>
      <c r="AB11" s="8" t="s">
        <v>17</v>
      </c>
      <c r="AC11" s="8" t="s">
        <v>16</v>
      </c>
      <c r="AD11" s="8" t="s">
        <v>17</v>
      </c>
    </row>
    <row r="12" spans="1:30" x14ac:dyDescent="0.4">
      <c r="B12" s="4" t="s">
        <v>18</v>
      </c>
      <c r="C12" s="4" t="s">
        <v>10</v>
      </c>
      <c r="D12" s="12" t="s">
        <v>10</v>
      </c>
      <c r="E12" s="4">
        <v>68</v>
      </c>
      <c r="F12" s="12">
        <v>115.66540000000001</v>
      </c>
      <c r="G12" s="4">
        <v>68</v>
      </c>
      <c r="H12" s="12">
        <v>43.380200000000002</v>
      </c>
      <c r="I12" s="4">
        <v>68</v>
      </c>
      <c r="J12" s="12">
        <v>33.455500000000001</v>
      </c>
      <c r="L12" s="6" t="s">
        <v>18</v>
      </c>
      <c r="M12" s="6" t="s">
        <v>10</v>
      </c>
      <c r="N12" s="13" t="s">
        <v>10</v>
      </c>
      <c r="O12" s="6">
        <v>23</v>
      </c>
      <c r="P12" s="13">
        <v>84.112179999999995</v>
      </c>
      <c r="Q12" s="6">
        <v>23</v>
      </c>
      <c r="R12" s="13">
        <v>30.910900000000002</v>
      </c>
      <c r="S12" s="6">
        <v>23</v>
      </c>
      <c r="T12" s="13">
        <v>12.8454</v>
      </c>
      <c r="V12" s="4" t="s">
        <v>18</v>
      </c>
      <c r="W12" s="4" t="s">
        <v>10</v>
      </c>
      <c r="X12" s="12" t="s">
        <v>10</v>
      </c>
      <c r="Y12" s="4">
        <v>10</v>
      </c>
      <c r="Z12" s="12">
        <v>0.92686000000000002</v>
      </c>
      <c r="AA12" s="4">
        <v>10</v>
      </c>
      <c r="AB12" s="12">
        <v>0.12884000000000001</v>
      </c>
      <c r="AC12" s="4">
        <v>10</v>
      </c>
      <c r="AD12" s="12">
        <v>0.69594999999999996</v>
      </c>
    </row>
    <row r="13" spans="1:30" x14ac:dyDescent="0.4">
      <c r="B13" s="4" t="s">
        <v>19</v>
      </c>
      <c r="C13" s="4">
        <v>68</v>
      </c>
      <c r="D13" s="12">
        <v>34.666600000000003</v>
      </c>
      <c r="E13" s="4">
        <v>68</v>
      </c>
      <c r="F13" s="12">
        <v>85.256929999999997</v>
      </c>
      <c r="G13" s="4">
        <v>68</v>
      </c>
      <c r="H13" s="12">
        <v>26.2728</v>
      </c>
      <c r="I13" s="4">
        <v>68</v>
      </c>
      <c r="J13" s="12">
        <v>20.501899999999999</v>
      </c>
      <c r="L13" s="6" t="s">
        <v>19</v>
      </c>
      <c r="M13" s="6">
        <v>23</v>
      </c>
      <c r="N13" s="13">
        <v>28.3977</v>
      </c>
      <c r="O13" s="6">
        <v>23</v>
      </c>
      <c r="P13" s="13">
        <v>82.811390000000003</v>
      </c>
      <c r="Q13" s="6">
        <v>23</v>
      </c>
      <c r="R13" s="13">
        <v>16.491499999999998</v>
      </c>
      <c r="S13" s="6">
        <v>23</v>
      </c>
      <c r="T13" s="13">
        <v>9.0227699999999995</v>
      </c>
      <c r="V13" s="4" t="s">
        <v>19</v>
      </c>
      <c r="W13" s="4">
        <v>10</v>
      </c>
      <c r="X13" s="12">
        <v>28.700299999999999</v>
      </c>
      <c r="Y13" s="4">
        <v>10</v>
      </c>
      <c r="Z13" s="12">
        <v>0.94160999999999995</v>
      </c>
      <c r="AA13" s="4">
        <v>10</v>
      </c>
      <c r="AB13" s="12">
        <v>0.40742</v>
      </c>
      <c r="AC13" s="4">
        <v>10</v>
      </c>
      <c r="AD13" s="12">
        <v>0.89020999999999995</v>
      </c>
    </row>
    <row r="14" spans="1:30" x14ac:dyDescent="0.4">
      <c r="B14" s="4" t="s">
        <v>20</v>
      </c>
      <c r="C14" s="4">
        <v>68</v>
      </c>
      <c r="D14" s="12">
        <v>36.509700000000002</v>
      </c>
      <c r="E14" s="4">
        <v>68</v>
      </c>
      <c r="F14" s="12">
        <v>107.33540000000001</v>
      </c>
      <c r="G14" s="4">
        <v>68</v>
      </c>
      <c r="H14" s="12">
        <v>44.042099999999998</v>
      </c>
      <c r="I14" s="4">
        <v>68</v>
      </c>
      <c r="J14" s="12">
        <v>25.264199999999999</v>
      </c>
      <c r="L14" s="6" t="s">
        <v>20</v>
      </c>
      <c r="M14" s="6">
        <v>23</v>
      </c>
      <c r="N14" s="13">
        <v>30.152999999999999</v>
      </c>
      <c r="O14" s="6">
        <v>23</v>
      </c>
      <c r="P14" s="13">
        <v>83.730810000000005</v>
      </c>
      <c r="Q14" s="6">
        <v>23</v>
      </c>
      <c r="R14" s="13">
        <v>33.725999999999999</v>
      </c>
      <c r="S14" s="6">
        <v>23</v>
      </c>
      <c r="T14" s="13">
        <v>11.503299999999999</v>
      </c>
      <c r="V14" s="4" t="s">
        <v>20</v>
      </c>
      <c r="W14" s="4">
        <v>10</v>
      </c>
      <c r="X14" s="12">
        <v>29.128299999999999</v>
      </c>
      <c r="Y14" s="4">
        <v>10</v>
      </c>
      <c r="Z14" s="12">
        <v>0.75146999999999997</v>
      </c>
      <c r="AA14" s="4">
        <v>10</v>
      </c>
      <c r="AB14" s="12">
        <v>8.5748000000000005E-2</v>
      </c>
      <c r="AC14" s="4">
        <v>10</v>
      </c>
      <c r="AD14" s="12">
        <v>0.35693000000000003</v>
      </c>
    </row>
    <row r="15" spans="1:30" x14ac:dyDescent="0.4">
      <c r="B15" s="4" t="s">
        <v>21</v>
      </c>
      <c r="C15" s="4">
        <v>68</v>
      </c>
      <c r="D15" s="12">
        <v>30.146899999999999</v>
      </c>
      <c r="E15" s="4">
        <v>68</v>
      </c>
      <c r="F15" s="12">
        <v>110.4639</v>
      </c>
      <c r="G15" s="4">
        <v>68</v>
      </c>
      <c r="H15" s="12">
        <v>21.617599999999999</v>
      </c>
      <c r="I15" s="4">
        <v>68</v>
      </c>
      <c r="J15" s="12">
        <v>26.442699999999999</v>
      </c>
      <c r="L15" s="6" t="s">
        <v>21</v>
      </c>
      <c r="M15" s="6">
        <v>23</v>
      </c>
      <c r="N15" s="13">
        <v>26.601900000000001</v>
      </c>
      <c r="O15" s="6">
        <v>23</v>
      </c>
      <c r="P15" s="13">
        <v>87.959050000000005</v>
      </c>
      <c r="Q15" s="6">
        <v>23</v>
      </c>
      <c r="R15" s="13">
        <v>11.9468</v>
      </c>
      <c r="S15" s="6">
        <v>23</v>
      </c>
      <c r="T15" s="13">
        <v>18.614799999999999</v>
      </c>
      <c r="V15" s="4" t="s">
        <v>21</v>
      </c>
      <c r="W15" s="4">
        <v>10</v>
      </c>
      <c r="X15" s="12">
        <v>25.7987</v>
      </c>
      <c r="Y15" s="4">
        <v>10</v>
      </c>
      <c r="Z15" s="12">
        <v>0.76419000000000004</v>
      </c>
      <c r="AA15" s="4">
        <v>10</v>
      </c>
      <c r="AB15" s="12">
        <v>0.30526999999999999</v>
      </c>
      <c r="AC15" s="4">
        <v>10</v>
      </c>
      <c r="AD15" s="12">
        <v>0.44441000000000003</v>
      </c>
    </row>
    <row r="16" spans="1:30" x14ac:dyDescent="0.4">
      <c r="B16" s="4" t="s">
        <v>22</v>
      </c>
      <c r="C16" s="4">
        <v>68</v>
      </c>
      <c r="D16" s="12">
        <v>32.781700000000001</v>
      </c>
      <c r="E16" s="4">
        <v>68</v>
      </c>
      <c r="F16" s="12">
        <v>134.226</v>
      </c>
      <c r="G16" s="4">
        <v>68</v>
      </c>
      <c r="H16" s="12">
        <v>58.595799999999997</v>
      </c>
      <c r="I16" s="4">
        <v>68</v>
      </c>
      <c r="J16" s="12">
        <v>19.465900000000001</v>
      </c>
      <c r="L16" s="6" t="s">
        <v>22</v>
      </c>
      <c r="M16" s="6">
        <v>23</v>
      </c>
      <c r="N16" s="13">
        <v>31.2624</v>
      </c>
      <c r="O16" s="6">
        <v>23</v>
      </c>
      <c r="P16" s="13">
        <v>100.4508</v>
      </c>
      <c r="Q16" s="6">
        <v>23</v>
      </c>
      <c r="R16" s="13">
        <v>46.954599999999999</v>
      </c>
      <c r="S16" s="6">
        <v>23</v>
      </c>
      <c r="T16" s="13">
        <v>12.315</v>
      </c>
      <c r="V16" s="4" t="s">
        <v>22</v>
      </c>
      <c r="W16" s="4">
        <v>10</v>
      </c>
      <c r="X16" s="12">
        <v>25.910799999999998</v>
      </c>
      <c r="Y16" s="4">
        <v>10</v>
      </c>
      <c r="Z16" s="12">
        <v>0.75734999999999997</v>
      </c>
      <c r="AA16" s="4">
        <v>10</v>
      </c>
      <c r="AB16" s="12">
        <v>8.8969999999999994E-2</v>
      </c>
      <c r="AC16" s="4">
        <v>10</v>
      </c>
      <c r="AD16" s="12">
        <v>0.34799000000000002</v>
      </c>
    </row>
    <row r="17" spans="2:30" x14ac:dyDescent="0.4">
      <c r="B17" s="4" t="s">
        <v>23</v>
      </c>
      <c r="C17" s="4">
        <v>68</v>
      </c>
      <c r="D17" s="12">
        <v>34.124299999999998</v>
      </c>
      <c r="E17" s="4">
        <v>68</v>
      </c>
      <c r="F17" s="12">
        <v>98.600729999999999</v>
      </c>
      <c r="G17" s="4">
        <v>68</v>
      </c>
      <c r="H17" s="12">
        <v>20.854600000000001</v>
      </c>
      <c r="I17" s="4">
        <v>68</v>
      </c>
      <c r="J17" s="12">
        <v>22.433299999999999</v>
      </c>
      <c r="L17" s="6" t="s">
        <v>23</v>
      </c>
      <c r="M17" s="6">
        <v>23</v>
      </c>
      <c r="N17" s="13">
        <v>28.730899999999998</v>
      </c>
      <c r="O17" s="6">
        <v>23</v>
      </c>
      <c r="P17" s="13">
        <v>101.4152</v>
      </c>
      <c r="Q17" s="6">
        <v>23</v>
      </c>
      <c r="R17" s="13">
        <v>11.0433</v>
      </c>
      <c r="S17" s="6">
        <v>23</v>
      </c>
      <c r="T17" s="13">
        <v>13.7911</v>
      </c>
      <c r="V17" s="4" t="s">
        <v>23</v>
      </c>
      <c r="W17" s="4">
        <v>10</v>
      </c>
      <c r="X17" s="12">
        <v>24.777899999999999</v>
      </c>
      <c r="Y17" s="4">
        <v>10</v>
      </c>
      <c r="Z17" s="12">
        <v>1.1471</v>
      </c>
      <c r="AA17" s="4">
        <v>10</v>
      </c>
      <c r="AB17" s="12">
        <v>0.38290999999999997</v>
      </c>
      <c r="AC17" s="4">
        <v>10</v>
      </c>
      <c r="AD17" s="12">
        <v>0.33280999999999999</v>
      </c>
    </row>
    <row r="18" spans="2:30" x14ac:dyDescent="0.4">
      <c r="B18" s="4" t="s">
        <v>24</v>
      </c>
      <c r="C18" s="4">
        <v>68</v>
      </c>
      <c r="D18" s="12">
        <v>41.477200000000003</v>
      </c>
      <c r="E18" s="4">
        <v>68</v>
      </c>
      <c r="F18" s="12">
        <v>113.3614</v>
      </c>
      <c r="G18" s="4">
        <v>68</v>
      </c>
      <c r="H18" s="12">
        <v>67.061400000000006</v>
      </c>
      <c r="I18" s="4">
        <v>68</v>
      </c>
      <c r="J18" s="12">
        <v>29.494399999999999</v>
      </c>
      <c r="L18" s="6" t="s">
        <v>24</v>
      </c>
      <c r="M18" s="6">
        <v>23</v>
      </c>
      <c r="N18" s="13">
        <v>35.9863</v>
      </c>
      <c r="O18" s="6">
        <v>23</v>
      </c>
      <c r="P18" s="13">
        <v>80.134469999999993</v>
      </c>
      <c r="Q18" s="6">
        <v>23</v>
      </c>
      <c r="R18" s="13">
        <v>54.289700000000003</v>
      </c>
      <c r="S18" s="6">
        <v>23</v>
      </c>
      <c r="T18" s="13">
        <v>17.966100000000001</v>
      </c>
      <c r="V18" s="4" t="s">
        <v>24</v>
      </c>
      <c r="W18" s="4">
        <v>10</v>
      </c>
      <c r="X18" s="12">
        <v>30.682500000000001</v>
      </c>
      <c r="Y18" s="4">
        <v>10</v>
      </c>
      <c r="Z18" s="12">
        <v>0.85970999999999997</v>
      </c>
      <c r="AA18" s="4">
        <v>10</v>
      </c>
      <c r="AB18" s="12">
        <v>0.23282</v>
      </c>
      <c r="AC18" s="4">
        <v>10</v>
      </c>
      <c r="AD18" s="12">
        <v>0.34861999999999999</v>
      </c>
    </row>
    <row r="19" spans="2:30" x14ac:dyDescent="0.4">
      <c r="B19" s="4" t="s">
        <v>25</v>
      </c>
      <c r="C19" s="4">
        <v>68</v>
      </c>
      <c r="D19" s="12">
        <v>38.823599999999999</v>
      </c>
      <c r="E19" s="4">
        <v>68</v>
      </c>
      <c r="F19" s="12">
        <v>143.12020000000001</v>
      </c>
      <c r="G19" s="4">
        <v>68</v>
      </c>
      <c r="H19" s="12">
        <v>32.514099999999999</v>
      </c>
      <c r="I19" s="4">
        <v>68</v>
      </c>
      <c r="J19" s="12">
        <v>13.09</v>
      </c>
      <c r="L19" s="6" t="s">
        <v>25</v>
      </c>
      <c r="M19" s="6">
        <v>23</v>
      </c>
      <c r="N19" s="13">
        <v>39.750399999999999</v>
      </c>
      <c r="O19" s="6">
        <v>23</v>
      </c>
      <c r="P19" s="13">
        <v>109.2512</v>
      </c>
      <c r="Q19" s="6">
        <v>23</v>
      </c>
      <c r="R19" s="13">
        <v>20.991800000000001</v>
      </c>
      <c r="S19" s="6">
        <v>23</v>
      </c>
      <c r="T19" s="13">
        <v>6.1219200000000003</v>
      </c>
      <c r="V19" s="4" t="s">
        <v>25</v>
      </c>
      <c r="W19" s="4">
        <v>10</v>
      </c>
      <c r="X19" s="12">
        <v>51.259700000000002</v>
      </c>
      <c r="Y19" s="4">
        <v>10</v>
      </c>
      <c r="Z19" s="12">
        <v>5.1441999999999998E-3</v>
      </c>
      <c r="AA19" s="4">
        <v>10</v>
      </c>
      <c r="AB19" s="12">
        <v>0.21049999999999999</v>
      </c>
      <c r="AC19" s="4">
        <v>10</v>
      </c>
      <c r="AD19" s="12">
        <v>1.1063000000000001</v>
      </c>
    </row>
    <row r="20" spans="2:30" x14ac:dyDescent="0.4">
      <c r="B20" s="4" t="s">
        <v>26</v>
      </c>
      <c r="C20" s="4">
        <v>68</v>
      </c>
      <c r="D20" s="12">
        <v>31.9848</v>
      </c>
      <c r="E20" s="4">
        <v>68</v>
      </c>
      <c r="F20" s="12">
        <v>167.2784</v>
      </c>
      <c r="G20" s="4">
        <v>68</v>
      </c>
      <c r="H20" s="12">
        <v>66.766300000000001</v>
      </c>
      <c r="I20" s="4">
        <v>68</v>
      </c>
      <c r="J20" s="12">
        <v>16.999099999999999</v>
      </c>
      <c r="L20" s="6" t="s">
        <v>26</v>
      </c>
      <c r="M20" s="6">
        <v>23</v>
      </c>
      <c r="N20" s="13">
        <v>30.900600000000001</v>
      </c>
      <c r="O20" s="6">
        <v>23</v>
      </c>
      <c r="P20" s="13">
        <v>124.6738</v>
      </c>
      <c r="Q20" s="6">
        <v>23</v>
      </c>
      <c r="R20" s="13">
        <v>51.292400000000001</v>
      </c>
      <c r="S20" s="6">
        <v>23</v>
      </c>
      <c r="T20" s="13">
        <v>8.4197600000000001</v>
      </c>
      <c r="V20" s="4" t="s">
        <v>26</v>
      </c>
      <c r="W20" s="4">
        <v>10</v>
      </c>
      <c r="X20" s="12">
        <v>51.5137</v>
      </c>
      <c r="Y20" s="4">
        <v>10</v>
      </c>
      <c r="Z20" s="12">
        <v>1.2626999999999999</v>
      </c>
      <c r="AA20" s="4">
        <v>10</v>
      </c>
      <c r="AB20" s="12">
        <v>0.44261</v>
      </c>
      <c r="AC20" s="4">
        <v>10</v>
      </c>
      <c r="AD20" s="12">
        <v>0.38002999999999998</v>
      </c>
    </row>
    <row r="21" spans="2:30" x14ac:dyDescent="0.4">
      <c r="B21" s="4" t="s">
        <v>27</v>
      </c>
      <c r="C21" s="4">
        <v>68</v>
      </c>
      <c r="D21" s="12">
        <v>32.112699999999997</v>
      </c>
      <c r="E21" s="4">
        <v>68</v>
      </c>
      <c r="F21" s="12">
        <v>156.1327</v>
      </c>
      <c r="G21" s="4">
        <v>68</v>
      </c>
      <c r="H21" s="12">
        <v>37.089700000000001</v>
      </c>
      <c r="I21" s="4">
        <v>68</v>
      </c>
      <c r="J21" s="12">
        <v>18.645900000000001</v>
      </c>
      <c r="L21" s="6" t="s">
        <v>27</v>
      </c>
      <c r="M21" s="6">
        <v>23</v>
      </c>
      <c r="N21" s="13">
        <v>29.650400000000001</v>
      </c>
      <c r="O21" s="6">
        <v>23</v>
      </c>
      <c r="P21" s="13">
        <v>127.6182</v>
      </c>
      <c r="Q21" s="6">
        <v>23</v>
      </c>
      <c r="R21" s="13">
        <v>23.513200000000001</v>
      </c>
      <c r="S21" s="6">
        <v>23</v>
      </c>
      <c r="T21" s="13">
        <v>4.6672700000000003</v>
      </c>
      <c r="V21" s="4" t="s">
        <v>27</v>
      </c>
      <c r="W21" s="4">
        <v>10</v>
      </c>
      <c r="X21" s="12">
        <v>27.389199999999999</v>
      </c>
      <c r="Y21" s="4">
        <v>10</v>
      </c>
      <c r="Z21" s="12">
        <v>1.4149</v>
      </c>
      <c r="AA21" s="4">
        <v>10</v>
      </c>
      <c r="AB21" s="12">
        <v>0.29075000000000001</v>
      </c>
      <c r="AC21" s="4">
        <v>10</v>
      </c>
      <c r="AD21" s="12">
        <v>0.42418</v>
      </c>
    </row>
    <row r="22" spans="2:30" x14ac:dyDescent="0.4">
      <c r="B22" s="4" t="s">
        <v>28</v>
      </c>
      <c r="C22" s="4">
        <v>68</v>
      </c>
      <c r="D22" s="12">
        <v>35.796300000000002</v>
      </c>
      <c r="E22" s="4">
        <v>68</v>
      </c>
      <c r="F22" s="12">
        <v>137.726</v>
      </c>
      <c r="G22" s="4">
        <v>68</v>
      </c>
      <c r="H22" s="12">
        <v>68.100899999999996</v>
      </c>
      <c r="I22" s="4">
        <v>68</v>
      </c>
      <c r="J22" s="12">
        <v>9.2471700000000006</v>
      </c>
      <c r="L22" s="6" t="s">
        <v>28</v>
      </c>
      <c r="M22" s="6">
        <v>23</v>
      </c>
      <c r="N22" s="13">
        <v>32.788800000000002</v>
      </c>
      <c r="O22" s="6">
        <v>23</v>
      </c>
      <c r="P22" s="13">
        <v>108.4366</v>
      </c>
      <c r="Q22" s="6">
        <v>23</v>
      </c>
      <c r="R22" s="13">
        <v>53.886299999999999</v>
      </c>
      <c r="S22" s="6">
        <v>23</v>
      </c>
      <c r="T22" s="13">
        <v>5.8638500000000002</v>
      </c>
      <c r="V22" s="4" t="s">
        <v>28</v>
      </c>
      <c r="W22" s="4">
        <v>10</v>
      </c>
      <c r="X22" s="12">
        <v>39.8386</v>
      </c>
      <c r="Y22" s="4">
        <v>10</v>
      </c>
      <c r="Z22" s="12">
        <v>1.1395</v>
      </c>
      <c r="AA22" s="4">
        <v>10</v>
      </c>
      <c r="AB22" s="12">
        <v>0.72687999999999997</v>
      </c>
      <c r="AC22" s="4">
        <v>10</v>
      </c>
      <c r="AD22" s="12">
        <v>0.18640999999999999</v>
      </c>
    </row>
    <row r="23" spans="2:30" x14ac:dyDescent="0.4">
      <c r="B23" s="4" t="s">
        <v>29</v>
      </c>
      <c r="C23" s="4">
        <v>68</v>
      </c>
      <c r="D23" s="12">
        <v>37.443399999999997</v>
      </c>
      <c r="E23" s="4">
        <v>68</v>
      </c>
      <c r="F23" s="12">
        <v>129.99270000000001</v>
      </c>
      <c r="G23" s="4">
        <v>68</v>
      </c>
      <c r="H23" s="12">
        <v>32.142200000000003</v>
      </c>
      <c r="I23" s="4">
        <v>68</v>
      </c>
      <c r="J23" s="12">
        <v>21.177</v>
      </c>
      <c r="L23" s="6" t="s">
        <v>29</v>
      </c>
      <c r="M23" s="6">
        <v>23</v>
      </c>
      <c r="N23" s="13">
        <v>32.5349</v>
      </c>
      <c r="O23" s="6">
        <v>23</v>
      </c>
      <c r="P23" s="13">
        <v>116.2323</v>
      </c>
      <c r="Q23" s="6">
        <v>23</v>
      </c>
      <c r="R23" s="13">
        <v>19.209599999999998</v>
      </c>
      <c r="S23" s="6">
        <v>23</v>
      </c>
      <c r="T23" s="13">
        <v>6.3055700000000003</v>
      </c>
      <c r="V23" s="4" t="s">
        <v>29</v>
      </c>
      <c r="W23" s="4">
        <v>10</v>
      </c>
      <c r="X23" s="12">
        <v>59.895899999999997</v>
      </c>
      <c r="Y23" s="4">
        <v>10</v>
      </c>
      <c r="Z23" s="12">
        <v>1.129</v>
      </c>
      <c r="AA23" s="4">
        <v>10</v>
      </c>
      <c r="AB23" s="12">
        <v>0.63187000000000004</v>
      </c>
      <c r="AC23" s="4">
        <v>10</v>
      </c>
      <c r="AD23" s="12">
        <v>6.0114000000000001E-2</v>
      </c>
    </row>
    <row r="24" spans="2:30" x14ac:dyDescent="0.4">
      <c r="B24" s="4" t="s">
        <v>30</v>
      </c>
      <c r="C24" s="4">
        <v>68</v>
      </c>
      <c r="D24" s="12">
        <v>35.9328</v>
      </c>
      <c r="E24" s="4">
        <v>68</v>
      </c>
      <c r="F24" s="12">
        <v>161.31569999999999</v>
      </c>
      <c r="G24" s="4">
        <v>68</v>
      </c>
      <c r="H24" s="12">
        <v>72.532899999999998</v>
      </c>
      <c r="I24" s="4">
        <v>68</v>
      </c>
      <c r="J24" s="12">
        <v>15.052</v>
      </c>
      <c r="L24" s="6" t="s">
        <v>30</v>
      </c>
      <c r="M24" s="6">
        <v>23</v>
      </c>
      <c r="N24" s="13">
        <v>32.107199999999999</v>
      </c>
      <c r="O24" s="6">
        <v>23</v>
      </c>
      <c r="P24" s="13">
        <v>118.00149999999999</v>
      </c>
      <c r="Q24" s="6">
        <v>23</v>
      </c>
      <c r="R24" s="13">
        <v>55.996400000000001</v>
      </c>
      <c r="S24" s="6">
        <v>23</v>
      </c>
      <c r="T24" s="13">
        <v>5.9247399999999999</v>
      </c>
      <c r="V24" s="4" t="s">
        <v>30</v>
      </c>
      <c r="W24" s="4">
        <v>10</v>
      </c>
      <c r="X24" s="12">
        <v>54.456800000000001</v>
      </c>
      <c r="Y24" s="4">
        <v>10</v>
      </c>
      <c r="Z24" s="12">
        <v>1.4287000000000001</v>
      </c>
      <c r="AA24" s="4">
        <v>10</v>
      </c>
      <c r="AB24" s="12">
        <v>0.76095999999999997</v>
      </c>
      <c r="AC24" s="4">
        <v>10</v>
      </c>
      <c r="AD24" s="12">
        <v>0.25484000000000001</v>
      </c>
    </row>
    <row r="25" spans="2:30" x14ac:dyDescent="0.4">
      <c r="B25" s="4" t="s">
        <v>31</v>
      </c>
      <c r="C25" s="4">
        <v>68</v>
      </c>
      <c r="D25" s="12">
        <v>36.509599999999999</v>
      </c>
      <c r="E25" s="4">
        <v>68</v>
      </c>
      <c r="F25" s="12">
        <v>139.66409999999999</v>
      </c>
      <c r="G25" s="4">
        <v>68</v>
      </c>
      <c r="H25" s="12">
        <v>37.353499999999997</v>
      </c>
      <c r="I25" s="4">
        <v>68</v>
      </c>
      <c r="J25" s="12">
        <v>20.487300000000001</v>
      </c>
      <c r="L25" s="6" t="s">
        <v>31</v>
      </c>
      <c r="M25" s="6">
        <v>23</v>
      </c>
      <c r="N25" s="13">
        <v>37.273000000000003</v>
      </c>
      <c r="O25" s="6">
        <v>23</v>
      </c>
      <c r="P25" s="13">
        <v>96.513589999999994</v>
      </c>
      <c r="Q25" s="6">
        <v>23</v>
      </c>
      <c r="R25" s="13">
        <v>23.959800000000001</v>
      </c>
      <c r="S25" s="6">
        <v>23</v>
      </c>
      <c r="T25" s="13">
        <v>13.9504</v>
      </c>
      <c r="V25" s="4" t="s">
        <v>31</v>
      </c>
      <c r="W25" s="4">
        <v>10</v>
      </c>
      <c r="X25" s="12">
        <v>48.431399999999996</v>
      </c>
      <c r="Y25" s="4">
        <v>10</v>
      </c>
      <c r="Z25" s="12">
        <v>1.5920000000000001</v>
      </c>
      <c r="AA25" s="4">
        <v>10</v>
      </c>
      <c r="AB25" s="12">
        <v>0.70199</v>
      </c>
      <c r="AC25" s="4">
        <v>10</v>
      </c>
      <c r="AD25" s="12">
        <v>0.1595</v>
      </c>
    </row>
    <row r="26" spans="2:30" x14ac:dyDescent="0.4">
      <c r="B26" s="4" t="s">
        <v>32</v>
      </c>
      <c r="C26" s="4">
        <v>68</v>
      </c>
      <c r="D26" s="12">
        <v>36.447699999999998</v>
      </c>
      <c r="E26" s="4">
        <v>68</v>
      </c>
      <c r="F26" s="12">
        <v>195.24109999999999</v>
      </c>
      <c r="G26" s="4">
        <v>68</v>
      </c>
      <c r="H26" s="12">
        <v>84.711699999999993</v>
      </c>
      <c r="I26" s="4">
        <v>68</v>
      </c>
      <c r="J26" s="12">
        <v>20.420100000000001</v>
      </c>
      <c r="L26" s="6" t="s">
        <v>32</v>
      </c>
      <c r="M26" s="6">
        <v>23</v>
      </c>
      <c r="N26" s="13">
        <v>34.413200000000003</v>
      </c>
      <c r="O26" s="6">
        <v>23</v>
      </c>
      <c r="P26" s="13">
        <v>153.05500000000001</v>
      </c>
      <c r="Q26" s="6">
        <v>23</v>
      </c>
      <c r="R26" s="13">
        <v>61.924799999999998</v>
      </c>
      <c r="S26" s="6">
        <v>23</v>
      </c>
      <c r="T26" s="13">
        <v>17.253799999999998</v>
      </c>
      <c r="V26" s="4" t="s">
        <v>32</v>
      </c>
      <c r="W26" s="4">
        <v>10</v>
      </c>
      <c r="X26" s="12">
        <v>47.434899999999999</v>
      </c>
      <c r="Y26" s="4">
        <v>10</v>
      </c>
      <c r="Z26" s="12">
        <v>1.8939999999999999</v>
      </c>
      <c r="AA26" s="4">
        <v>10</v>
      </c>
      <c r="AB26" s="12">
        <v>0.95157999999999998</v>
      </c>
      <c r="AC26" s="4">
        <v>10</v>
      </c>
      <c r="AD26" s="12">
        <v>0.70191000000000003</v>
      </c>
    </row>
    <row r="27" spans="2:30" x14ac:dyDescent="0.4">
      <c r="B27" s="4" t="s">
        <v>33</v>
      </c>
      <c r="C27" s="4">
        <v>68</v>
      </c>
      <c r="D27" s="12">
        <v>32.293599999999998</v>
      </c>
      <c r="E27" s="4">
        <v>68</v>
      </c>
      <c r="F27" s="12">
        <v>216.61349999999999</v>
      </c>
      <c r="G27" s="4">
        <v>68</v>
      </c>
      <c r="H27" s="12">
        <v>48.290900000000001</v>
      </c>
      <c r="I27" s="4">
        <v>68</v>
      </c>
      <c r="J27" s="12">
        <v>9.36374</v>
      </c>
      <c r="L27" s="6" t="s">
        <v>33</v>
      </c>
      <c r="M27" s="6">
        <v>23</v>
      </c>
      <c r="N27" s="13">
        <v>29.479299999999999</v>
      </c>
      <c r="O27" s="6">
        <v>23</v>
      </c>
      <c r="P27" s="13">
        <v>169.62450000000001</v>
      </c>
      <c r="Q27" s="6">
        <v>23</v>
      </c>
      <c r="R27" s="13">
        <v>33.198900000000002</v>
      </c>
      <c r="S27" s="6">
        <v>23</v>
      </c>
      <c r="T27" s="13">
        <v>4.5981699999999996</v>
      </c>
      <c r="V27" s="4" t="s">
        <v>33</v>
      </c>
      <c r="W27" s="4">
        <v>10</v>
      </c>
      <c r="X27" s="12">
        <v>36.985799999999998</v>
      </c>
      <c r="Y27" s="4">
        <v>10</v>
      </c>
      <c r="Z27" s="12">
        <v>2.0522</v>
      </c>
      <c r="AA27" s="4">
        <v>10</v>
      </c>
      <c r="AB27" s="12">
        <v>0.50795999999999997</v>
      </c>
      <c r="AC27" s="4">
        <v>10</v>
      </c>
      <c r="AD27" s="12">
        <v>0.80103999999999997</v>
      </c>
    </row>
    <row r="28" spans="2:30" x14ac:dyDescent="0.4">
      <c r="B28" s="4" t="s">
        <v>34</v>
      </c>
      <c r="C28" s="4">
        <v>68</v>
      </c>
      <c r="D28" s="12">
        <v>28.812799999999999</v>
      </c>
      <c r="E28" s="4">
        <v>68</v>
      </c>
      <c r="F28" s="12">
        <v>187.34540000000001</v>
      </c>
      <c r="G28" s="4">
        <v>68</v>
      </c>
      <c r="H28" s="12">
        <v>68.101200000000006</v>
      </c>
      <c r="I28" s="4">
        <v>68</v>
      </c>
      <c r="J28" s="12">
        <v>16.1493</v>
      </c>
      <c r="L28" s="6" t="s">
        <v>34</v>
      </c>
      <c r="M28" s="6">
        <v>23</v>
      </c>
      <c r="N28" s="13">
        <v>25.100100000000001</v>
      </c>
      <c r="O28" s="6">
        <v>23</v>
      </c>
      <c r="P28" s="13">
        <v>139.67359999999999</v>
      </c>
      <c r="Q28" s="6">
        <v>23</v>
      </c>
      <c r="R28" s="13">
        <v>44.435400000000001</v>
      </c>
      <c r="S28" s="6">
        <v>23</v>
      </c>
      <c r="T28" s="13">
        <v>6.9653900000000002</v>
      </c>
      <c r="V28" s="4" t="s">
        <v>34</v>
      </c>
      <c r="W28" s="4">
        <v>10</v>
      </c>
      <c r="X28" s="12">
        <v>33.728900000000003</v>
      </c>
      <c r="Y28" s="4">
        <v>10</v>
      </c>
      <c r="Z28" s="12">
        <v>1.6376999999999999</v>
      </c>
      <c r="AA28" s="4">
        <v>10</v>
      </c>
      <c r="AB28" s="12">
        <v>0.73660999999999999</v>
      </c>
      <c r="AC28" s="4">
        <v>10</v>
      </c>
      <c r="AD28" s="12">
        <v>0.83331999999999995</v>
      </c>
    </row>
    <row r="29" spans="2:30" x14ac:dyDescent="0.4">
      <c r="B29" s="4" t="s">
        <v>35</v>
      </c>
      <c r="C29" s="4">
        <v>68</v>
      </c>
      <c r="D29" s="12">
        <v>31.999700000000001</v>
      </c>
      <c r="E29" s="4">
        <v>68</v>
      </c>
      <c r="F29" s="12">
        <v>179.39230000000001</v>
      </c>
      <c r="G29" s="4">
        <v>68</v>
      </c>
      <c r="H29" s="12">
        <v>49.253799999999998</v>
      </c>
      <c r="I29" s="4">
        <v>68</v>
      </c>
      <c r="J29" s="12">
        <v>9.41371</v>
      </c>
      <c r="L29" s="6" t="s">
        <v>35</v>
      </c>
      <c r="M29" s="6">
        <v>23</v>
      </c>
      <c r="N29" s="13">
        <v>27.240100000000002</v>
      </c>
      <c r="O29" s="6">
        <v>23</v>
      </c>
      <c r="P29" s="13">
        <v>124.06019999999999</v>
      </c>
      <c r="Q29" s="6">
        <v>23</v>
      </c>
      <c r="R29" s="13">
        <v>27.405999999999999</v>
      </c>
      <c r="S29" s="6">
        <v>23</v>
      </c>
      <c r="T29" s="13">
        <v>4.7625900000000003</v>
      </c>
      <c r="V29" s="4" t="s">
        <v>35</v>
      </c>
      <c r="W29" s="4">
        <v>10</v>
      </c>
      <c r="X29" s="12">
        <v>30.565899999999999</v>
      </c>
      <c r="Y29" s="4">
        <v>10</v>
      </c>
      <c r="Z29" s="12">
        <v>2.0865999999999998</v>
      </c>
      <c r="AA29" s="4">
        <v>10</v>
      </c>
      <c r="AB29" s="12">
        <v>0.40176000000000001</v>
      </c>
      <c r="AC29" s="4">
        <v>10</v>
      </c>
      <c r="AD29" s="12">
        <v>1.1796</v>
      </c>
    </row>
    <row r="30" spans="2:30" x14ac:dyDescent="0.4">
      <c r="B30" s="4" t="s">
        <v>36</v>
      </c>
      <c r="C30" s="4">
        <v>68</v>
      </c>
      <c r="D30" s="12">
        <v>29.162500000000001</v>
      </c>
      <c r="E30" s="4">
        <v>68</v>
      </c>
      <c r="F30" s="12">
        <v>137.959</v>
      </c>
      <c r="G30" s="4">
        <v>68</v>
      </c>
      <c r="H30" s="12">
        <v>43.293900000000001</v>
      </c>
      <c r="I30" s="4">
        <v>68</v>
      </c>
      <c r="J30" s="12">
        <v>16.3979</v>
      </c>
      <c r="L30" s="6" t="s">
        <v>36</v>
      </c>
      <c r="M30" s="6">
        <v>23</v>
      </c>
      <c r="N30" s="13">
        <v>25.731200000000001</v>
      </c>
      <c r="O30" s="6">
        <v>23</v>
      </c>
      <c r="P30" s="13">
        <v>104.8871</v>
      </c>
      <c r="Q30" s="6">
        <v>23</v>
      </c>
      <c r="R30" s="13">
        <v>31.504799999999999</v>
      </c>
      <c r="S30" s="6">
        <v>23</v>
      </c>
      <c r="T30" s="13">
        <v>11.519600000000001</v>
      </c>
      <c r="V30" s="4" t="s">
        <v>36</v>
      </c>
      <c r="W30" s="4">
        <v>10</v>
      </c>
      <c r="X30" s="12">
        <v>14.4117</v>
      </c>
      <c r="Y30" s="4">
        <v>10</v>
      </c>
      <c r="Z30" s="12">
        <v>0.94645000000000001</v>
      </c>
      <c r="AA30" s="4">
        <v>10</v>
      </c>
      <c r="AB30" s="12">
        <v>3.5357E-2</v>
      </c>
      <c r="AC30" s="4">
        <v>10</v>
      </c>
      <c r="AD30" s="12">
        <v>0.48363</v>
      </c>
    </row>
    <row r="31" spans="2:30" x14ac:dyDescent="0.4">
      <c r="B31" s="4" t="s">
        <v>37</v>
      </c>
      <c r="C31" s="4">
        <v>68</v>
      </c>
      <c r="D31" s="12">
        <v>23.5305</v>
      </c>
      <c r="E31" s="4">
        <v>68</v>
      </c>
      <c r="F31" s="12">
        <v>163.2544</v>
      </c>
      <c r="G31" s="4">
        <v>68</v>
      </c>
      <c r="H31" s="12">
        <v>27.583300000000001</v>
      </c>
      <c r="I31" s="4">
        <v>68</v>
      </c>
      <c r="J31" s="12">
        <v>27.271999999999998</v>
      </c>
      <c r="L31" s="6" t="s">
        <v>37</v>
      </c>
      <c r="M31" s="6">
        <v>23</v>
      </c>
      <c r="N31" s="13">
        <v>21.534600000000001</v>
      </c>
      <c r="O31" s="6">
        <v>23</v>
      </c>
      <c r="P31" s="13">
        <v>134.88200000000001</v>
      </c>
      <c r="Q31" s="6">
        <v>23</v>
      </c>
      <c r="R31" s="13">
        <v>20.128599999999999</v>
      </c>
      <c r="S31" s="6">
        <v>23</v>
      </c>
      <c r="T31" s="13">
        <v>24.582999999999998</v>
      </c>
      <c r="V31" s="4" t="s">
        <v>37</v>
      </c>
      <c r="W31" s="4">
        <v>10</v>
      </c>
      <c r="X31" s="12">
        <v>18.312899999999999</v>
      </c>
      <c r="Y31" s="4">
        <v>10</v>
      </c>
      <c r="Z31" s="12">
        <v>1.1341000000000001</v>
      </c>
      <c r="AA31" s="4">
        <v>10</v>
      </c>
      <c r="AB31" s="12">
        <v>0.34566000000000002</v>
      </c>
      <c r="AC31" s="4">
        <v>10</v>
      </c>
      <c r="AD31" s="12">
        <v>0.97143000000000002</v>
      </c>
    </row>
    <row r="32" spans="2:30" x14ac:dyDescent="0.4">
      <c r="B32" s="4" t="s">
        <v>38</v>
      </c>
      <c r="C32" s="4">
        <v>68</v>
      </c>
      <c r="D32" s="12">
        <v>19.6234</v>
      </c>
      <c r="E32" s="4">
        <v>68</v>
      </c>
      <c r="F32" s="12">
        <v>244.80369999999999</v>
      </c>
      <c r="G32" s="4">
        <v>68</v>
      </c>
      <c r="H32" s="12">
        <v>52.491599999999998</v>
      </c>
      <c r="I32" s="4">
        <v>68</v>
      </c>
      <c r="J32" s="12">
        <v>22.981400000000001</v>
      </c>
      <c r="L32" s="6" t="s">
        <v>38</v>
      </c>
      <c r="M32" s="6">
        <v>23</v>
      </c>
      <c r="N32" s="13">
        <v>18.445599999999999</v>
      </c>
      <c r="O32" s="6">
        <v>23</v>
      </c>
      <c r="P32" s="13">
        <v>191.38149999999999</v>
      </c>
      <c r="Q32" s="6">
        <v>23</v>
      </c>
      <c r="R32" s="13">
        <v>40.052599999999998</v>
      </c>
      <c r="S32" s="6">
        <v>23</v>
      </c>
      <c r="T32" s="13">
        <v>21.9422</v>
      </c>
      <c r="V32" s="4" t="s">
        <v>38</v>
      </c>
      <c r="W32" s="4">
        <v>10</v>
      </c>
      <c r="X32" s="12">
        <v>14.8432</v>
      </c>
      <c r="Y32" s="4">
        <v>10</v>
      </c>
      <c r="Z32" s="12">
        <v>3.3616999999999999</v>
      </c>
      <c r="AA32" s="4">
        <v>10</v>
      </c>
      <c r="AB32" s="12">
        <v>0.32166</v>
      </c>
      <c r="AC32" s="4">
        <v>10</v>
      </c>
      <c r="AD32" s="12">
        <v>4.3217999999999996</v>
      </c>
    </row>
    <row r="33" spans="2:30" x14ac:dyDescent="0.4">
      <c r="B33" s="4" t="s">
        <v>39</v>
      </c>
      <c r="C33" s="4">
        <v>68</v>
      </c>
      <c r="D33" s="12">
        <v>23.7775</v>
      </c>
      <c r="E33" s="4">
        <v>68</v>
      </c>
      <c r="F33" s="12">
        <v>240.58420000000001</v>
      </c>
      <c r="G33" s="4">
        <v>68</v>
      </c>
      <c r="H33" s="12">
        <v>62.921599999999998</v>
      </c>
      <c r="I33" s="4">
        <v>68</v>
      </c>
      <c r="J33" s="12">
        <v>23.616700000000002</v>
      </c>
      <c r="L33" s="6" t="s">
        <v>39</v>
      </c>
      <c r="M33" s="6">
        <v>23</v>
      </c>
      <c r="N33" s="13">
        <v>19.992899999999999</v>
      </c>
      <c r="O33" s="6">
        <v>23</v>
      </c>
      <c r="P33" s="13">
        <v>193.86959999999999</v>
      </c>
      <c r="Q33" s="6">
        <v>23</v>
      </c>
      <c r="R33" s="13">
        <v>36.970399999999998</v>
      </c>
      <c r="S33" s="6">
        <v>23</v>
      </c>
      <c r="T33" s="13">
        <v>20.828700000000001</v>
      </c>
      <c r="V33" s="4" t="s">
        <v>39</v>
      </c>
      <c r="W33" s="4">
        <v>10</v>
      </c>
      <c r="X33" s="12">
        <v>13.673299999999999</v>
      </c>
      <c r="Y33" s="4">
        <v>10</v>
      </c>
      <c r="Z33" s="12">
        <v>2.0990000000000002</v>
      </c>
      <c r="AA33" s="4">
        <v>10</v>
      </c>
      <c r="AB33" s="12">
        <v>0.42499999999999999</v>
      </c>
      <c r="AC33" s="4">
        <v>10</v>
      </c>
      <c r="AD33" s="12">
        <v>0.68701000000000001</v>
      </c>
    </row>
    <row r="34" spans="2:30" x14ac:dyDescent="0.4">
      <c r="B34" s="4" t="s">
        <v>40</v>
      </c>
      <c r="C34" s="4">
        <v>68</v>
      </c>
      <c r="D34" s="12">
        <v>33.423000000000002</v>
      </c>
      <c r="E34" s="4">
        <v>68</v>
      </c>
      <c r="F34" s="12">
        <v>221.9177</v>
      </c>
      <c r="G34" s="4">
        <v>68</v>
      </c>
      <c r="H34" s="12">
        <v>91.660399999999996</v>
      </c>
      <c r="I34" s="4">
        <v>68</v>
      </c>
      <c r="J34" s="12">
        <v>17.227399999999999</v>
      </c>
      <c r="L34" s="6" t="s">
        <v>40</v>
      </c>
      <c r="M34" s="6">
        <v>23</v>
      </c>
      <c r="N34" s="13">
        <v>28.811499999999999</v>
      </c>
      <c r="O34" s="6">
        <v>23</v>
      </c>
      <c r="P34" s="13">
        <v>164.21350000000001</v>
      </c>
      <c r="Q34" s="6">
        <v>23</v>
      </c>
      <c r="R34" s="13">
        <v>66.198599999999999</v>
      </c>
      <c r="S34" s="6">
        <v>23</v>
      </c>
      <c r="T34" s="13">
        <v>13.4132</v>
      </c>
      <c r="V34" s="4" t="s">
        <v>40</v>
      </c>
      <c r="W34" s="4">
        <v>10</v>
      </c>
      <c r="X34" s="12">
        <v>26.3018</v>
      </c>
      <c r="Y34" s="4">
        <v>10</v>
      </c>
      <c r="Z34" s="12">
        <v>3.3843999999999999</v>
      </c>
      <c r="AA34" s="4">
        <v>10</v>
      </c>
      <c r="AB34" s="12">
        <v>1.0172000000000001</v>
      </c>
      <c r="AC34" s="4">
        <v>10</v>
      </c>
      <c r="AD34" s="12">
        <v>0.56608000000000003</v>
      </c>
    </row>
    <row r="35" spans="2:30" x14ac:dyDescent="0.4">
      <c r="B35" s="4" t="s">
        <v>41</v>
      </c>
      <c r="C35" s="4">
        <v>68</v>
      </c>
      <c r="D35" s="12">
        <v>34.603499999999997</v>
      </c>
      <c r="E35" s="4">
        <v>68</v>
      </c>
      <c r="F35" s="12">
        <v>231.40600000000001</v>
      </c>
      <c r="G35" s="4">
        <v>68</v>
      </c>
      <c r="H35" s="12">
        <v>65.205399999999997</v>
      </c>
      <c r="I35" s="4">
        <v>68</v>
      </c>
      <c r="J35" s="12">
        <v>22.157599999999999</v>
      </c>
      <c r="L35" s="6" t="s">
        <v>41</v>
      </c>
      <c r="M35" s="6">
        <v>23</v>
      </c>
      <c r="N35" s="13">
        <v>30.733499999999999</v>
      </c>
      <c r="O35" s="6">
        <v>23</v>
      </c>
      <c r="P35" s="13">
        <v>181.56120000000001</v>
      </c>
      <c r="Q35" s="6">
        <v>23</v>
      </c>
      <c r="R35" s="13">
        <v>40.069899999999997</v>
      </c>
      <c r="S35" s="6">
        <v>23</v>
      </c>
      <c r="T35" s="13">
        <v>20.973299999999998</v>
      </c>
      <c r="V35" s="4" t="s">
        <v>41</v>
      </c>
      <c r="W35" s="4">
        <v>10</v>
      </c>
      <c r="X35" s="12">
        <v>36.960099999999997</v>
      </c>
      <c r="Y35" s="4">
        <v>10</v>
      </c>
      <c r="Z35" s="12">
        <v>2.9474</v>
      </c>
      <c r="AA35" s="4">
        <v>10</v>
      </c>
      <c r="AB35" s="12">
        <v>1.323</v>
      </c>
      <c r="AC35" s="4">
        <v>10</v>
      </c>
      <c r="AD35" s="12">
        <v>0.17791999999999999</v>
      </c>
    </row>
    <row r="36" spans="2:30" x14ac:dyDescent="0.4">
      <c r="B36" s="4" t="s">
        <v>42</v>
      </c>
      <c r="C36" s="4">
        <v>68</v>
      </c>
      <c r="D36" s="12">
        <v>32.745100000000001</v>
      </c>
      <c r="E36" s="4">
        <v>68</v>
      </c>
      <c r="F36" s="12">
        <v>272.1601</v>
      </c>
      <c r="G36" s="4">
        <v>68</v>
      </c>
      <c r="H36" s="12">
        <v>99.687899999999999</v>
      </c>
      <c r="I36" s="4">
        <v>68</v>
      </c>
      <c r="J36" s="12">
        <v>11.775600000000001</v>
      </c>
      <c r="L36" s="6" t="s">
        <v>42</v>
      </c>
      <c r="M36" s="6">
        <v>23</v>
      </c>
      <c r="N36" s="13">
        <v>30.1815</v>
      </c>
      <c r="O36" s="6">
        <v>23</v>
      </c>
      <c r="P36" s="13">
        <v>185.8954</v>
      </c>
      <c r="Q36" s="6">
        <v>23</v>
      </c>
      <c r="R36" s="13">
        <v>70.834100000000007</v>
      </c>
      <c r="S36" s="6">
        <v>23</v>
      </c>
      <c r="T36" s="13">
        <v>8.0140600000000006</v>
      </c>
      <c r="V36" s="4" t="s">
        <v>42</v>
      </c>
      <c r="W36" s="4">
        <v>10</v>
      </c>
      <c r="X36" s="12">
        <v>62.640300000000003</v>
      </c>
      <c r="Y36" s="4">
        <v>10</v>
      </c>
      <c r="Z36" s="12">
        <v>3.2155999999999998</v>
      </c>
      <c r="AA36" s="4">
        <v>10</v>
      </c>
      <c r="AB36" s="12">
        <v>2.5375999999999999</v>
      </c>
      <c r="AC36" s="4">
        <v>10</v>
      </c>
      <c r="AD36" s="12">
        <v>0.27367999999999998</v>
      </c>
    </row>
    <row r="37" spans="2:30" x14ac:dyDescent="0.4">
      <c r="B37" s="4" t="s">
        <v>43</v>
      </c>
      <c r="C37" s="4">
        <v>68</v>
      </c>
      <c r="D37" s="12">
        <v>33.498199999999997</v>
      </c>
      <c r="E37" s="4">
        <v>68</v>
      </c>
      <c r="F37" s="12">
        <v>234.32040000000001</v>
      </c>
      <c r="G37" s="4">
        <v>68</v>
      </c>
      <c r="H37" s="12">
        <v>69.973799999999997</v>
      </c>
      <c r="I37" s="4">
        <v>68</v>
      </c>
      <c r="J37" s="12">
        <v>30.934699999999999</v>
      </c>
      <c r="L37" s="6" t="s">
        <v>43</v>
      </c>
      <c r="M37" s="6">
        <v>23</v>
      </c>
      <c r="N37" s="13">
        <v>32.460700000000003</v>
      </c>
      <c r="O37" s="6">
        <v>23</v>
      </c>
      <c r="P37" s="13">
        <v>162.9829</v>
      </c>
      <c r="Q37" s="6">
        <v>23</v>
      </c>
      <c r="R37" s="13">
        <v>42.414200000000001</v>
      </c>
      <c r="S37" s="6">
        <v>23</v>
      </c>
      <c r="T37" s="13">
        <v>22.691500000000001</v>
      </c>
      <c r="V37" s="4" t="s">
        <v>43</v>
      </c>
      <c r="W37" s="4">
        <v>10</v>
      </c>
      <c r="X37" s="12">
        <v>62.333399999999997</v>
      </c>
      <c r="Y37" s="4">
        <v>10</v>
      </c>
      <c r="Z37" s="12">
        <v>3.1918000000000002</v>
      </c>
      <c r="AA37" s="4">
        <v>10</v>
      </c>
      <c r="AB37" s="12">
        <v>1.4563999999999999</v>
      </c>
      <c r="AC37" s="4">
        <v>10</v>
      </c>
      <c r="AD37" s="12">
        <v>0.30057</v>
      </c>
    </row>
    <row r="38" spans="2:30" x14ac:dyDescent="0.4">
      <c r="B38" s="4" t="s">
        <v>44</v>
      </c>
      <c r="C38" s="4">
        <v>68</v>
      </c>
      <c r="D38" s="12">
        <v>35.363900000000001</v>
      </c>
      <c r="E38" s="4">
        <v>67</v>
      </c>
      <c r="F38" s="12">
        <v>245.44409999999999</v>
      </c>
      <c r="G38" s="4">
        <v>67</v>
      </c>
      <c r="H38" s="12">
        <v>99.689499999999995</v>
      </c>
      <c r="I38" s="4">
        <v>67</v>
      </c>
      <c r="J38" s="12">
        <v>11.7547</v>
      </c>
      <c r="L38" s="6" t="s">
        <v>44</v>
      </c>
      <c r="M38" s="6">
        <v>23</v>
      </c>
      <c r="N38" s="13">
        <v>31.752700000000001</v>
      </c>
      <c r="O38" s="6">
        <v>23</v>
      </c>
      <c r="P38" s="13">
        <v>171.33949999999999</v>
      </c>
      <c r="Q38" s="6">
        <v>23</v>
      </c>
      <c r="R38" s="13">
        <v>63.742100000000001</v>
      </c>
      <c r="S38" s="6">
        <v>23</v>
      </c>
      <c r="T38" s="13">
        <v>10.038399999999999</v>
      </c>
      <c r="V38" s="4" t="s">
        <v>44</v>
      </c>
      <c r="W38" s="4">
        <v>10</v>
      </c>
      <c r="X38" s="12">
        <v>46.881799999999998</v>
      </c>
      <c r="Y38" s="4">
        <v>10</v>
      </c>
      <c r="Z38" s="12">
        <v>3.4914000000000001</v>
      </c>
      <c r="AA38" s="4">
        <v>10</v>
      </c>
      <c r="AB38" s="12">
        <v>1.6768000000000001</v>
      </c>
      <c r="AC38" s="4">
        <v>10</v>
      </c>
      <c r="AD38" s="12">
        <v>0.31047999999999998</v>
      </c>
    </row>
  </sheetData>
  <mergeCells count="27">
    <mergeCell ref="A3:R3"/>
    <mergeCell ref="A4:R4"/>
    <mergeCell ref="A5:C5"/>
    <mergeCell ref="C7:J7"/>
    <mergeCell ref="B8:B9"/>
    <mergeCell ref="C8:D9"/>
    <mergeCell ref="E8:F9"/>
    <mergeCell ref="G8:H9"/>
    <mergeCell ref="I8:J9"/>
    <mergeCell ref="C10:E10"/>
    <mergeCell ref="F10:J10"/>
    <mergeCell ref="M7:T7"/>
    <mergeCell ref="L8:L9"/>
    <mergeCell ref="M8:N9"/>
    <mergeCell ref="O8:P9"/>
    <mergeCell ref="Q8:R9"/>
    <mergeCell ref="S8:T9"/>
    <mergeCell ref="M10:O10"/>
    <mergeCell ref="P10:T10"/>
    <mergeCell ref="W10:Y10"/>
    <mergeCell ref="Z10:AD10"/>
    <mergeCell ref="W7:AD7"/>
    <mergeCell ref="V8:V9"/>
    <mergeCell ref="W8:X9"/>
    <mergeCell ref="Y8:Z9"/>
    <mergeCell ref="AA8:AB9"/>
    <mergeCell ref="AC8:AD9"/>
  </mergeCells>
  <hyperlinks>
    <hyperlink ref="A5" location="'List of contents'!A1" display="Back to 'List of contents'" xr:uid="{00000000-0004-0000-4800-000000000000}"/>
  </hyperlinks>
  <pageMargins left="0.7" right="0.7" top="0.75" bottom="0.75" header="0.3" footer="0.3"/>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sheetPr codeName="Sheet73"/>
  <dimension ref="A1:AD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0" s="15" customFormat="1" ht="20.399999999999999" x14ac:dyDescent="0.45">
      <c r="A1" s="1" t="s">
        <v>469</v>
      </c>
    </row>
    <row r="2" spans="1:30" s="4" customFormat="1" ht="15" x14ac:dyDescent="0.35">
      <c r="A2" s="4" t="s">
        <v>95</v>
      </c>
    </row>
    <row r="3" spans="1:30" s="4" customFormat="1" ht="15" x14ac:dyDescent="0.35">
      <c r="A3" s="24" t="s">
        <v>463</v>
      </c>
      <c r="B3" s="24"/>
      <c r="C3" s="24"/>
      <c r="D3" s="24"/>
      <c r="E3" s="24"/>
      <c r="F3" s="24"/>
      <c r="G3" s="24"/>
      <c r="H3" s="24"/>
      <c r="I3" s="24"/>
      <c r="J3" s="24"/>
      <c r="K3" s="24"/>
      <c r="L3" s="24"/>
      <c r="M3" s="24"/>
      <c r="N3" s="24"/>
      <c r="O3" s="24"/>
      <c r="P3" s="24"/>
      <c r="Q3" s="24"/>
      <c r="R3" s="24"/>
    </row>
    <row r="4" spans="1:30" s="4" customFormat="1" ht="15" x14ac:dyDescent="0.35">
      <c r="A4" s="18" t="s">
        <v>470</v>
      </c>
      <c r="B4" s="24"/>
      <c r="C4" s="24"/>
      <c r="D4" s="24"/>
      <c r="E4" s="24"/>
      <c r="F4" s="24"/>
      <c r="G4" s="24"/>
      <c r="H4" s="24"/>
      <c r="I4" s="24"/>
      <c r="J4" s="24"/>
      <c r="K4" s="24"/>
      <c r="L4" s="24"/>
      <c r="M4" s="24"/>
      <c r="N4" s="24"/>
      <c r="O4" s="24"/>
      <c r="P4" s="24"/>
      <c r="Q4" s="24"/>
      <c r="R4" s="24"/>
    </row>
    <row r="5" spans="1:30" x14ac:dyDescent="0.4">
      <c r="A5" s="25" t="s">
        <v>9</v>
      </c>
      <c r="B5" s="25"/>
      <c r="C5" s="25"/>
    </row>
    <row r="7" spans="1:30" x14ac:dyDescent="0.4">
      <c r="B7" s="4" t="s">
        <v>10</v>
      </c>
      <c r="C7" s="17" t="s">
        <v>52</v>
      </c>
      <c r="D7" s="17"/>
      <c r="E7" s="17"/>
      <c r="F7" s="17"/>
      <c r="G7" s="17"/>
      <c r="H7" s="17"/>
      <c r="I7" s="17"/>
      <c r="J7" s="17"/>
      <c r="L7" s="6" t="s">
        <v>10</v>
      </c>
      <c r="M7" s="20" t="s">
        <v>51</v>
      </c>
      <c r="N7" s="20"/>
      <c r="O7" s="20"/>
      <c r="P7" s="20"/>
      <c r="Q7" s="20"/>
      <c r="R7" s="20"/>
      <c r="S7" s="20"/>
      <c r="T7" s="20"/>
      <c r="V7" s="4" t="s">
        <v>10</v>
      </c>
      <c r="W7" s="17" t="s">
        <v>50</v>
      </c>
      <c r="X7" s="17"/>
      <c r="Y7" s="17"/>
      <c r="Z7" s="17"/>
      <c r="AA7" s="17"/>
      <c r="AB7" s="17"/>
      <c r="AC7" s="17"/>
      <c r="AD7" s="17"/>
    </row>
    <row r="8" spans="1:30" ht="21" customHeight="1" x14ac:dyDescent="0.4">
      <c r="B8" s="18" t="s">
        <v>10</v>
      </c>
      <c r="C8" s="19" t="s">
        <v>89</v>
      </c>
      <c r="D8" s="19"/>
      <c r="E8" s="19" t="s">
        <v>90</v>
      </c>
      <c r="F8" s="19"/>
      <c r="G8" s="19" t="s">
        <v>91</v>
      </c>
      <c r="H8" s="19"/>
      <c r="I8" s="19" t="s">
        <v>92</v>
      </c>
      <c r="J8" s="19"/>
      <c r="L8" s="21" t="s">
        <v>10</v>
      </c>
      <c r="M8" s="22" t="s">
        <v>89</v>
      </c>
      <c r="N8" s="22"/>
      <c r="O8" s="22" t="s">
        <v>90</v>
      </c>
      <c r="P8" s="22"/>
      <c r="Q8" s="22" t="s">
        <v>91</v>
      </c>
      <c r="R8" s="22"/>
      <c r="S8" s="22" t="s">
        <v>92</v>
      </c>
      <c r="T8" s="22"/>
      <c r="V8" s="18" t="s">
        <v>10</v>
      </c>
      <c r="W8" s="19" t="s">
        <v>89</v>
      </c>
      <c r="X8" s="19"/>
      <c r="Y8" s="19" t="s">
        <v>90</v>
      </c>
      <c r="Z8" s="19"/>
      <c r="AA8" s="19" t="s">
        <v>91</v>
      </c>
      <c r="AB8" s="19"/>
      <c r="AC8" s="19" t="s">
        <v>92</v>
      </c>
      <c r="AD8" s="19"/>
    </row>
    <row r="9" spans="1:30" ht="21" customHeight="1" x14ac:dyDescent="0.4">
      <c r="B9" s="18"/>
      <c r="C9" s="19"/>
      <c r="D9" s="19"/>
      <c r="E9" s="19"/>
      <c r="F9" s="19"/>
      <c r="G9" s="19"/>
      <c r="H9" s="19"/>
      <c r="I9" s="19"/>
      <c r="J9" s="19"/>
      <c r="L9" s="21"/>
      <c r="M9" s="22"/>
      <c r="N9" s="22"/>
      <c r="O9" s="22"/>
      <c r="P9" s="22"/>
      <c r="Q9" s="22"/>
      <c r="R9" s="22"/>
      <c r="S9" s="22"/>
      <c r="T9" s="22"/>
      <c r="V9" s="18"/>
      <c r="W9" s="19"/>
      <c r="X9" s="19"/>
      <c r="Y9" s="19"/>
      <c r="Z9" s="19"/>
      <c r="AA9" s="19"/>
      <c r="AB9" s="19"/>
      <c r="AC9" s="19"/>
      <c r="AD9" s="19"/>
    </row>
    <row r="10" spans="1:30" x14ac:dyDescent="0.4">
      <c r="B10" s="4" t="s">
        <v>10</v>
      </c>
      <c r="C10" s="16" t="s">
        <v>15</v>
      </c>
      <c r="D10" s="16"/>
      <c r="E10" s="16"/>
      <c r="F10" s="16" t="s">
        <v>81</v>
      </c>
      <c r="G10" s="16"/>
      <c r="H10" s="16"/>
      <c r="I10" s="16"/>
      <c r="J10" s="16"/>
      <c r="L10" s="6" t="s">
        <v>10</v>
      </c>
      <c r="M10" s="23" t="s">
        <v>15</v>
      </c>
      <c r="N10" s="23"/>
      <c r="O10" s="23"/>
      <c r="P10" s="23" t="s">
        <v>81</v>
      </c>
      <c r="Q10" s="23"/>
      <c r="R10" s="23"/>
      <c r="S10" s="23"/>
      <c r="T10" s="23"/>
      <c r="V10" s="4" t="s">
        <v>10</v>
      </c>
      <c r="W10" s="16" t="s">
        <v>15</v>
      </c>
      <c r="X10" s="16"/>
      <c r="Y10" s="16"/>
      <c r="Z10" s="16" t="s">
        <v>81</v>
      </c>
      <c r="AA10" s="16"/>
      <c r="AB10" s="16"/>
      <c r="AC10" s="16"/>
      <c r="AD10" s="16"/>
    </row>
    <row r="11" spans="1:3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c r="V11" s="4" t="s">
        <v>10</v>
      </c>
      <c r="W11" s="8" t="s">
        <v>16</v>
      </c>
      <c r="X11" s="8" t="s">
        <v>17</v>
      </c>
      <c r="Y11" s="8" t="s">
        <v>16</v>
      </c>
      <c r="Z11" s="8" t="s">
        <v>17</v>
      </c>
      <c r="AA11" s="8" t="s">
        <v>16</v>
      </c>
      <c r="AB11" s="8" t="s">
        <v>17</v>
      </c>
      <c r="AC11" s="8" t="s">
        <v>16</v>
      </c>
      <c r="AD11" s="8" t="s">
        <v>17</v>
      </c>
    </row>
    <row r="12" spans="1:30" x14ac:dyDescent="0.4">
      <c r="B12" s="4" t="s">
        <v>18</v>
      </c>
      <c r="C12" s="4" t="s">
        <v>10</v>
      </c>
      <c r="D12" s="12" t="s">
        <v>10</v>
      </c>
      <c r="E12" s="4">
        <v>23</v>
      </c>
      <c r="F12" s="12">
        <v>47.6008</v>
      </c>
      <c r="G12" s="4">
        <v>23</v>
      </c>
      <c r="H12" s="12">
        <v>14.0793</v>
      </c>
      <c r="I12" s="4">
        <v>23</v>
      </c>
      <c r="J12" s="12">
        <v>19.6554</v>
      </c>
      <c r="L12" s="6" t="s">
        <v>18</v>
      </c>
      <c r="M12" s="6" t="s">
        <v>10</v>
      </c>
      <c r="N12" s="13" t="s">
        <v>10</v>
      </c>
      <c r="O12" s="6">
        <v>13</v>
      </c>
      <c r="P12" s="13">
        <v>25.178599999999999</v>
      </c>
      <c r="Q12" s="6">
        <v>13</v>
      </c>
      <c r="R12" s="13">
        <v>5.0873600000000003</v>
      </c>
      <c r="S12" s="6">
        <v>13</v>
      </c>
      <c r="T12" s="13">
        <v>11.5528</v>
      </c>
      <c r="V12" s="4" t="s">
        <v>18</v>
      </c>
      <c r="W12" s="4" t="s">
        <v>10</v>
      </c>
      <c r="X12" s="12" t="s">
        <v>10</v>
      </c>
      <c r="Y12" s="4">
        <v>32</v>
      </c>
      <c r="Z12" s="12">
        <v>42.886020000000002</v>
      </c>
      <c r="AA12" s="4">
        <v>32</v>
      </c>
      <c r="AB12" s="12">
        <v>24.2136</v>
      </c>
      <c r="AC12" s="4">
        <v>32</v>
      </c>
      <c r="AD12" s="12">
        <v>2.2472799999999999</v>
      </c>
    </row>
    <row r="13" spans="1:30" x14ac:dyDescent="0.4">
      <c r="B13" s="4" t="s">
        <v>19</v>
      </c>
      <c r="C13" s="4">
        <v>23</v>
      </c>
      <c r="D13" s="12">
        <v>40.060400000000001</v>
      </c>
      <c r="E13" s="4">
        <v>23</v>
      </c>
      <c r="F13" s="12">
        <v>1.6741200000000001</v>
      </c>
      <c r="G13" s="4">
        <v>23</v>
      </c>
      <c r="H13" s="12">
        <v>5.6604099999999997</v>
      </c>
      <c r="I13" s="4">
        <v>23</v>
      </c>
      <c r="J13" s="12">
        <v>9.7389799999999997</v>
      </c>
      <c r="L13" s="6" t="s">
        <v>19</v>
      </c>
      <c r="M13" s="6">
        <v>13</v>
      </c>
      <c r="N13" s="13">
        <v>17.624700000000001</v>
      </c>
      <c r="O13" s="6">
        <v>13</v>
      </c>
      <c r="P13" s="13">
        <v>33.296500000000002</v>
      </c>
      <c r="Q13" s="6">
        <v>13</v>
      </c>
      <c r="R13" s="13">
        <v>5.2186899999999996</v>
      </c>
      <c r="S13" s="6">
        <v>13</v>
      </c>
      <c r="T13" s="13">
        <v>4.4661099999999996</v>
      </c>
      <c r="V13" s="4" t="s">
        <v>19</v>
      </c>
      <c r="W13" s="4">
        <v>32</v>
      </c>
      <c r="X13" s="12">
        <v>42.509700000000002</v>
      </c>
      <c r="Y13" s="4">
        <v>32</v>
      </c>
      <c r="Z13" s="12">
        <v>50.286270000000002</v>
      </c>
      <c r="AA13" s="4">
        <v>32</v>
      </c>
      <c r="AB13" s="12">
        <v>15.393700000000001</v>
      </c>
      <c r="AC13" s="4">
        <v>32</v>
      </c>
      <c r="AD13" s="12">
        <v>6.2968400000000004</v>
      </c>
    </row>
    <row r="14" spans="1:30" x14ac:dyDescent="0.4">
      <c r="B14" s="4" t="s">
        <v>20</v>
      </c>
      <c r="C14" s="4">
        <v>23</v>
      </c>
      <c r="D14" s="12">
        <v>50.774549999999998</v>
      </c>
      <c r="E14" s="4">
        <v>23</v>
      </c>
      <c r="F14" s="12">
        <v>30.6708</v>
      </c>
      <c r="G14" s="4">
        <v>23</v>
      </c>
      <c r="H14" s="12">
        <v>10.762600000000001</v>
      </c>
      <c r="I14" s="4">
        <v>23</v>
      </c>
      <c r="J14" s="12">
        <v>19.360099999999999</v>
      </c>
      <c r="L14" s="6" t="s">
        <v>20</v>
      </c>
      <c r="M14" s="6">
        <v>13</v>
      </c>
      <c r="N14" s="13">
        <v>17.775099999999998</v>
      </c>
      <c r="O14" s="6">
        <v>13</v>
      </c>
      <c r="P14" s="13">
        <v>33.618600000000001</v>
      </c>
      <c r="Q14" s="6">
        <v>13</v>
      </c>
      <c r="R14" s="13">
        <v>6.6755100000000001</v>
      </c>
      <c r="S14" s="6">
        <v>13</v>
      </c>
      <c r="T14" s="13">
        <v>5.04047</v>
      </c>
      <c r="V14" s="4" t="s">
        <v>20</v>
      </c>
      <c r="W14" s="4">
        <v>32</v>
      </c>
      <c r="X14" s="12">
        <v>44.997999999999998</v>
      </c>
      <c r="Y14" s="4">
        <v>32</v>
      </c>
      <c r="Z14" s="12">
        <v>43.04607</v>
      </c>
      <c r="AA14" s="4">
        <v>32</v>
      </c>
      <c r="AB14" s="12">
        <v>26.603999999999999</v>
      </c>
      <c r="AC14" s="4">
        <v>32</v>
      </c>
      <c r="AD14" s="12">
        <v>0.86361900000000003</v>
      </c>
    </row>
    <row r="15" spans="1:30" x14ac:dyDescent="0.4">
      <c r="B15" s="4" t="s">
        <v>21</v>
      </c>
      <c r="C15" s="4">
        <v>23</v>
      </c>
      <c r="D15" s="12">
        <v>54.710590000000003</v>
      </c>
      <c r="E15" s="4">
        <v>23</v>
      </c>
      <c r="F15" s="12">
        <v>2.1591800000000001</v>
      </c>
      <c r="G15" s="4">
        <v>23</v>
      </c>
      <c r="H15" s="12">
        <v>7.1988899999999996</v>
      </c>
      <c r="I15" s="4">
        <v>23</v>
      </c>
      <c r="J15" s="12">
        <v>13.167999999999999</v>
      </c>
      <c r="L15" s="6" t="s">
        <v>21</v>
      </c>
      <c r="M15" s="6">
        <v>13</v>
      </c>
      <c r="N15" s="13">
        <v>20.5121</v>
      </c>
      <c r="O15" s="6">
        <v>13</v>
      </c>
      <c r="P15" s="13">
        <v>31.6082</v>
      </c>
      <c r="Q15" s="6">
        <v>13</v>
      </c>
      <c r="R15" s="13">
        <v>6.7038900000000003</v>
      </c>
      <c r="S15" s="6">
        <v>13</v>
      </c>
      <c r="T15" s="13">
        <v>3.2841399999999998</v>
      </c>
      <c r="V15" s="4" t="s">
        <v>21</v>
      </c>
      <c r="W15" s="4">
        <v>32</v>
      </c>
      <c r="X15" s="12">
        <v>28.660499999999999</v>
      </c>
      <c r="Y15" s="4">
        <v>32</v>
      </c>
      <c r="Z15" s="12">
        <v>76.6965</v>
      </c>
      <c r="AA15" s="4">
        <v>32</v>
      </c>
      <c r="AB15" s="12">
        <v>7.7148199999999996</v>
      </c>
      <c r="AC15" s="4">
        <v>32</v>
      </c>
      <c r="AD15" s="12">
        <v>9.9905500000000007</v>
      </c>
    </row>
    <row r="16" spans="1:30" x14ac:dyDescent="0.4">
      <c r="B16" s="4" t="s">
        <v>22</v>
      </c>
      <c r="C16" s="4">
        <v>23</v>
      </c>
      <c r="D16" s="12">
        <v>51.920580000000001</v>
      </c>
      <c r="E16" s="4">
        <v>23</v>
      </c>
      <c r="F16" s="12">
        <v>39.426000000000002</v>
      </c>
      <c r="G16" s="4">
        <v>23</v>
      </c>
      <c r="H16" s="12">
        <v>14.3924</v>
      </c>
      <c r="I16" s="4">
        <v>23</v>
      </c>
      <c r="J16" s="12">
        <v>11.1555</v>
      </c>
      <c r="L16" s="6" t="s">
        <v>22</v>
      </c>
      <c r="M16" s="6">
        <v>13</v>
      </c>
      <c r="N16" s="13">
        <v>18.4513</v>
      </c>
      <c r="O16" s="6">
        <v>13</v>
      </c>
      <c r="P16" s="13">
        <v>45.545000000000002</v>
      </c>
      <c r="Q16" s="6">
        <v>13</v>
      </c>
      <c r="R16" s="13">
        <v>7.5319099999999999</v>
      </c>
      <c r="S16" s="6">
        <v>13</v>
      </c>
      <c r="T16" s="13">
        <v>5.2138999999999998</v>
      </c>
      <c r="V16" s="4" t="s">
        <v>22</v>
      </c>
      <c r="W16" s="4">
        <v>32</v>
      </c>
      <c r="X16" s="12">
        <v>35.2408</v>
      </c>
      <c r="Y16" s="4">
        <v>32</v>
      </c>
      <c r="Z16" s="12">
        <v>49.254899999999999</v>
      </c>
      <c r="AA16" s="4">
        <v>32</v>
      </c>
      <c r="AB16" s="12">
        <v>36.671500000000002</v>
      </c>
      <c r="AC16" s="4">
        <v>32</v>
      </c>
      <c r="AD16" s="12">
        <v>3.0965400000000001</v>
      </c>
    </row>
    <row r="17" spans="2:30" x14ac:dyDescent="0.4">
      <c r="B17" s="4" t="s">
        <v>23</v>
      </c>
      <c r="C17" s="4">
        <v>23</v>
      </c>
      <c r="D17" s="12">
        <v>58.725720000000003</v>
      </c>
      <c r="E17" s="4">
        <v>23</v>
      </c>
      <c r="F17" s="12">
        <v>-6.7358200000000004</v>
      </c>
      <c r="G17" s="4">
        <v>23</v>
      </c>
      <c r="H17" s="12">
        <v>4.8051700000000004</v>
      </c>
      <c r="I17" s="4">
        <v>23</v>
      </c>
      <c r="J17" s="12">
        <v>19.259399999999999</v>
      </c>
      <c r="L17" s="6" t="s">
        <v>23</v>
      </c>
      <c r="M17" s="6">
        <v>13</v>
      </c>
      <c r="N17" s="13">
        <v>19.2134</v>
      </c>
      <c r="O17" s="6">
        <v>13</v>
      </c>
      <c r="P17" s="13">
        <v>36.351199999999999</v>
      </c>
      <c r="Q17" s="6">
        <v>13</v>
      </c>
      <c r="R17" s="13">
        <v>8.2031200000000002</v>
      </c>
      <c r="S17" s="6">
        <v>13</v>
      </c>
      <c r="T17" s="13">
        <v>2.8788100000000001</v>
      </c>
      <c r="V17" s="4" t="s">
        <v>23</v>
      </c>
      <c r="W17" s="4">
        <v>32</v>
      </c>
      <c r="X17" s="12">
        <v>37.650300000000001</v>
      </c>
      <c r="Y17" s="4">
        <v>32</v>
      </c>
      <c r="Z17" s="12">
        <v>68.985320000000002</v>
      </c>
      <c r="AA17" s="4">
        <v>32</v>
      </c>
      <c r="AB17" s="12">
        <v>7.8463200000000004</v>
      </c>
      <c r="AC17" s="4">
        <v>32</v>
      </c>
      <c r="AD17" s="12">
        <v>0.295095</v>
      </c>
    </row>
    <row r="18" spans="2:30" x14ac:dyDescent="0.4">
      <c r="B18" s="4" t="s">
        <v>24</v>
      </c>
      <c r="C18" s="4">
        <v>23</v>
      </c>
      <c r="D18" s="12">
        <v>101.71429999999999</v>
      </c>
      <c r="E18" s="4">
        <v>23</v>
      </c>
      <c r="F18" s="12">
        <v>30.0502</v>
      </c>
      <c r="G18" s="4">
        <v>23</v>
      </c>
      <c r="H18" s="12">
        <v>18.908899999999999</v>
      </c>
      <c r="I18" s="4">
        <v>23</v>
      </c>
      <c r="J18" s="12">
        <v>22.5549</v>
      </c>
      <c r="L18" s="6" t="s">
        <v>24</v>
      </c>
      <c r="M18" s="6">
        <v>13</v>
      </c>
      <c r="N18" s="13">
        <v>24.426200000000001</v>
      </c>
      <c r="O18" s="6">
        <v>13</v>
      </c>
      <c r="P18" s="13">
        <v>32.101999999999997</v>
      </c>
      <c r="Q18" s="6">
        <v>13</v>
      </c>
      <c r="R18" s="13">
        <v>8.5174299999999992</v>
      </c>
      <c r="S18" s="6">
        <v>13</v>
      </c>
      <c r="T18" s="13">
        <v>4.6975100000000003</v>
      </c>
      <c r="V18" s="4" t="s">
        <v>24</v>
      </c>
      <c r="W18" s="4">
        <v>32</v>
      </c>
      <c r="X18" s="12">
        <v>39.503799999999998</v>
      </c>
      <c r="Y18" s="4">
        <v>32</v>
      </c>
      <c r="Z18" s="12">
        <v>51.209150000000001</v>
      </c>
      <c r="AA18" s="4">
        <v>32</v>
      </c>
      <c r="AB18" s="12">
        <v>39.635100000000001</v>
      </c>
      <c r="AC18" s="4">
        <v>32</v>
      </c>
      <c r="AD18" s="12">
        <v>2.24194</v>
      </c>
    </row>
    <row r="19" spans="2:30" x14ac:dyDescent="0.4">
      <c r="B19" s="4" t="s">
        <v>25</v>
      </c>
      <c r="C19" s="4">
        <v>23</v>
      </c>
      <c r="D19" s="12">
        <v>48.635910000000003</v>
      </c>
      <c r="E19" s="4">
        <v>23</v>
      </c>
      <c r="F19" s="12">
        <v>29.073499999999999</v>
      </c>
      <c r="G19" s="4">
        <v>23</v>
      </c>
      <c r="H19" s="12">
        <v>9.8464299999999998</v>
      </c>
      <c r="I19" s="4">
        <v>23</v>
      </c>
      <c r="J19" s="12">
        <v>6.2331899999999996</v>
      </c>
      <c r="L19" s="6" t="s">
        <v>25</v>
      </c>
      <c r="M19" s="6">
        <v>13</v>
      </c>
      <c r="N19" s="13">
        <v>25.4513</v>
      </c>
      <c r="O19" s="6">
        <v>13</v>
      </c>
      <c r="P19" s="13">
        <v>39.808799999999998</v>
      </c>
      <c r="Q19" s="6">
        <v>13</v>
      </c>
      <c r="R19" s="13">
        <v>9.7848000000000006</v>
      </c>
      <c r="S19" s="6">
        <v>13</v>
      </c>
      <c r="T19" s="13">
        <v>2.8591500000000001</v>
      </c>
      <c r="V19" s="4" t="s">
        <v>25</v>
      </c>
      <c r="W19" s="4">
        <v>32</v>
      </c>
      <c r="X19" s="12">
        <v>41.864600000000003</v>
      </c>
      <c r="Y19" s="4">
        <v>32</v>
      </c>
      <c r="Z19" s="12">
        <v>74.237889999999993</v>
      </c>
      <c r="AA19" s="4">
        <v>32</v>
      </c>
      <c r="AB19" s="12">
        <v>12.8828</v>
      </c>
      <c r="AC19" s="4">
        <v>32</v>
      </c>
      <c r="AD19" s="12">
        <v>3.9976600000000002</v>
      </c>
    </row>
    <row r="20" spans="2:30" x14ac:dyDescent="0.4">
      <c r="B20" s="4" t="s">
        <v>26</v>
      </c>
      <c r="C20" s="4">
        <v>23</v>
      </c>
      <c r="D20" s="12">
        <v>30.852820000000001</v>
      </c>
      <c r="E20" s="4">
        <v>23</v>
      </c>
      <c r="F20" s="12">
        <v>47.854700000000001</v>
      </c>
      <c r="G20" s="4">
        <v>23</v>
      </c>
      <c r="H20" s="12">
        <v>13.8881</v>
      </c>
      <c r="I20" s="4">
        <v>23</v>
      </c>
      <c r="J20" s="12">
        <v>7.44564</v>
      </c>
      <c r="L20" s="6" t="s">
        <v>26</v>
      </c>
      <c r="M20" s="6">
        <v>13</v>
      </c>
      <c r="N20" s="13">
        <v>21.7226</v>
      </c>
      <c r="O20" s="6">
        <v>13</v>
      </c>
      <c r="P20" s="13">
        <v>53.1601</v>
      </c>
      <c r="Q20" s="6">
        <v>13</v>
      </c>
      <c r="R20" s="13">
        <v>10.410399999999999</v>
      </c>
      <c r="S20" s="6">
        <v>13</v>
      </c>
      <c r="T20" s="13">
        <v>3.6106400000000001</v>
      </c>
      <c r="V20" s="4" t="s">
        <v>26</v>
      </c>
      <c r="W20" s="4">
        <v>32</v>
      </c>
      <c r="X20" s="12">
        <v>39.395099999999999</v>
      </c>
      <c r="Y20" s="4">
        <v>32</v>
      </c>
      <c r="Z20" s="12">
        <v>66.263710000000003</v>
      </c>
      <c r="AA20" s="4">
        <v>32</v>
      </c>
      <c r="AB20" s="12">
        <v>42.467799999999997</v>
      </c>
      <c r="AC20" s="4">
        <v>32</v>
      </c>
      <c r="AD20" s="12">
        <v>5.9428299999999998</v>
      </c>
    </row>
    <row r="21" spans="2:30" x14ac:dyDescent="0.4">
      <c r="B21" s="4" t="s">
        <v>27</v>
      </c>
      <c r="C21" s="4">
        <v>23</v>
      </c>
      <c r="D21" s="12">
        <v>32.543410000000002</v>
      </c>
      <c r="E21" s="4">
        <v>23</v>
      </c>
      <c r="F21" s="12">
        <v>32.629199999999997</v>
      </c>
      <c r="G21" s="4">
        <v>23</v>
      </c>
      <c r="H21" s="12">
        <v>12.3041</v>
      </c>
      <c r="I21" s="4">
        <v>23</v>
      </c>
      <c r="J21" s="12">
        <v>9.8094999999999999</v>
      </c>
      <c r="L21" s="6" t="s">
        <v>27</v>
      </c>
      <c r="M21" s="6">
        <v>13</v>
      </c>
      <c r="N21" s="13">
        <v>21.531300000000002</v>
      </c>
      <c r="O21" s="6">
        <v>13</v>
      </c>
      <c r="P21" s="13">
        <v>46.930999999999997</v>
      </c>
      <c r="Q21" s="6">
        <v>13</v>
      </c>
      <c r="R21" s="13">
        <v>11.140499999999999</v>
      </c>
      <c r="S21" s="6">
        <v>13</v>
      </c>
      <c r="T21" s="13">
        <v>2.2468400000000002</v>
      </c>
      <c r="V21" s="4" t="s">
        <v>27</v>
      </c>
      <c r="W21" s="4">
        <v>32</v>
      </c>
      <c r="X21" s="12">
        <v>39.284799999999997</v>
      </c>
      <c r="Y21" s="4">
        <v>32</v>
      </c>
      <c r="Z21" s="12">
        <v>76.572429999999997</v>
      </c>
      <c r="AA21" s="4">
        <v>32</v>
      </c>
      <c r="AB21" s="12">
        <v>13.645099999999999</v>
      </c>
      <c r="AC21" s="4">
        <v>32</v>
      </c>
      <c r="AD21" s="12">
        <v>6.5895200000000003</v>
      </c>
    </row>
    <row r="22" spans="2:30" x14ac:dyDescent="0.4">
      <c r="B22" s="4" t="s">
        <v>28</v>
      </c>
      <c r="C22" s="4">
        <v>23</v>
      </c>
      <c r="D22" s="12">
        <v>46.246380000000002</v>
      </c>
      <c r="E22" s="4">
        <v>23</v>
      </c>
      <c r="F22" s="12">
        <v>35.331499999999998</v>
      </c>
      <c r="G22" s="4">
        <v>23</v>
      </c>
      <c r="H22" s="12">
        <v>19.125299999999999</v>
      </c>
      <c r="I22" s="4">
        <v>23</v>
      </c>
      <c r="J22" s="12">
        <v>3.92252</v>
      </c>
      <c r="L22" s="6" t="s">
        <v>28</v>
      </c>
      <c r="M22" s="6">
        <v>13</v>
      </c>
      <c r="N22" s="13">
        <v>23.6279</v>
      </c>
      <c r="O22" s="6">
        <v>13</v>
      </c>
      <c r="P22" s="13">
        <v>45.7667</v>
      </c>
      <c r="Q22" s="6">
        <v>13</v>
      </c>
      <c r="R22" s="13">
        <v>10.762</v>
      </c>
      <c r="S22" s="6">
        <v>13</v>
      </c>
      <c r="T22" s="13">
        <v>4.3259699999999999</v>
      </c>
      <c r="V22" s="4" t="s">
        <v>28</v>
      </c>
      <c r="W22" s="4">
        <v>32</v>
      </c>
      <c r="X22" s="12">
        <v>38.932899999999997</v>
      </c>
      <c r="Y22" s="4">
        <v>32</v>
      </c>
      <c r="Z22" s="12">
        <v>56.627760000000002</v>
      </c>
      <c r="AA22" s="4">
        <v>32</v>
      </c>
      <c r="AB22" s="12">
        <v>38.2136</v>
      </c>
      <c r="AC22" s="4">
        <v>32</v>
      </c>
      <c r="AD22" s="12">
        <v>0.99867899999999998</v>
      </c>
    </row>
    <row r="23" spans="2:30" x14ac:dyDescent="0.4">
      <c r="B23" s="4" t="s">
        <v>29</v>
      </c>
      <c r="C23" s="4">
        <v>23</v>
      </c>
      <c r="D23" s="12">
        <v>56.25459</v>
      </c>
      <c r="E23" s="4">
        <v>23</v>
      </c>
      <c r="F23" s="12">
        <v>10.9161</v>
      </c>
      <c r="G23" s="4">
        <v>23</v>
      </c>
      <c r="H23" s="12">
        <v>6.8911499999999997</v>
      </c>
      <c r="I23" s="4">
        <v>23</v>
      </c>
      <c r="J23" s="12">
        <v>16.2257</v>
      </c>
      <c r="L23" s="6" t="s">
        <v>29</v>
      </c>
      <c r="M23" s="6">
        <v>13</v>
      </c>
      <c r="N23" s="13">
        <v>23.776599999999998</v>
      </c>
      <c r="O23" s="6">
        <v>13</v>
      </c>
      <c r="P23" s="13">
        <v>51.100900000000003</v>
      </c>
      <c r="Q23" s="6">
        <v>13</v>
      </c>
      <c r="R23" s="13">
        <v>12.2698</v>
      </c>
      <c r="S23" s="6">
        <v>13</v>
      </c>
      <c r="T23" s="13">
        <v>3.1742900000000001</v>
      </c>
      <c r="V23" s="4" t="s">
        <v>29</v>
      </c>
      <c r="W23" s="4">
        <v>32</v>
      </c>
      <c r="X23" s="12">
        <v>41.086199999999998</v>
      </c>
      <c r="Y23" s="4">
        <v>32</v>
      </c>
      <c r="Z23" s="12">
        <v>67.975679999999997</v>
      </c>
      <c r="AA23" s="4">
        <v>32</v>
      </c>
      <c r="AB23" s="12">
        <v>12.981199999999999</v>
      </c>
      <c r="AC23" s="4">
        <v>32</v>
      </c>
      <c r="AD23" s="12">
        <v>1.7770300000000001</v>
      </c>
    </row>
    <row r="24" spans="2:30" x14ac:dyDescent="0.4">
      <c r="B24" s="4" t="s">
        <v>30</v>
      </c>
      <c r="C24" s="4">
        <v>23</v>
      </c>
      <c r="D24" s="12">
        <v>50.750309999999999</v>
      </c>
      <c r="E24" s="4">
        <v>23</v>
      </c>
      <c r="F24" s="12">
        <v>44.502499999999998</v>
      </c>
      <c r="G24" s="4">
        <v>23</v>
      </c>
      <c r="H24" s="12">
        <v>21.233899999999998</v>
      </c>
      <c r="I24" s="4">
        <v>23</v>
      </c>
      <c r="J24" s="12">
        <v>10.4293</v>
      </c>
      <c r="L24" s="6" t="s">
        <v>30</v>
      </c>
      <c r="M24" s="6">
        <v>13</v>
      </c>
      <c r="N24" s="13">
        <v>23.3399</v>
      </c>
      <c r="O24" s="6">
        <v>13</v>
      </c>
      <c r="P24" s="13">
        <v>54.177399999999999</v>
      </c>
      <c r="Q24" s="6">
        <v>13</v>
      </c>
      <c r="R24" s="13">
        <v>12.302099999999999</v>
      </c>
      <c r="S24" s="6">
        <v>13</v>
      </c>
      <c r="T24" s="13">
        <v>3.4771000000000001</v>
      </c>
      <c r="V24" s="4" t="s">
        <v>30</v>
      </c>
      <c r="W24" s="4">
        <v>32</v>
      </c>
      <c r="X24" s="12">
        <v>39.795999999999999</v>
      </c>
      <c r="Y24" s="4">
        <v>32</v>
      </c>
      <c r="Z24" s="12">
        <v>62.635750000000002</v>
      </c>
      <c r="AA24" s="4">
        <v>32</v>
      </c>
      <c r="AB24" s="12">
        <v>38.996899999999997</v>
      </c>
      <c r="AC24" s="4">
        <v>32</v>
      </c>
      <c r="AD24" s="12">
        <v>1.1456200000000001</v>
      </c>
    </row>
    <row r="25" spans="2:30" x14ac:dyDescent="0.4">
      <c r="B25" s="4" t="s">
        <v>31</v>
      </c>
      <c r="C25" s="4">
        <v>23</v>
      </c>
      <c r="D25" s="12">
        <v>35.359319999999997</v>
      </c>
      <c r="E25" s="4">
        <v>23</v>
      </c>
      <c r="F25" s="12">
        <v>38.709299999999999</v>
      </c>
      <c r="G25" s="4">
        <v>23</v>
      </c>
      <c r="H25" s="12">
        <v>8.1891800000000003</v>
      </c>
      <c r="I25" s="4">
        <v>23</v>
      </c>
      <c r="J25" s="12">
        <v>10.7758</v>
      </c>
      <c r="L25" s="6" t="s">
        <v>31</v>
      </c>
      <c r="M25" s="6">
        <v>13</v>
      </c>
      <c r="N25" s="13">
        <v>35.064500000000002</v>
      </c>
      <c r="O25" s="6">
        <v>13</v>
      </c>
      <c r="P25" s="13">
        <v>24.3416</v>
      </c>
      <c r="Q25" s="6">
        <v>13</v>
      </c>
      <c r="R25" s="13">
        <v>15.2302</v>
      </c>
      <c r="S25" s="6">
        <v>13</v>
      </c>
      <c r="T25" s="13">
        <v>6.2186300000000001</v>
      </c>
      <c r="V25" s="4" t="s">
        <v>31</v>
      </c>
      <c r="W25" s="4">
        <v>32</v>
      </c>
      <c r="X25" s="12">
        <v>38.011800000000001</v>
      </c>
      <c r="Y25" s="4">
        <v>32</v>
      </c>
      <c r="Z25" s="12">
        <v>76.613190000000003</v>
      </c>
      <c r="AA25" s="4">
        <v>32</v>
      </c>
      <c r="AB25" s="12">
        <v>13.934200000000001</v>
      </c>
      <c r="AC25" s="4">
        <v>32</v>
      </c>
      <c r="AD25" s="12">
        <v>3.49288</v>
      </c>
    </row>
    <row r="26" spans="2:30" x14ac:dyDescent="0.4">
      <c r="B26" s="4" t="s">
        <v>32</v>
      </c>
      <c r="C26" s="4">
        <v>23</v>
      </c>
      <c r="D26" s="12">
        <v>39.685780000000001</v>
      </c>
      <c r="E26" s="4">
        <v>23</v>
      </c>
      <c r="F26" s="12">
        <v>45.877299999999998</v>
      </c>
      <c r="G26" s="4">
        <v>23</v>
      </c>
      <c r="H26" s="12">
        <v>25.3797</v>
      </c>
      <c r="I26" s="4">
        <v>23</v>
      </c>
      <c r="J26" s="12">
        <v>2.1541000000000001</v>
      </c>
      <c r="L26" s="6" t="s">
        <v>32</v>
      </c>
      <c r="M26" s="6">
        <v>13</v>
      </c>
      <c r="N26" s="13">
        <v>35.1038</v>
      </c>
      <c r="O26" s="6">
        <v>13</v>
      </c>
      <c r="P26" s="13">
        <v>63.8996</v>
      </c>
      <c r="Q26" s="6">
        <v>13</v>
      </c>
      <c r="R26" s="13">
        <v>15.745799999999999</v>
      </c>
      <c r="S26" s="6">
        <v>13</v>
      </c>
      <c r="T26" s="13">
        <v>2.7028799999999999</v>
      </c>
      <c r="V26" s="4" t="s">
        <v>32</v>
      </c>
      <c r="W26" s="4">
        <v>32</v>
      </c>
      <c r="X26" s="12">
        <v>35.489400000000003</v>
      </c>
      <c r="Y26" s="4">
        <v>32</v>
      </c>
      <c r="Z26" s="12">
        <v>85.464219999999997</v>
      </c>
      <c r="AA26" s="4">
        <v>32</v>
      </c>
      <c r="AB26" s="12">
        <v>43.586199999999998</v>
      </c>
      <c r="AC26" s="4">
        <v>32</v>
      </c>
      <c r="AD26" s="12">
        <v>15.5631</v>
      </c>
    </row>
    <row r="27" spans="2:30" x14ac:dyDescent="0.4">
      <c r="B27" s="4" t="s">
        <v>33</v>
      </c>
      <c r="C27" s="4">
        <v>23</v>
      </c>
      <c r="D27" s="12">
        <v>34.749659999999999</v>
      </c>
      <c r="E27" s="4">
        <v>23</v>
      </c>
      <c r="F27" s="12">
        <v>48.413800000000002</v>
      </c>
      <c r="G27" s="4">
        <v>23</v>
      </c>
      <c r="H27" s="12">
        <v>7.3861800000000004</v>
      </c>
      <c r="I27" s="4">
        <v>23</v>
      </c>
      <c r="J27" s="12">
        <v>2.89113</v>
      </c>
      <c r="L27" s="6" t="s">
        <v>33</v>
      </c>
      <c r="M27" s="6">
        <v>13</v>
      </c>
      <c r="N27" s="13">
        <v>26.0549</v>
      </c>
      <c r="O27" s="6">
        <v>13</v>
      </c>
      <c r="P27" s="13">
        <v>65.931600000000003</v>
      </c>
      <c r="Q27" s="6">
        <v>13</v>
      </c>
      <c r="R27" s="13">
        <v>18.081499999999998</v>
      </c>
      <c r="S27" s="6">
        <v>13</v>
      </c>
      <c r="T27" s="13">
        <v>1.94703</v>
      </c>
      <c r="V27" s="4" t="s">
        <v>33</v>
      </c>
      <c r="W27" s="4">
        <v>32</v>
      </c>
      <c r="X27" s="12">
        <v>35.374499999999998</v>
      </c>
      <c r="Y27" s="4">
        <v>32</v>
      </c>
      <c r="Z27" s="12">
        <v>102.268</v>
      </c>
      <c r="AA27" s="4">
        <v>32</v>
      </c>
      <c r="AB27" s="12">
        <v>22.8232</v>
      </c>
      <c r="AC27" s="4">
        <v>32</v>
      </c>
      <c r="AD27" s="12">
        <v>4.5255799999999997</v>
      </c>
    </row>
    <row r="28" spans="2:30" x14ac:dyDescent="0.4">
      <c r="B28" s="4" t="s">
        <v>34</v>
      </c>
      <c r="C28" s="4">
        <v>23</v>
      </c>
      <c r="D28" s="12">
        <v>31.171690000000002</v>
      </c>
      <c r="E28" s="4">
        <v>23</v>
      </c>
      <c r="F28" s="12">
        <v>46.061100000000003</v>
      </c>
      <c r="G28" s="4">
        <v>23</v>
      </c>
      <c r="H28" s="12">
        <v>22.063199999999998</v>
      </c>
      <c r="I28" s="4">
        <v>23</v>
      </c>
      <c r="J28" s="12">
        <v>4.9407899999999998</v>
      </c>
      <c r="L28" s="6" t="s">
        <v>34</v>
      </c>
      <c r="M28" s="6">
        <v>13</v>
      </c>
      <c r="N28" s="13">
        <v>28.641300000000001</v>
      </c>
      <c r="O28" s="6">
        <v>13</v>
      </c>
      <c r="P28" s="13">
        <v>70.149100000000004</v>
      </c>
      <c r="Q28" s="6">
        <v>13</v>
      </c>
      <c r="R28" s="13">
        <v>20.893699999999999</v>
      </c>
      <c r="S28" s="6">
        <v>13</v>
      </c>
      <c r="T28" s="13">
        <v>4.6618700000000004</v>
      </c>
      <c r="V28" s="4" t="s">
        <v>34</v>
      </c>
      <c r="W28" s="4">
        <v>32</v>
      </c>
      <c r="X28" s="12">
        <v>27.662299999999998</v>
      </c>
      <c r="Y28" s="4">
        <v>32</v>
      </c>
      <c r="Z28" s="12">
        <v>71.135260000000002</v>
      </c>
      <c r="AA28" s="4">
        <v>32</v>
      </c>
      <c r="AB28" s="12">
        <v>25.144200000000001</v>
      </c>
      <c r="AC28" s="4">
        <v>32</v>
      </c>
      <c r="AD28" s="12">
        <v>6.5466300000000004</v>
      </c>
    </row>
    <row r="29" spans="2:30" x14ac:dyDescent="0.4">
      <c r="B29" s="4" t="s">
        <v>35</v>
      </c>
      <c r="C29" s="4">
        <v>23</v>
      </c>
      <c r="D29" s="12">
        <v>43.356940000000002</v>
      </c>
      <c r="E29" s="4">
        <v>23</v>
      </c>
      <c r="F29" s="12">
        <v>34.042700000000004</v>
      </c>
      <c r="G29" s="4">
        <v>23</v>
      </c>
      <c r="H29" s="12">
        <v>12.667299999999999</v>
      </c>
      <c r="I29" s="4">
        <v>23</v>
      </c>
      <c r="J29" s="12">
        <v>3.3026499999999999</v>
      </c>
      <c r="L29" s="6" t="s">
        <v>35</v>
      </c>
      <c r="M29" s="6">
        <v>13</v>
      </c>
      <c r="N29" s="13">
        <v>31.034300000000002</v>
      </c>
      <c r="O29" s="6">
        <v>13</v>
      </c>
      <c r="P29" s="13">
        <v>68.1678</v>
      </c>
      <c r="Q29" s="6">
        <v>13</v>
      </c>
      <c r="R29" s="13">
        <v>22.032</v>
      </c>
      <c r="S29" s="6">
        <v>13</v>
      </c>
      <c r="T29" s="13">
        <v>1.95625</v>
      </c>
      <c r="V29" s="4" t="s">
        <v>35</v>
      </c>
      <c r="W29" s="4">
        <v>32</v>
      </c>
      <c r="X29" s="12">
        <v>26.766100000000002</v>
      </c>
      <c r="Y29" s="4">
        <v>32</v>
      </c>
      <c r="Z29" s="12">
        <v>77.18186</v>
      </c>
      <c r="AA29" s="4">
        <v>32</v>
      </c>
      <c r="AB29" s="12">
        <v>14.554500000000001</v>
      </c>
      <c r="AC29" s="4">
        <v>32</v>
      </c>
      <c r="AD29" s="12">
        <v>4.1548100000000003</v>
      </c>
    </row>
    <row r="30" spans="2:30" x14ac:dyDescent="0.4">
      <c r="B30" s="4" t="s">
        <v>36</v>
      </c>
      <c r="C30" s="4">
        <v>23</v>
      </c>
      <c r="D30" s="12">
        <v>25.435500000000001</v>
      </c>
      <c r="E30" s="4">
        <v>23</v>
      </c>
      <c r="F30" s="12">
        <v>28.194900000000001</v>
      </c>
      <c r="G30" s="4">
        <v>23</v>
      </c>
      <c r="H30" s="12">
        <v>3.16317</v>
      </c>
      <c r="I30" s="4">
        <v>23</v>
      </c>
      <c r="J30" s="12">
        <v>2.40198</v>
      </c>
      <c r="L30" s="6" t="s">
        <v>36</v>
      </c>
      <c r="M30" s="6">
        <v>13</v>
      </c>
      <c r="N30" s="13">
        <v>40.104199999999999</v>
      </c>
      <c r="O30" s="6">
        <v>13</v>
      </c>
      <c r="P30" s="13">
        <v>32.448099999999997</v>
      </c>
      <c r="Q30" s="6">
        <v>13</v>
      </c>
      <c r="R30" s="13">
        <v>18.319199999999999</v>
      </c>
      <c r="S30" s="6">
        <v>13</v>
      </c>
      <c r="T30" s="13">
        <v>3.6299899999999998</v>
      </c>
      <c r="V30" s="4" t="s">
        <v>36</v>
      </c>
      <c r="W30" s="4">
        <v>32</v>
      </c>
      <c r="X30" s="12">
        <v>23.5382</v>
      </c>
      <c r="Y30" s="4">
        <v>32</v>
      </c>
      <c r="Z30" s="12">
        <v>77.316000000000003</v>
      </c>
      <c r="AA30" s="4">
        <v>32</v>
      </c>
      <c r="AB30" s="12">
        <v>21.811499999999999</v>
      </c>
      <c r="AC30" s="4">
        <v>32</v>
      </c>
      <c r="AD30" s="12">
        <v>10.3659</v>
      </c>
    </row>
    <row r="31" spans="2:30" x14ac:dyDescent="0.4">
      <c r="B31" s="4" t="s">
        <v>37</v>
      </c>
      <c r="C31" s="4">
        <v>23</v>
      </c>
      <c r="D31" s="12">
        <v>10.976800000000001</v>
      </c>
      <c r="E31" s="4">
        <v>23</v>
      </c>
      <c r="F31" s="12">
        <v>20.965199999999999</v>
      </c>
      <c r="G31" s="4">
        <v>23</v>
      </c>
      <c r="H31" s="12">
        <v>2.2330399999999999</v>
      </c>
      <c r="I31" s="4">
        <v>23</v>
      </c>
      <c r="J31" s="12">
        <v>1.6748499999999999</v>
      </c>
      <c r="L31" s="6" t="s">
        <v>37</v>
      </c>
      <c r="M31" s="6">
        <v>13</v>
      </c>
      <c r="N31" s="13">
        <v>38.513100000000001</v>
      </c>
      <c r="O31" s="6">
        <v>13</v>
      </c>
      <c r="P31" s="13">
        <v>54.831899999999997</v>
      </c>
      <c r="Q31" s="6">
        <v>13</v>
      </c>
      <c r="R31" s="13">
        <v>15.295</v>
      </c>
      <c r="S31" s="6">
        <v>13</v>
      </c>
      <c r="T31" s="13">
        <v>13.075200000000001</v>
      </c>
      <c r="V31" s="4" t="s">
        <v>37</v>
      </c>
      <c r="W31" s="4">
        <v>32</v>
      </c>
      <c r="X31" s="12">
        <v>19.339700000000001</v>
      </c>
      <c r="Y31" s="4">
        <v>32</v>
      </c>
      <c r="Z31" s="12">
        <v>87.457300000000004</v>
      </c>
      <c r="AA31" s="4">
        <v>32</v>
      </c>
      <c r="AB31" s="12">
        <v>10.055199999999999</v>
      </c>
      <c r="AC31" s="4">
        <v>32</v>
      </c>
      <c r="AD31" s="12">
        <v>12.5219</v>
      </c>
    </row>
    <row r="32" spans="2:30" x14ac:dyDescent="0.4">
      <c r="B32" s="4" t="s">
        <v>38</v>
      </c>
      <c r="C32" s="4">
        <v>23</v>
      </c>
      <c r="D32" s="12">
        <v>19.812850000000001</v>
      </c>
      <c r="E32" s="4">
        <v>23</v>
      </c>
      <c r="F32" s="12">
        <v>56.2849</v>
      </c>
      <c r="G32" s="4">
        <v>23</v>
      </c>
      <c r="H32" s="12">
        <v>13.0724</v>
      </c>
      <c r="I32" s="4">
        <v>23</v>
      </c>
      <c r="J32" s="12">
        <v>3.32307</v>
      </c>
      <c r="L32" s="6" t="s">
        <v>38</v>
      </c>
      <c r="M32" s="6">
        <v>13</v>
      </c>
      <c r="N32" s="13">
        <v>20.1038</v>
      </c>
      <c r="O32" s="6">
        <v>13</v>
      </c>
      <c r="P32" s="13">
        <v>95.013300000000001</v>
      </c>
      <c r="Q32" s="6">
        <v>13</v>
      </c>
      <c r="R32" s="13">
        <v>14.829499999999999</v>
      </c>
      <c r="S32" s="6">
        <v>13</v>
      </c>
      <c r="T32" s="13">
        <v>7.6445600000000002</v>
      </c>
      <c r="V32" s="4" t="s">
        <v>38</v>
      </c>
      <c r="W32" s="4">
        <v>32</v>
      </c>
      <c r="X32" s="12">
        <v>19.1448</v>
      </c>
      <c r="Y32" s="4">
        <v>32</v>
      </c>
      <c r="Z32" s="12">
        <v>93.505409999999998</v>
      </c>
      <c r="AA32" s="4">
        <v>32</v>
      </c>
      <c r="AB32" s="12">
        <v>24.589700000000001</v>
      </c>
      <c r="AC32" s="4">
        <v>32</v>
      </c>
      <c r="AD32" s="12">
        <v>12.0138</v>
      </c>
    </row>
    <row r="33" spans="2:30" x14ac:dyDescent="0.4">
      <c r="B33" s="4" t="s">
        <v>39</v>
      </c>
      <c r="C33" s="4">
        <v>23</v>
      </c>
      <c r="D33" s="12">
        <v>25.960129999999999</v>
      </c>
      <c r="E33" s="4">
        <v>23</v>
      </c>
      <c r="F33" s="12">
        <v>60.442799999999998</v>
      </c>
      <c r="G33" s="4">
        <v>23</v>
      </c>
      <c r="H33" s="12">
        <v>17.2303</v>
      </c>
      <c r="I33" s="4">
        <v>23</v>
      </c>
      <c r="J33" s="12">
        <v>4.3599100000000002</v>
      </c>
      <c r="L33" s="6" t="s">
        <v>39</v>
      </c>
      <c r="M33" s="6">
        <v>13</v>
      </c>
      <c r="N33" s="13">
        <v>19.1264</v>
      </c>
      <c r="O33" s="6">
        <v>13</v>
      </c>
      <c r="P33" s="13">
        <v>79.686000000000007</v>
      </c>
      <c r="Q33" s="6">
        <v>13</v>
      </c>
      <c r="R33" s="13">
        <v>18.584199999999999</v>
      </c>
      <c r="S33" s="6">
        <v>13</v>
      </c>
      <c r="T33" s="13">
        <v>2.5087199999999998</v>
      </c>
      <c r="V33" s="4" t="s">
        <v>39</v>
      </c>
      <c r="W33" s="4">
        <v>32</v>
      </c>
      <c r="X33" s="12">
        <v>26.653199999999998</v>
      </c>
      <c r="Y33" s="4">
        <v>32</v>
      </c>
      <c r="Z33" s="12">
        <v>100.4555</v>
      </c>
      <c r="AA33" s="4">
        <v>32</v>
      </c>
      <c r="AB33" s="12">
        <v>27.107099999999999</v>
      </c>
      <c r="AC33" s="4">
        <v>32</v>
      </c>
      <c r="AD33" s="12">
        <v>16.748100000000001</v>
      </c>
    </row>
    <row r="34" spans="2:30" x14ac:dyDescent="0.4">
      <c r="B34" s="4" t="s">
        <v>40</v>
      </c>
      <c r="C34" s="4">
        <v>23</v>
      </c>
      <c r="D34" s="12">
        <v>38.434809999999999</v>
      </c>
      <c r="E34" s="4">
        <v>23</v>
      </c>
      <c r="F34" s="12">
        <v>52.782299999999999</v>
      </c>
      <c r="G34" s="4">
        <v>23</v>
      </c>
      <c r="H34" s="12">
        <v>26.287600000000001</v>
      </c>
      <c r="I34" s="4">
        <v>23</v>
      </c>
      <c r="J34" s="12">
        <v>0.81093899999999997</v>
      </c>
      <c r="L34" s="6" t="s">
        <v>40</v>
      </c>
      <c r="M34" s="6">
        <v>13</v>
      </c>
      <c r="N34" s="13">
        <v>24.849299999999999</v>
      </c>
      <c r="O34" s="6">
        <v>13</v>
      </c>
      <c r="P34" s="13">
        <v>70.2761</v>
      </c>
      <c r="Q34" s="6">
        <v>13</v>
      </c>
      <c r="R34" s="13">
        <v>18.680299999999999</v>
      </c>
      <c r="S34" s="6">
        <v>13</v>
      </c>
      <c r="T34" s="13">
        <v>9.3937500000000007</v>
      </c>
      <c r="V34" s="4" t="s">
        <v>40</v>
      </c>
      <c r="W34" s="4">
        <v>32</v>
      </c>
      <c r="X34" s="12">
        <v>37.026699999999998</v>
      </c>
      <c r="Y34" s="4">
        <v>32</v>
      </c>
      <c r="Z34" s="12">
        <v>98.859350000000006</v>
      </c>
      <c r="AA34" s="4">
        <v>32</v>
      </c>
      <c r="AB34" s="12">
        <v>46.692500000000003</v>
      </c>
      <c r="AC34" s="4">
        <v>32</v>
      </c>
      <c r="AD34" s="12">
        <v>7.0227000000000004</v>
      </c>
    </row>
    <row r="35" spans="2:30" x14ac:dyDescent="0.4">
      <c r="B35" s="4" t="s">
        <v>41</v>
      </c>
      <c r="C35" s="4">
        <v>23</v>
      </c>
      <c r="D35" s="12">
        <v>44.604129999999998</v>
      </c>
      <c r="E35" s="4">
        <v>23</v>
      </c>
      <c r="F35" s="12">
        <v>38.637099999999997</v>
      </c>
      <c r="G35" s="4">
        <v>23</v>
      </c>
      <c r="H35" s="12">
        <v>14.4892</v>
      </c>
      <c r="I35" s="4">
        <v>23</v>
      </c>
      <c r="J35" s="12">
        <v>1.3143100000000001</v>
      </c>
      <c r="L35" s="6" t="s">
        <v>41</v>
      </c>
      <c r="M35" s="6">
        <v>13</v>
      </c>
      <c r="N35" s="13">
        <v>27.477</v>
      </c>
      <c r="O35" s="6">
        <v>13</v>
      </c>
      <c r="P35" s="13">
        <v>68.6541</v>
      </c>
      <c r="Q35" s="6">
        <v>13</v>
      </c>
      <c r="R35" s="13">
        <v>19.493500000000001</v>
      </c>
      <c r="S35" s="6">
        <v>13</v>
      </c>
      <c r="T35" s="13">
        <v>3.8094000000000001</v>
      </c>
      <c r="V35" s="4" t="s">
        <v>41</v>
      </c>
      <c r="W35" s="4">
        <v>32</v>
      </c>
      <c r="X35" s="12">
        <v>34.943600000000004</v>
      </c>
      <c r="Y35" s="4">
        <v>32</v>
      </c>
      <c r="Z35" s="12">
        <v>124.1148</v>
      </c>
      <c r="AA35" s="4">
        <v>32</v>
      </c>
      <c r="AB35" s="12">
        <v>31.2227</v>
      </c>
      <c r="AC35" s="4">
        <v>32</v>
      </c>
      <c r="AD35" s="12">
        <v>17.033899999999999</v>
      </c>
    </row>
    <row r="36" spans="2:30" x14ac:dyDescent="0.4">
      <c r="B36" s="4" t="s">
        <v>42</v>
      </c>
      <c r="C36" s="4">
        <v>23</v>
      </c>
      <c r="D36" s="12">
        <v>37.943010000000001</v>
      </c>
      <c r="E36" s="4">
        <v>23</v>
      </c>
      <c r="F36" s="12">
        <v>89.926900000000003</v>
      </c>
      <c r="G36" s="4">
        <v>23</v>
      </c>
      <c r="H36" s="12">
        <v>34.291800000000002</v>
      </c>
      <c r="I36" s="4">
        <v>23</v>
      </c>
      <c r="J36" s="12">
        <v>0.250191</v>
      </c>
      <c r="L36" s="6" t="s">
        <v>42</v>
      </c>
      <c r="M36" s="6">
        <v>13</v>
      </c>
      <c r="N36" s="13">
        <v>26.1096</v>
      </c>
      <c r="O36" s="6">
        <v>13</v>
      </c>
      <c r="P36" s="13">
        <v>74.829099999999997</v>
      </c>
      <c r="Q36" s="6">
        <v>13</v>
      </c>
      <c r="R36" s="13">
        <v>17.9694</v>
      </c>
      <c r="S36" s="6">
        <v>13</v>
      </c>
      <c r="T36" s="13">
        <v>5.9554600000000004</v>
      </c>
      <c r="V36" s="4" t="s">
        <v>42</v>
      </c>
      <c r="W36" s="4">
        <v>32</v>
      </c>
      <c r="X36" s="12">
        <v>33.970999999999997</v>
      </c>
      <c r="Y36" s="4">
        <v>32</v>
      </c>
      <c r="Z36" s="12">
        <v>107.4041</v>
      </c>
      <c r="AA36" s="4">
        <v>32</v>
      </c>
      <c r="AB36" s="12">
        <v>47.426600000000001</v>
      </c>
      <c r="AC36" s="4">
        <v>32</v>
      </c>
      <c r="AD36" s="12">
        <v>5.5699800000000002</v>
      </c>
    </row>
    <row r="37" spans="2:30" x14ac:dyDescent="0.4">
      <c r="B37" s="4" t="s">
        <v>43</v>
      </c>
      <c r="C37" s="4">
        <v>23</v>
      </c>
      <c r="D37" s="12">
        <v>35.208849999999998</v>
      </c>
      <c r="E37" s="4">
        <v>23</v>
      </c>
      <c r="F37" s="12">
        <v>54.658499999999997</v>
      </c>
      <c r="G37" s="4">
        <v>23</v>
      </c>
      <c r="H37" s="12">
        <v>16.614999999999998</v>
      </c>
      <c r="I37" s="4">
        <v>23</v>
      </c>
      <c r="J37" s="12">
        <v>0.88716300000000003</v>
      </c>
      <c r="L37" s="6" t="s">
        <v>43</v>
      </c>
      <c r="M37" s="6">
        <v>13</v>
      </c>
      <c r="N37" s="13">
        <v>28.459800000000001</v>
      </c>
      <c r="O37" s="6">
        <v>13</v>
      </c>
      <c r="P37" s="13">
        <v>62.315899999999999</v>
      </c>
      <c r="Q37" s="6">
        <v>13</v>
      </c>
      <c r="R37" s="13">
        <v>21.061800000000002</v>
      </c>
      <c r="S37" s="6">
        <v>13</v>
      </c>
      <c r="T37" s="13">
        <v>4.8165500000000003</v>
      </c>
      <c r="V37" s="4" t="s">
        <v>43</v>
      </c>
      <c r="W37" s="4">
        <v>32</v>
      </c>
      <c r="X37" s="12">
        <v>35.472099999999998</v>
      </c>
      <c r="Y37" s="4">
        <v>32</v>
      </c>
      <c r="Z37" s="12">
        <v>117.3459</v>
      </c>
      <c r="AA37" s="4">
        <v>32</v>
      </c>
      <c r="AB37" s="12">
        <v>32.296999999999997</v>
      </c>
      <c r="AC37" s="4">
        <v>32</v>
      </c>
      <c r="AD37" s="12">
        <v>25.231000000000002</v>
      </c>
    </row>
    <row r="38" spans="2:30" x14ac:dyDescent="0.4">
      <c r="B38" s="4" t="s">
        <v>44</v>
      </c>
      <c r="C38" s="4">
        <v>23</v>
      </c>
      <c r="D38" s="12">
        <v>42.613039999999998</v>
      </c>
      <c r="E38" s="4">
        <v>22</v>
      </c>
      <c r="F38" s="12">
        <v>77.010400000000004</v>
      </c>
      <c r="G38" s="4">
        <v>22</v>
      </c>
      <c r="H38" s="12">
        <v>39.493099999999998</v>
      </c>
      <c r="I38" s="4">
        <v>22</v>
      </c>
      <c r="J38" s="12">
        <v>0.59706300000000001</v>
      </c>
      <c r="L38" s="6" t="s">
        <v>44</v>
      </c>
      <c r="M38" s="6">
        <v>13</v>
      </c>
      <c r="N38" s="13">
        <v>30.487300000000001</v>
      </c>
      <c r="O38" s="6">
        <v>13</v>
      </c>
      <c r="P38" s="13">
        <v>82.633099999999999</v>
      </c>
      <c r="Q38" s="6">
        <v>13</v>
      </c>
      <c r="R38" s="13">
        <v>23.129200000000001</v>
      </c>
      <c r="S38" s="6">
        <v>13</v>
      </c>
      <c r="T38" s="13">
        <v>3.5517099999999999</v>
      </c>
      <c r="V38" s="4" t="s">
        <v>44</v>
      </c>
      <c r="W38" s="4">
        <v>32</v>
      </c>
      <c r="X38" s="12">
        <v>34.1449</v>
      </c>
      <c r="Y38" s="4">
        <v>32</v>
      </c>
      <c r="Z38" s="12">
        <v>85.800650000000005</v>
      </c>
      <c r="AA38" s="4">
        <v>32</v>
      </c>
      <c r="AB38" s="12">
        <v>37.0672</v>
      </c>
      <c r="AC38" s="4">
        <v>32</v>
      </c>
      <c r="AD38" s="12">
        <v>7.60595</v>
      </c>
    </row>
  </sheetData>
  <mergeCells count="27">
    <mergeCell ref="A3:R3"/>
    <mergeCell ref="A4:R4"/>
    <mergeCell ref="A5:C5"/>
    <mergeCell ref="C7:J7"/>
    <mergeCell ref="B8:B9"/>
    <mergeCell ref="C8:D9"/>
    <mergeCell ref="E8:F9"/>
    <mergeCell ref="G8:H9"/>
    <mergeCell ref="I8:J9"/>
    <mergeCell ref="C10:E10"/>
    <mergeCell ref="F10:J10"/>
    <mergeCell ref="M7:T7"/>
    <mergeCell ref="L8:L9"/>
    <mergeCell ref="M8:N9"/>
    <mergeCell ref="O8:P9"/>
    <mergeCell ref="Q8:R9"/>
    <mergeCell ref="S8:T9"/>
    <mergeCell ref="M10:O10"/>
    <mergeCell ref="P10:T10"/>
    <mergeCell ref="W10:Y10"/>
    <mergeCell ref="Z10:AD10"/>
    <mergeCell ref="W7:AD7"/>
    <mergeCell ref="V8:V9"/>
    <mergeCell ref="W8:X9"/>
    <mergeCell ref="Y8:Z9"/>
    <mergeCell ref="AA8:AB9"/>
    <mergeCell ref="AC8:AD9"/>
  </mergeCells>
  <hyperlinks>
    <hyperlink ref="A5" location="'List of contents'!A1" display="Back to 'List of contents'" xr:uid="{00000000-0004-0000-4900-000000000000}"/>
  </hyperlinks>
  <pageMargins left="0.7" right="0.7" top="0.75" bottom="0.75" header="0.3" footer="0.3"/>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sheetPr codeName="Sheet74"/>
  <dimension ref="A1:AD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0" s="15" customFormat="1" ht="21.6" x14ac:dyDescent="0.45">
      <c r="A1" s="1" t="s">
        <v>854</v>
      </c>
    </row>
    <row r="2" spans="1:30" s="4" customFormat="1" ht="15" x14ac:dyDescent="0.35">
      <c r="A2" s="4" t="s">
        <v>472</v>
      </c>
    </row>
    <row r="3" spans="1:30" s="4" customFormat="1" ht="15" x14ac:dyDescent="0.35">
      <c r="A3" s="24" t="s">
        <v>473</v>
      </c>
      <c r="B3" s="24"/>
      <c r="C3" s="24"/>
      <c r="D3" s="24"/>
      <c r="E3" s="24"/>
      <c r="F3" s="24"/>
      <c r="G3" s="24"/>
      <c r="H3" s="24"/>
      <c r="I3" s="24"/>
      <c r="J3" s="24"/>
      <c r="K3" s="24"/>
      <c r="L3" s="24"/>
      <c r="M3" s="24"/>
      <c r="N3" s="24"/>
      <c r="O3" s="24"/>
      <c r="P3" s="24"/>
      <c r="Q3" s="24"/>
      <c r="R3" s="24"/>
    </row>
    <row r="4" spans="1:30" s="4" customFormat="1" ht="15" x14ac:dyDescent="0.35">
      <c r="A4" s="18" t="s">
        <v>338</v>
      </c>
      <c r="B4" s="24"/>
      <c r="C4" s="24"/>
      <c r="D4" s="24"/>
      <c r="E4" s="24"/>
      <c r="F4" s="24"/>
      <c r="G4" s="24"/>
      <c r="H4" s="24"/>
      <c r="I4" s="24"/>
      <c r="J4" s="24"/>
      <c r="K4" s="24"/>
      <c r="L4" s="24"/>
      <c r="M4" s="24"/>
      <c r="N4" s="24"/>
      <c r="O4" s="24"/>
      <c r="P4" s="24"/>
      <c r="Q4" s="24"/>
      <c r="R4" s="24"/>
    </row>
    <row r="5" spans="1:30" x14ac:dyDescent="0.4">
      <c r="A5" s="25" t="s">
        <v>9</v>
      </c>
      <c r="B5" s="25"/>
      <c r="C5" s="25"/>
    </row>
    <row r="7" spans="1:30" x14ac:dyDescent="0.4">
      <c r="B7" s="4" t="s">
        <v>10</v>
      </c>
      <c r="C7" s="17" t="s">
        <v>52</v>
      </c>
      <c r="D7" s="17"/>
      <c r="E7" s="17"/>
      <c r="F7" s="17"/>
      <c r="G7" s="17"/>
      <c r="H7" s="17"/>
      <c r="I7" s="17"/>
      <c r="J7" s="17"/>
      <c r="L7" s="6" t="s">
        <v>10</v>
      </c>
      <c r="M7" s="20" t="s">
        <v>51</v>
      </c>
      <c r="N7" s="20"/>
      <c r="O7" s="20"/>
      <c r="P7" s="20"/>
      <c r="Q7" s="20"/>
      <c r="R7" s="20"/>
      <c r="S7" s="20"/>
      <c r="T7" s="20"/>
      <c r="V7" s="4" t="s">
        <v>10</v>
      </c>
      <c r="W7" s="17" t="s">
        <v>50</v>
      </c>
      <c r="X7" s="17"/>
      <c r="Y7" s="17"/>
      <c r="Z7" s="17"/>
      <c r="AA7" s="17"/>
      <c r="AB7" s="17"/>
      <c r="AC7" s="17"/>
      <c r="AD7" s="17"/>
    </row>
    <row r="8" spans="1:30" ht="21" customHeight="1" x14ac:dyDescent="0.4">
      <c r="B8" s="18" t="s">
        <v>10</v>
      </c>
      <c r="C8" s="19" t="s">
        <v>89</v>
      </c>
      <c r="D8" s="19"/>
      <c r="E8" s="19" t="s">
        <v>90</v>
      </c>
      <c r="F8" s="19"/>
      <c r="G8" s="19" t="s">
        <v>91</v>
      </c>
      <c r="H8" s="19"/>
      <c r="I8" s="19" t="s">
        <v>92</v>
      </c>
      <c r="J8" s="19"/>
      <c r="L8" s="21" t="s">
        <v>10</v>
      </c>
      <c r="M8" s="22" t="s">
        <v>89</v>
      </c>
      <c r="N8" s="22"/>
      <c r="O8" s="22" t="s">
        <v>90</v>
      </c>
      <c r="P8" s="22"/>
      <c r="Q8" s="22" t="s">
        <v>91</v>
      </c>
      <c r="R8" s="22"/>
      <c r="S8" s="22" t="s">
        <v>92</v>
      </c>
      <c r="T8" s="22"/>
      <c r="V8" s="18" t="s">
        <v>10</v>
      </c>
      <c r="W8" s="19" t="s">
        <v>89</v>
      </c>
      <c r="X8" s="19"/>
      <c r="Y8" s="19" t="s">
        <v>90</v>
      </c>
      <c r="Z8" s="19"/>
      <c r="AA8" s="19" t="s">
        <v>91</v>
      </c>
      <c r="AB8" s="19"/>
      <c r="AC8" s="19" t="s">
        <v>92</v>
      </c>
      <c r="AD8" s="19"/>
    </row>
    <row r="9" spans="1:30" ht="21" customHeight="1" x14ac:dyDescent="0.4">
      <c r="B9" s="18"/>
      <c r="C9" s="19"/>
      <c r="D9" s="19"/>
      <c r="E9" s="19"/>
      <c r="F9" s="19"/>
      <c r="G9" s="19"/>
      <c r="H9" s="19"/>
      <c r="I9" s="19"/>
      <c r="J9" s="19"/>
      <c r="L9" s="21"/>
      <c r="M9" s="22"/>
      <c r="N9" s="22"/>
      <c r="O9" s="22"/>
      <c r="P9" s="22"/>
      <c r="Q9" s="22"/>
      <c r="R9" s="22"/>
      <c r="S9" s="22"/>
      <c r="T9" s="22"/>
      <c r="V9" s="18"/>
      <c r="W9" s="19"/>
      <c r="X9" s="19"/>
      <c r="Y9" s="19"/>
      <c r="Z9" s="19"/>
      <c r="AA9" s="19"/>
      <c r="AB9" s="19"/>
      <c r="AC9" s="19"/>
      <c r="AD9" s="19"/>
    </row>
    <row r="10" spans="1:30" x14ac:dyDescent="0.4">
      <c r="B10" s="4" t="s">
        <v>10</v>
      </c>
      <c r="C10" s="16" t="s">
        <v>15</v>
      </c>
      <c r="D10" s="16"/>
      <c r="E10" s="16"/>
      <c r="F10" s="16" t="s">
        <v>81</v>
      </c>
      <c r="G10" s="16"/>
      <c r="H10" s="16"/>
      <c r="I10" s="16"/>
      <c r="J10" s="16"/>
      <c r="L10" s="6" t="s">
        <v>10</v>
      </c>
      <c r="M10" s="23" t="s">
        <v>15</v>
      </c>
      <c r="N10" s="23"/>
      <c r="O10" s="23"/>
      <c r="P10" s="23" t="s">
        <v>81</v>
      </c>
      <c r="Q10" s="23"/>
      <c r="R10" s="23"/>
      <c r="S10" s="23"/>
      <c r="T10" s="23"/>
      <c r="V10" s="4" t="s">
        <v>10</v>
      </c>
      <c r="W10" s="16" t="s">
        <v>15</v>
      </c>
      <c r="X10" s="16"/>
      <c r="Y10" s="16"/>
      <c r="Z10" s="16" t="s">
        <v>81</v>
      </c>
      <c r="AA10" s="16"/>
      <c r="AB10" s="16"/>
      <c r="AC10" s="16"/>
      <c r="AD10" s="16"/>
    </row>
    <row r="11" spans="1:3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c r="V11" s="4" t="s">
        <v>10</v>
      </c>
      <c r="W11" s="8" t="s">
        <v>16</v>
      </c>
      <c r="X11" s="8" t="s">
        <v>17</v>
      </c>
      <c r="Y11" s="8" t="s">
        <v>16</v>
      </c>
      <c r="Z11" s="8" t="s">
        <v>17</v>
      </c>
      <c r="AA11" s="8" t="s">
        <v>16</v>
      </c>
      <c r="AB11" s="8" t="s">
        <v>17</v>
      </c>
      <c r="AC11" s="8" t="s">
        <v>16</v>
      </c>
      <c r="AD11" s="8" t="s">
        <v>17</v>
      </c>
    </row>
    <row r="12" spans="1:30" x14ac:dyDescent="0.4">
      <c r="B12" s="4" t="s">
        <v>18</v>
      </c>
      <c r="C12" s="4" t="s">
        <v>10</v>
      </c>
      <c r="D12" s="12" t="s">
        <v>10</v>
      </c>
      <c r="E12" s="4">
        <v>9</v>
      </c>
      <c r="F12" s="12">
        <v>34.174599999999998</v>
      </c>
      <c r="G12" s="4">
        <v>9</v>
      </c>
      <c r="H12" s="12">
        <v>8.4276199999999992</v>
      </c>
      <c r="I12" s="4">
        <v>9</v>
      </c>
      <c r="J12" s="12">
        <v>1.8675600000000001</v>
      </c>
      <c r="L12" s="6" t="s">
        <v>18</v>
      </c>
      <c r="M12" s="6" t="s">
        <v>10</v>
      </c>
      <c r="N12" s="13" t="s">
        <v>10</v>
      </c>
      <c r="O12" s="6">
        <v>7</v>
      </c>
      <c r="P12" s="13">
        <v>21.24</v>
      </c>
      <c r="Q12" s="6">
        <v>7</v>
      </c>
      <c r="R12" s="13">
        <v>3.9343400000000002</v>
      </c>
      <c r="S12" s="6">
        <v>7</v>
      </c>
      <c r="T12" s="13">
        <v>10.9778</v>
      </c>
      <c r="V12" s="4" t="s">
        <v>18</v>
      </c>
      <c r="W12" s="4" t="s">
        <v>10</v>
      </c>
      <c r="X12" s="12" t="s">
        <v>10</v>
      </c>
      <c r="Y12" s="4">
        <v>7</v>
      </c>
      <c r="Z12" s="12">
        <v>28.697600000000001</v>
      </c>
      <c r="AA12" s="4">
        <v>7</v>
      </c>
      <c r="AB12" s="12">
        <v>18.548999999999999</v>
      </c>
      <c r="AC12" s="4">
        <v>7</v>
      </c>
      <c r="AD12" s="12">
        <v>0</v>
      </c>
    </row>
    <row r="13" spans="1:30" x14ac:dyDescent="0.4">
      <c r="B13" s="4" t="s">
        <v>19</v>
      </c>
      <c r="C13" s="4">
        <v>9</v>
      </c>
      <c r="D13" s="12">
        <v>22.335000000000001</v>
      </c>
      <c r="E13" s="4">
        <v>9</v>
      </c>
      <c r="F13" s="12">
        <v>17.198799999999999</v>
      </c>
      <c r="G13" s="4">
        <v>9</v>
      </c>
      <c r="H13" s="12">
        <v>3.0466299999999999</v>
      </c>
      <c r="I13" s="4">
        <v>9</v>
      </c>
      <c r="J13" s="12">
        <v>3.3220499999999999</v>
      </c>
      <c r="L13" s="6" t="s">
        <v>19</v>
      </c>
      <c r="M13" s="6">
        <v>7</v>
      </c>
      <c r="N13" s="13">
        <v>15.5183</v>
      </c>
      <c r="O13" s="6">
        <v>7</v>
      </c>
      <c r="P13" s="13">
        <v>29.614100000000001</v>
      </c>
      <c r="Q13" s="6">
        <v>7</v>
      </c>
      <c r="R13" s="13">
        <v>3.9573399999999999</v>
      </c>
      <c r="S13" s="6">
        <v>7</v>
      </c>
      <c r="T13" s="13">
        <v>4.1941899999999999</v>
      </c>
      <c r="V13" s="4" t="s">
        <v>19</v>
      </c>
      <c r="W13" s="4">
        <v>7</v>
      </c>
      <c r="X13" s="12">
        <v>43.335700000000003</v>
      </c>
      <c r="Y13" s="4">
        <v>7</v>
      </c>
      <c r="Z13" s="12">
        <v>35.998399999999997</v>
      </c>
      <c r="AA13" s="4">
        <v>7</v>
      </c>
      <c r="AB13" s="12">
        <v>9.4875100000000003</v>
      </c>
      <c r="AC13" s="4">
        <v>7</v>
      </c>
      <c r="AD13" s="12">
        <v>1.5065299999999999</v>
      </c>
    </row>
    <row r="14" spans="1:30" x14ac:dyDescent="0.4">
      <c r="B14" s="4" t="s">
        <v>20</v>
      </c>
      <c r="C14" s="4">
        <v>9</v>
      </c>
      <c r="D14" s="12">
        <v>25.554099999999998</v>
      </c>
      <c r="E14" s="4">
        <v>9</v>
      </c>
      <c r="F14" s="12">
        <v>23.506799999999998</v>
      </c>
      <c r="G14" s="4">
        <v>9</v>
      </c>
      <c r="H14" s="12">
        <v>7.3553100000000002</v>
      </c>
      <c r="I14" s="4">
        <v>9</v>
      </c>
      <c r="J14" s="12">
        <v>6.8414000000000001</v>
      </c>
      <c r="L14" s="6" t="s">
        <v>20</v>
      </c>
      <c r="M14" s="6">
        <v>7</v>
      </c>
      <c r="N14" s="13">
        <v>15.953099999999999</v>
      </c>
      <c r="O14" s="6">
        <v>7</v>
      </c>
      <c r="P14" s="13">
        <v>29.334900000000001</v>
      </c>
      <c r="Q14" s="6">
        <v>7</v>
      </c>
      <c r="R14" s="13">
        <v>5.4468899999999998</v>
      </c>
      <c r="S14" s="6">
        <v>7</v>
      </c>
      <c r="T14" s="13">
        <v>4.6619099999999998</v>
      </c>
      <c r="V14" s="4" t="s">
        <v>20</v>
      </c>
      <c r="W14" s="4">
        <v>7</v>
      </c>
      <c r="X14" s="12">
        <v>45.466299999999997</v>
      </c>
      <c r="Y14" s="4">
        <v>7</v>
      </c>
      <c r="Z14" s="12">
        <v>30.889199999999999</v>
      </c>
      <c r="AA14" s="4">
        <v>7</v>
      </c>
      <c r="AB14" s="12">
        <v>20.9238</v>
      </c>
      <c r="AC14" s="4">
        <v>7</v>
      </c>
      <c r="AD14" s="12">
        <v>0</v>
      </c>
    </row>
    <row r="15" spans="1:30" x14ac:dyDescent="0.4">
      <c r="B15" s="4" t="s">
        <v>21</v>
      </c>
      <c r="C15" s="4">
        <v>9</v>
      </c>
      <c r="D15" s="12">
        <v>52.073099999999997</v>
      </c>
      <c r="E15" s="4">
        <v>9</v>
      </c>
      <c r="F15" s="12">
        <v>0.437336</v>
      </c>
      <c r="G15" s="4">
        <v>9</v>
      </c>
      <c r="H15" s="12">
        <v>5.11313</v>
      </c>
      <c r="I15" s="4">
        <v>9</v>
      </c>
      <c r="J15" s="12">
        <v>8.3229299999999995</v>
      </c>
      <c r="L15" s="6" t="s">
        <v>21</v>
      </c>
      <c r="M15" s="6">
        <v>7</v>
      </c>
      <c r="N15" s="13">
        <v>19.2895</v>
      </c>
      <c r="O15" s="6">
        <v>7</v>
      </c>
      <c r="P15" s="13">
        <v>27.187100000000001</v>
      </c>
      <c r="Q15" s="6">
        <v>7</v>
      </c>
      <c r="R15" s="13">
        <v>5.4558999999999997</v>
      </c>
      <c r="S15" s="6">
        <v>7</v>
      </c>
      <c r="T15" s="13">
        <v>2.9442499999999998</v>
      </c>
      <c r="V15" s="4" t="s">
        <v>21</v>
      </c>
      <c r="W15" s="4">
        <v>7</v>
      </c>
      <c r="X15" s="12">
        <v>24.447099999999999</v>
      </c>
      <c r="Y15" s="4">
        <v>7</v>
      </c>
      <c r="Z15" s="12">
        <v>60.334600000000002</v>
      </c>
      <c r="AA15" s="4">
        <v>7</v>
      </c>
      <c r="AB15" s="12">
        <v>1.37781</v>
      </c>
      <c r="AC15" s="4">
        <v>7</v>
      </c>
      <c r="AD15" s="12">
        <v>7.3476100000000004</v>
      </c>
    </row>
    <row r="16" spans="1:30" x14ac:dyDescent="0.4">
      <c r="B16" s="4" t="s">
        <v>22</v>
      </c>
      <c r="C16" s="4">
        <v>9</v>
      </c>
      <c r="D16" s="12">
        <v>58.593499999999999</v>
      </c>
      <c r="E16" s="4">
        <v>9</v>
      </c>
      <c r="F16" s="12">
        <v>26.478200000000001</v>
      </c>
      <c r="G16" s="4">
        <v>9</v>
      </c>
      <c r="H16" s="12">
        <v>10.6576</v>
      </c>
      <c r="I16" s="4">
        <v>9</v>
      </c>
      <c r="J16" s="12">
        <v>7.2478300000000004</v>
      </c>
      <c r="L16" s="6" t="s">
        <v>22</v>
      </c>
      <c r="M16" s="6">
        <v>7</v>
      </c>
      <c r="N16" s="13">
        <v>17.180900000000001</v>
      </c>
      <c r="O16" s="6">
        <v>7</v>
      </c>
      <c r="P16" s="13">
        <v>41.241</v>
      </c>
      <c r="Q16" s="6">
        <v>7</v>
      </c>
      <c r="R16" s="13">
        <v>6.3006799999999998</v>
      </c>
      <c r="S16" s="6">
        <v>7</v>
      </c>
      <c r="T16" s="13">
        <v>5.0671299999999997</v>
      </c>
      <c r="V16" s="4" t="s">
        <v>22</v>
      </c>
      <c r="W16" s="4">
        <v>7</v>
      </c>
      <c r="X16" s="12">
        <v>33.711500000000001</v>
      </c>
      <c r="Y16" s="4">
        <v>7</v>
      </c>
      <c r="Z16" s="12">
        <v>32.7316</v>
      </c>
      <c r="AA16" s="4">
        <v>7</v>
      </c>
      <c r="AB16" s="12">
        <v>29.996200000000002</v>
      </c>
      <c r="AC16" s="4">
        <v>7</v>
      </c>
      <c r="AD16" s="12">
        <v>0</v>
      </c>
    </row>
    <row r="17" spans="2:30" x14ac:dyDescent="0.4">
      <c r="B17" s="4" t="s">
        <v>23</v>
      </c>
      <c r="C17" s="4">
        <v>9</v>
      </c>
      <c r="D17" s="12">
        <v>29.619700000000002</v>
      </c>
      <c r="E17" s="4">
        <v>9</v>
      </c>
      <c r="F17" s="12">
        <v>18.255199999999999</v>
      </c>
      <c r="G17" s="4">
        <v>9</v>
      </c>
      <c r="H17" s="12">
        <v>2.5922800000000001</v>
      </c>
      <c r="I17" s="4">
        <v>9</v>
      </c>
      <c r="J17" s="12">
        <v>10.9992</v>
      </c>
      <c r="L17" s="6" t="s">
        <v>23</v>
      </c>
      <c r="M17" s="6">
        <v>7</v>
      </c>
      <c r="N17" s="13">
        <v>18.1144</v>
      </c>
      <c r="O17" s="6">
        <v>7</v>
      </c>
      <c r="P17" s="13">
        <v>31.174399999999999</v>
      </c>
      <c r="Q17" s="6">
        <v>7</v>
      </c>
      <c r="R17" s="13">
        <v>6.8169000000000004</v>
      </c>
      <c r="S17" s="6">
        <v>7</v>
      </c>
      <c r="T17" s="13">
        <v>2.79183</v>
      </c>
      <c r="V17" s="4" t="s">
        <v>23</v>
      </c>
      <c r="W17" s="4">
        <v>7</v>
      </c>
      <c r="X17" s="12">
        <v>37.336399999999998</v>
      </c>
      <c r="Y17" s="4">
        <v>7</v>
      </c>
      <c r="Z17" s="12">
        <v>51.985599999999998</v>
      </c>
      <c r="AA17" s="4">
        <v>7</v>
      </c>
      <c r="AB17" s="12">
        <v>1.63411</v>
      </c>
      <c r="AC17" s="4">
        <v>7</v>
      </c>
      <c r="AD17" s="12">
        <v>0</v>
      </c>
    </row>
    <row r="18" spans="2:30" x14ac:dyDescent="0.4">
      <c r="B18" s="4" t="s">
        <v>24</v>
      </c>
      <c r="C18" s="4">
        <v>9</v>
      </c>
      <c r="D18" s="12">
        <v>41.951900000000002</v>
      </c>
      <c r="E18" s="4">
        <v>9</v>
      </c>
      <c r="F18" s="12">
        <v>20.602900000000002</v>
      </c>
      <c r="G18" s="4">
        <v>9</v>
      </c>
      <c r="H18" s="12">
        <v>13.7094</v>
      </c>
      <c r="I18" s="4">
        <v>9</v>
      </c>
      <c r="J18" s="12">
        <v>13.335900000000001</v>
      </c>
      <c r="L18" s="6" t="s">
        <v>24</v>
      </c>
      <c r="M18" s="6">
        <v>7</v>
      </c>
      <c r="N18" s="13">
        <v>24.427199999999999</v>
      </c>
      <c r="O18" s="6">
        <v>7</v>
      </c>
      <c r="P18" s="13">
        <v>26.412099999999999</v>
      </c>
      <c r="Q18" s="6">
        <v>7</v>
      </c>
      <c r="R18" s="13">
        <v>7.2498300000000002</v>
      </c>
      <c r="S18" s="6">
        <v>7</v>
      </c>
      <c r="T18" s="13">
        <v>4.6302500000000002</v>
      </c>
      <c r="V18" s="4" t="s">
        <v>24</v>
      </c>
      <c r="W18" s="4">
        <v>7</v>
      </c>
      <c r="X18" s="12">
        <v>41.0839</v>
      </c>
      <c r="Y18" s="4">
        <v>7</v>
      </c>
      <c r="Z18" s="12">
        <v>33.119500000000002</v>
      </c>
      <c r="AA18" s="4">
        <v>7</v>
      </c>
      <c r="AB18" s="12">
        <v>33.330399999999997</v>
      </c>
      <c r="AC18" s="4">
        <v>7</v>
      </c>
      <c r="AD18" s="12">
        <v>0</v>
      </c>
    </row>
    <row r="19" spans="2:30" x14ac:dyDescent="0.4">
      <c r="B19" s="4" t="s">
        <v>25</v>
      </c>
      <c r="C19" s="4">
        <v>9</v>
      </c>
      <c r="D19" s="12">
        <v>52.932099999999998</v>
      </c>
      <c r="E19" s="4">
        <v>9</v>
      </c>
      <c r="F19" s="12">
        <v>20.651599999999998</v>
      </c>
      <c r="G19" s="4">
        <v>9</v>
      </c>
      <c r="H19" s="12">
        <v>8.1274599999999992</v>
      </c>
      <c r="I19" s="4">
        <v>9</v>
      </c>
      <c r="J19" s="12">
        <v>3.4916999999999998</v>
      </c>
      <c r="L19" s="6" t="s">
        <v>25</v>
      </c>
      <c r="M19" s="6">
        <v>7</v>
      </c>
      <c r="N19" s="13">
        <v>26.063500000000001</v>
      </c>
      <c r="O19" s="6">
        <v>7</v>
      </c>
      <c r="P19" s="13">
        <v>33.628900000000002</v>
      </c>
      <c r="Q19" s="6">
        <v>7</v>
      </c>
      <c r="R19" s="13">
        <v>8.3989200000000004</v>
      </c>
      <c r="S19" s="6">
        <v>7</v>
      </c>
      <c r="T19" s="13">
        <v>2.63022</v>
      </c>
      <c r="V19" s="4" t="s">
        <v>25</v>
      </c>
      <c r="W19" s="4">
        <v>7</v>
      </c>
      <c r="X19" s="12">
        <v>42.905799999999999</v>
      </c>
      <c r="Y19" s="4">
        <v>7</v>
      </c>
      <c r="Z19" s="12">
        <v>54.970700000000001</v>
      </c>
      <c r="AA19" s="4">
        <v>7</v>
      </c>
      <c r="AB19" s="12">
        <v>4.4654100000000003</v>
      </c>
      <c r="AC19" s="4">
        <v>7</v>
      </c>
      <c r="AD19" s="12">
        <v>0</v>
      </c>
    </row>
    <row r="20" spans="2:30" x14ac:dyDescent="0.4">
      <c r="B20" s="4" t="s">
        <v>26</v>
      </c>
      <c r="C20" s="4">
        <v>9</v>
      </c>
      <c r="D20" s="12">
        <v>31.2926</v>
      </c>
      <c r="E20" s="4">
        <v>9</v>
      </c>
      <c r="F20" s="12">
        <v>32.850200000000001</v>
      </c>
      <c r="G20" s="4">
        <v>9</v>
      </c>
      <c r="H20" s="12">
        <v>8.6146700000000003</v>
      </c>
      <c r="I20" s="4">
        <v>9</v>
      </c>
      <c r="J20" s="12">
        <v>4.8811099999999996</v>
      </c>
      <c r="L20" s="6" t="s">
        <v>26</v>
      </c>
      <c r="M20" s="6">
        <v>7</v>
      </c>
      <c r="N20" s="13">
        <v>21.2789</v>
      </c>
      <c r="O20" s="6">
        <v>7</v>
      </c>
      <c r="P20" s="13">
        <v>47.391599999999997</v>
      </c>
      <c r="Q20" s="6">
        <v>7</v>
      </c>
      <c r="R20" s="13">
        <v>8.8413500000000003</v>
      </c>
      <c r="S20" s="6">
        <v>7</v>
      </c>
      <c r="T20" s="13">
        <v>3.5386500000000001</v>
      </c>
      <c r="V20" s="4" t="s">
        <v>26</v>
      </c>
      <c r="W20" s="4">
        <v>7</v>
      </c>
      <c r="X20" s="12">
        <v>38.5319</v>
      </c>
      <c r="Y20" s="4">
        <v>7</v>
      </c>
      <c r="Z20" s="12">
        <v>44.431899999999999</v>
      </c>
      <c r="AA20" s="4">
        <v>7</v>
      </c>
      <c r="AB20" s="12">
        <v>33.836300000000001</v>
      </c>
      <c r="AC20" s="4">
        <v>7</v>
      </c>
      <c r="AD20" s="12">
        <v>0</v>
      </c>
    </row>
    <row r="21" spans="2:30" x14ac:dyDescent="0.4">
      <c r="B21" s="4" t="s">
        <v>27</v>
      </c>
      <c r="C21" s="4">
        <v>9</v>
      </c>
      <c r="D21" s="12">
        <v>28.714700000000001</v>
      </c>
      <c r="E21" s="4">
        <v>9</v>
      </c>
      <c r="F21" s="12">
        <v>29.8185</v>
      </c>
      <c r="G21" s="4">
        <v>9</v>
      </c>
      <c r="H21" s="12">
        <v>9.3804499999999997</v>
      </c>
      <c r="I21" s="4">
        <v>9</v>
      </c>
      <c r="J21" s="12">
        <v>2.4404699999999999</v>
      </c>
      <c r="L21" s="6" t="s">
        <v>27</v>
      </c>
      <c r="M21" s="6">
        <v>7</v>
      </c>
      <c r="N21" s="13">
        <v>20.811499999999999</v>
      </c>
      <c r="O21" s="6">
        <v>7</v>
      </c>
      <c r="P21" s="13">
        <v>40.730800000000002</v>
      </c>
      <c r="Q21" s="6">
        <v>7</v>
      </c>
      <c r="R21" s="13">
        <v>9.4982000000000006</v>
      </c>
      <c r="S21" s="6">
        <v>7</v>
      </c>
      <c r="T21" s="13">
        <v>2.2267999999999999</v>
      </c>
      <c r="V21" s="4" t="s">
        <v>27</v>
      </c>
      <c r="W21" s="4">
        <v>7</v>
      </c>
      <c r="X21" s="12">
        <v>37.902000000000001</v>
      </c>
      <c r="Y21" s="4">
        <v>7</v>
      </c>
      <c r="Z21" s="12">
        <v>57.069000000000003</v>
      </c>
      <c r="AA21" s="4">
        <v>7</v>
      </c>
      <c r="AB21" s="12">
        <v>4.6345499999999999</v>
      </c>
      <c r="AC21" s="4">
        <v>7</v>
      </c>
      <c r="AD21" s="12">
        <v>0</v>
      </c>
    </row>
    <row r="22" spans="2:30" x14ac:dyDescent="0.4">
      <c r="B22" s="4" t="s">
        <v>28</v>
      </c>
      <c r="C22" s="4">
        <v>9</v>
      </c>
      <c r="D22" s="12">
        <v>40.073099999999997</v>
      </c>
      <c r="E22" s="4">
        <v>9</v>
      </c>
      <c r="F22" s="12">
        <v>25.961099999999998</v>
      </c>
      <c r="G22" s="4">
        <v>9</v>
      </c>
      <c r="H22" s="12">
        <v>12.972200000000001</v>
      </c>
      <c r="I22" s="4">
        <v>9</v>
      </c>
      <c r="J22" s="12">
        <v>1.7237800000000001</v>
      </c>
      <c r="L22" s="6" t="s">
        <v>28</v>
      </c>
      <c r="M22" s="6">
        <v>7</v>
      </c>
      <c r="N22" s="13">
        <v>23.175899999999999</v>
      </c>
      <c r="O22" s="6">
        <v>7</v>
      </c>
      <c r="P22" s="13">
        <v>40.568899999999999</v>
      </c>
      <c r="Q22" s="6">
        <v>7</v>
      </c>
      <c r="R22" s="13">
        <v>9.34375</v>
      </c>
      <c r="S22" s="6">
        <v>7</v>
      </c>
      <c r="T22" s="13">
        <v>4.1400699999999997</v>
      </c>
      <c r="V22" s="4" t="s">
        <v>28</v>
      </c>
      <c r="W22" s="4">
        <v>7</v>
      </c>
      <c r="X22" s="12">
        <v>36.579700000000003</v>
      </c>
      <c r="Y22" s="4">
        <v>7</v>
      </c>
      <c r="Z22" s="12">
        <v>41.906500000000001</v>
      </c>
      <c r="AA22" s="4">
        <v>7</v>
      </c>
      <c r="AB22" s="12">
        <v>31.570399999999999</v>
      </c>
      <c r="AC22" s="4">
        <v>7</v>
      </c>
      <c r="AD22" s="12">
        <v>0</v>
      </c>
    </row>
    <row r="23" spans="2:30" x14ac:dyDescent="0.4">
      <c r="B23" s="4" t="s">
        <v>29</v>
      </c>
      <c r="C23" s="4">
        <v>9</v>
      </c>
      <c r="D23" s="12">
        <v>35.887300000000003</v>
      </c>
      <c r="E23" s="4">
        <v>9</v>
      </c>
      <c r="F23" s="12">
        <v>22.533899999999999</v>
      </c>
      <c r="G23" s="4">
        <v>9</v>
      </c>
      <c r="H23" s="12">
        <v>4.4313500000000001</v>
      </c>
      <c r="I23" s="4">
        <v>9</v>
      </c>
      <c r="J23" s="12">
        <v>3.4029500000000001</v>
      </c>
      <c r="L23" s="6" t="s">
        <v>29</v>
      </c>
      <c r="M23" s="6">
        <v>7</v>
      </c>
      <c r="N23" s="13">
        <v>22.6739</v>
      </c>
      <c r="O23" s="6">
        <v>7</v>
      </c>
      <c r="P23" s="13">
        <v>45.502200000000002</v>
      </c>
      <c r="Q23" s="6">
        <v>7</v>
      </c>
      <c r="R23" s="13">
        <v>10.171900000000001</v>
      </c>
      <c r="S23" s="6">
        <v>7</v>
      </c>
      <c r="T23" s="13">
        <v>2.9026200000000002</v>
      </c>
      <c r="V23" s="4" t="s">
        <v>29</v>
      </c>
      <c r="W23" s="4">
        <v>7</v>
      </c>
      <c r="X23" s="12">
        <v>40.150500000000001</v>
      </c>
      <c r="Y23" s="4">
        <v>7</v>
      </c>
      <c r="Z23" s="12">
        <v>48.196199999999997</v>
      </c>
      <c r="AA23" s="4">
        <v>7</v>
      </c>
      <c r="AB23" s="12">
        <v>4.6062900000000004</v>
      </c>
      <c r="AC23" s="4">
        <v>7</v>
      </c>
      <c r="AD23" s="12">
        <v>0</v>
      </c>
    </row>
    <row r="24" spans="2:30" x14ac:dyDescent="0.4">
      <c r="B24" s="4" t="s">
        <v>30</v>
      </c>
      <c r="C24" s="4">
        <v>9</v>
      </c>
      <c r="D24" s="12">
        <v>36.628500000000003</v>
      </c>
      <c r="E24" s="4">
        <v>9</v>
      </c>
      <c r="F24" s="12">
        <v>26.595199999999998</v>
      </c>
      <c r="G24" s="4">
        <v>9</v>
      </c>
      <c r="H24" s="12">
        <v>13.5639</v>
      </c>
      <c r="I24" s="4">
        <v>9</v>
      </c>
      <c r="J24" s="12">
        <v>3.1397499999999998</v>
      </c>
      <c r="L24" s="6" t="s">
        <v>30</v>
      </c>
      <c r="M24" s="6">
        <v>7</v>
      </c>
      <c r="N24" s="13">
        <v>21.898599999999998</v>
      </c>
      <c r="O24" s="6">
        <v>7</v>
      </c>
      <c r="P24" s="13">
        <v>48.0182</v>
      </c>
      <c r="Q24" s="6">
        <v>7</v>
      </c>
      <c r="R24" s="13">
        <v>10.307700000000001</v>
      </c>
      <c r="S24" s="6">
        <v>7</v>
      </c>
      <c r="T24" s="13">
        <v>2.7849900000000001</v>
      </c>
      <c r="V24" s="4" t="s">
        <v>30</v>
      </c>
      <c r="W24" s="4">
        <v>7</v>
      </c>
      <c r="X24" s="12">
        <v>40.106299999999997</v>
      </c>
      <c r="Y24" s="4">
        <v>7</v>
      </c>
      <c r="Z24" s="12">
        <v>43.387999999999998</v>
      </c>
      <c r="AA24" s="4">
        <v>7</v>
      </c>
      <c r="AB24" s="12">
        <v>32.124699999999997</v>
      </c>
      <c r="AC24" s="4">
        <v>7</v>
      </c>
      <c r="AD24" s="12">
        <v>0</v>
      </c>
    </row>
    <row r="25" spans="2:30" x14ac:dyDescent="0.4">
      <c r="B25" s="4" t="s">
        <v>31</v>
      </c>
      <c r="C25" s="4">
        <v>9</v>
      </c>
      <c r="D25" s="12">
        <v>41.263599999999997</v>
      </c>
      <c r="E25" s="4">
        <v>9</v>
      </c>
      <c r="F25" s="12">
        <v>20.286100000000001</v>
      </c>
      <c r="G25" s="4">
        <v>9</v>
      </c>
      <c r="H25" s="12">
        <v>5.7810100000000002</v>
      </c>
      <c r="I25" s="4">
        <v>9</v>
      </c>
      <c r="J25" s="12">
        <v>10.5076</v>
      </c>
      <c r="L25" s="6" t="s">
        <v>31</v>
      </c>
      <c r="M25" s="6">
        <v>7</v>
      </c>
      <c r="N25" s="13">
        <v>35.650399999999998</v>
      </c>
      <c r="O25" s="6">
        <v>7</v>
      </c>
      <c r="P25" s="13">
        <v>18.578499999999998</v>
      </c>
      <c r="Q25" s="6">
        <v>7</v>
      </c>
      <c r="R25" s="13">
        <v>13.434200000000001</v>
      </c>
      <c r="S25" s="6">
        <v>7</v>
      </c>
      <c r="T25" s="13">
        <v>3.4323999999999999</v>
      </c>
      <c r="V25" s="4" t="s">
        <v>31</v>
      </c>
      <c r="W25" s="4">
        <v>7</v>
      </c>
      <c r="X25" s="12">
        <v>36.490900000000003</v>
      </c>
      <c r="Y25" s="4">
        <v>7</v>
      </c>
      <c r="Z25" s="12">
        <v>57.649000000000001</v>
      </c>
      <c r="AA25" s="4">
        <v>7</v>
      </c>
      <c r="AB25" s="12">
        <v>4.7445899999999996</v>
      </c>
      <c r="AC25" s="4">
        <v>7</v>
      </c>
      <c r="AD25" s="12">
        <v>1.0402399999999999E-2</v>
      </c>
    </row>
    <row r="26" spans="2:30" x14ac:dyDescent="0.4">
      <c r="B26" s="4" t="s">
        <v>32</v>
      </c>
      <c r="C26" s="4">
        <v>9</v>
      </c>
      <c r="D26" s="12">
        <v>45.363700000000001</v>
      </c>
      <c r="E26" s="4">
        <v>9</v>
      </c>
      <c r="F26" s="12">
        <v>28.200500000000002</v>
      </c>
      <c r="G26" s="4">
        <v>9</v>
      </c>
      <c r="H26" s="12">
        <v>16.214300000000001</v>
      </c>
      <c r="I26" s="4">
        <v>9</v>
      </c>
      <c r="J26" s="12">
        <v>1.95147</v>
      </c>
      <c r="L26" s="6" t="s">
        <v>32</v>
      </c>
      <c r="M26" s="6">
        <v>7</v>
      </c>
      <c r="N26" s="13">
        <v>34.121299999999998</v>
      </c>
      <c r="O26" s="6">
        <v>7</v>
      </c>
      <c r="P26" s="13">
        <v>57.938699999999997</v>
      </c>
      <c r="Q26" s="6">
        <v>7</v>
      </c>
      <c r="R26" s="13">
        <v>12.6745</v>
      </c>
      <c r="S26" s="6">
        <v>7</v>
      </c>
      <c r="T26" s="13">
        <v>2.2518500000000001</v>
      </c>
      <c r="V26" s="4" t="s">
        <v>32</v>
      </c>
      <c r="W26" s="4">
        <v>7</v>
      </c>
      <c r="X26" s="12">
        <v>30.330100000000002</v>
      </c>
      <c r="Y26" s="4">
        <v>7</v>
      </c>
      <c r="Z26" s="12">
        <v>66.915800000000004</v>
      </c>
      <c r="AA26" s="4">
        <v>7</v>
      </c>
      <c r="AB26" s="12">
        <v>33.036000000000001</v>
      </c>
      <c r="AC26" s="4">
        <v>7</v>
      </c>
      <c r="AD26" s="12">
        <v>13.0505</v>
      </c>
    </row>
    <row r="27" spans="2:30" x14ac:dyDescent="0.4">
      <c r="B27" s="4" t="s">
        <v>33</v>
      </c>
      <c r="C27" s="4">
        <v>9</v>
      </c>
      <c r="D27" s="12">
        <v>37.448599999999999</v>
      </c>
      <c r="E27" s="4">
        <v>9</v>
      </c>
      <c r="F27" s="12">
        <v>30.357800000000001</v>
      </c>
      <c r="G27" s="4">
        <v>9</v>
      </c>
      <c r="H27" s="12">
        <v>5.7149999999999999</v>
      </c>
      <c r="I27" s="4">
        <v>9</v>
      </c>
      <c r="J27" s="12">
        <v>2.8287300000000002</v>
      </c>
      <c r="L27" s="6" t="s">
        <v>33</v>
      </c>
      <c r="M27" s="6">
        <v>7</v>
      </c>
      <c r="N27" s="13">
        <v>24.677199999999999</v>
      </c>
      <c r="O27" s="6">
        <v>7</v>
      </c>
      <c r="P27" s="13">
        <v>57.512099999999997</v>
      </c>
      <c r="Q27" s="6">
        <v>7</v>
      </c>
      <c r="R27" s="13">
        <v>15.8155</v>
      </c>
      <c r="S27" s="6">
        <v>7</v>
      </c>
      <c r="T27" s="13">
        <v>1.7581800000000001</v>
      </c>
      <c r="V27" s="4" t="s">
        <v>33</v>
      </c>
      <c r="W27" s="4">
        <v>7</v>
      </c>
      <c r="X27" s="12">
        <v>30.069500000000001</v>
      </c>
      <c r="Y27" s="4">
        <v>7</v>
      </c>
      <c r="Z27" s="12">
        <v>81.754599999999996</v>
      </c>
      <c r="AA27" s="4">
        <v>7</v>
      </c>
      <c r="AB27" s="12">
        <v>11.6683</v>
      </c>
      <c r="AC27" s="4">
        <v>7</v>
      </c>
      <c r="AD27" s="12">
        <v>1.1270499999999999E-2</v>
      </c>
    </row>
    <row r="28" spans="2:30" x14ac:dyDescent="0.4">
      <c r="B28" s="4" t="s">
        <v>34</v>
      </c>
      <c r="C28" s="4">
        <v>9</v>
      </c>
      <c r="D28" s="12">
        <v>34.607199999999999</v>
      </c>
      <c r="E28" s="4">
        <v>9</v>
      </c>
      <c r="F28" s="12">
        <v>26.6099</v>
      </c>
      <c r="G28" s="4">
        <v>9</v>
      </c>
      <c r="H28" s="12">
        <v>13.9999</v>
      </c>
      <c r="I28" s="4">
        <v>9</v>
      </c>
      <c r="J28" s="12">
        <v>2.7713999999999999</v>
      </c>
      <c r="L28" s="6" t="s">
        <v>34</v>
      </c>
      <c r="M28" s="6">
        <v>7</v>
      </c>
      <c r="N28" s="13">
        <v>26.25</v>
      </c>
      <c r="O28" s="6">
        <v>7</v>
      </c>
      <c r="P28" s="13">
        <v>61.194800000000001</v>
      </c>
      <c r="Q28" s="6">
        <v>7</v>
      </c>
      <c r="R28" s="13">
        <v>15.345000000000001</v>
      </c>
      <c r="S28" s="6">
        <v>7</v>
      </c>
      <c r="T28" s="13">
        <v>4.1939900000000003</v>
      </c>
      <c r="V28" s="4" t="s">
        <v>34</v>
      </c>
      <c r="W28" s="4">
        <v>7</v>
      </c>
      <c r="X28" s="12">
        <v>20.025500000000001</v>
      </c>
      <c r="Y28" s="4">
        <v>7</v>
      </c>
      <c r="Z28" s="12">
        <v>51.868899999999996</v>
      </c>
      <c r="AA28" s="4">
        <v>7</v>
      </c>
      <c r="AB28" s="12">
        <v>15.0905</v>
      </c>
      <c r="AC28" s="4">
        <v>7</v>
      </c>
      <c r="AD28" s="12">
        <v>0</v>
      </c>
    </row>
    <row r="29" spans="2:30" x14ac:dyDescent="0.4">
      <c r="B29" s="4" t="s">
        <v>35</v>
      </c>
      <c r="C29" s="4">
        <v>9</v>
      </c>
      <c r="D29" s="12">
        <v>55.691800000000001</v>
      </c>
      <c r="E29" s="4">
        <v>9</v>
      </c>
      <c r="F29" s="12">
        <v>12.2361</v>
      </c>
      <c r="G29" s="4">
        <v>9</v>
      </c>
      <c r="H29" s="12">
        <v>7.6341299999999999</v>
      </c>
      <c r="I29" s="4">
        <v>9</v>
      </c>
      <c r="J29" s="12">
        <v>3.0724300000000002</v>
      </c>
      <c r="L29" s="6" t="s">
        <v>35</v>
      </c>
      <c r="M29" s="6">
        <v>7</v>
      </c>
      <c r="N29" s="13">
        <v>27.342500000000001</v>
      </c>
      <c r="O29" s="6">
        <v>7</v>
      </c>
      <c r="P29" s="13">
        <v>58.927700000000002</v>
      </c>
      <c r="Q29" s="6">
        <v>7</v>
      </c>
      <c r="R29" s="13">
        <v>17.499500000000001</v>
      </c>
      <c r="S29" s="6">
        <v>7</v>
      </c>
      <c r="T29" s="13">
        <v>1.6837599999999999</v>
      </c>
      <c r="V29" s="4" t="s">
        <v>35</v>
      </c>
      <c r="W29" s="4">
        <v>7</v>
      </c>
      <c r="X29" s="12">
        <v>16.5732</v>
      </c>
      <c r="Y29" s="4">
        <v>7</v>
      </c>
      <c r="Z29" s="12">
        <v>52.8964</v>
      </c>
      <c r="AA29" s="4">
        <v>7</v>
      </c>
      <c r="AB29" s="12">
        <v>2.2724199999999999</v>
      </c>
      <c r="AC29" s="4">
        <v>7</v>
      </c>
      <c r="AD29" s="12">
        <v>6.4014900000000001E-3</v>
      </c>
    </row>
    <row r="30" spans="2:30" x14ac:dyDescent="0.4">
      <c r="B30" s="4" t="s">
        <v>36</v>
      </c>
      <c r="C30" s="4">
        <v>9</v>
      </c>
      <c r="D30" s="12">
        <v>34.725200000000001</v>
      </c>
      <c r="E30" s="4">
        <v>9</v>
      </c>
      <c r="F30" s="12">
        <v>14.0261</v>
      </c>
      <c r="G30" s="4">
        <v>9</v>
      </c>
      <c r="H30" s="12">
        <v>1.4854700000000001</v>
      </c>
      <c r="I30" s="4">
        <v>9</v>
      </c>
      <c r="J30" s="12">
        <v>2.36572</v>
      </c>
      <c r="L30" s="6" t="s">
        <v>36</v>
      </c>
      <c r="M30" s="6">
        <v>7</v>
      </c>
      <c r="N30" s="13">
        <v>38.3157</v>
      </c>
      <c r="O30" s="6">
        <v>7</v>
      </c>
      <c r="P30" s="13">
        <v>27.092600000000001</v>
      </c>
      <c r="Q30" s="6">
        <v>7</v>
      </c>
      <c r="R30" s="13">
        <v>15.459899999999999</v>
      </c>
      <c r="S30" s="6">
        <v>7</v>
      </c>
      <c r="T30" s="13">
        <v>2.84354</v>
      </c>
      <c r="V30" s="4" t="s">
        <v>36</v>
      </c>
      <c r="W30" s="4">
        <v>7</v>
      </c>
      <c r="X30" s="12">
        <v>14.4275</v>
      </c>
      <c r="Y30" s="4">
        <v>7</v>
      </c>
      <c r="Z30" s="12">
        <v>63.768300000000004</v>
      </c>
      <c r="AA30" s="4">
        <v>7</v>
      </c>
      <c r="AB30" s="12">
        <v>14.5594</v>
      </c>
      <c r="AC30" s="4">
        <v>7</v>
      </c>
      <c r="AD30" s="12">
        <v>6.3103499999999997</v>
      </c>
    </row>
    <row r="31" spans="2:30" x14ac:dyDescent="0.4">
      <c r="B31" s="4" t="s">
        <v>37</v>
      </c>
      <c r="C31" s="4">
        <v>9</v>
      </c>
      <c r="D31" s="12">
        <v>8.7856299999999994</v>
      </c>
      <c r="E31" s="4">
        <v>9</v>
      </c>
      <c r="F31" s="12">
        <v>18.921700000000001</v>
      </c>
      <c r="G31" s="4">
        <v>9</v>
      </c>
      <c r="H31" s="12">
        <v>1.4092</v>
      </c>
      <c r="I31" s="4">
        <v>9</v>
      </c>
      <c r="J31" s="12">
        <v>1.45668</v>
      </c>
      <c r="L31" s="6" t="s">
        <v>37</v>
      </c>
      <c r="M31" s="6">
        <v>7</v>
      </c>
      <c r="N31" s="13">
        <v>38.618400000000001</v>
      </c>
      <c r="O31" s="6">
        <v>7</v>
      </c>
      <c r="P31" s="13">
        <v>47.2607</v>
      </c>
      <c r="Q31" s="6">
        <v>7</v>
      </c>
      <c r="R31" s="13">
        <v>13.254200000000001</v>
      </c>
      <c r="S31" s="6">
        <v>7</v>
      </c>
      <c r="T31" s="13">
        <v>11.828200000000001</v>
      </c>
      <c r="V31" s="4" t="s">
        <v>37</v>
      </c>
      <c r="W31" s="4">
        <v>7</v>
      </c>
      <c r="X31" s="12">
        <v>15.1166</v>
      </c>
      <c r="Y31" s="4">
        <v>7</v>
      </c>
      <c r="Z31" s="12">
        <v>68.699600000000004</v>
      </c>
      <c r="AA31" s="4">
        <v>7</v>
      </c>
      <c r="AB31" s="12">
        <v>5.4651800000000001</v>
      </c>
      <c r="AC31" s="4">
        <v>7</v>
      </c>
      <c r="AD31" s="12">
        <v>11.2982</v>
      </c>
    </row>
    <row r="32" spans="2:30" x14ac:dyDescent="0.4">
      <c r="B32" s="4" t="s">
        <v>38</v>
      </c>
      <c r="C32" s="4">
        <v>9</v>
      </c>
      <c r="D32" s="12">
        <v>19.829999999999998</v>
      </c>
      <c r="E32" s="4">
        <v>9</v>
      </c>
      <c r="F32" s="12">
        <v>35.690600000000003</v>
      </c>
      <c r="G32" s="4">
        <v>9</v>
      </c>
      <c r="H32" s="12">
        <v>9.42042</v>
      </c>
      <c r="I32" s="4">
        <v>9</v>
      </c>
      <c r="J32" s="12">
        <v>3.2200099999999998</v>
      </c>
      <c r="L32" s="6" t="s">
        <v>38</v>
      </c>
      <c r="M32" s="6">
        <v>7</v>
      </c>
      <c r="N32" s="13">
        <v>19.671900000000001</v>
      </c>
      <c r="O32" s="6">
        <v>7</v>
      </c>
      <c r="P32" s="13">
        <v>85.261499999999998</v>
      </c>
      <c r="Q32" s="6">
        <v>7</v>
      </c>
      <c r="R32" s="13">
        <v>12.8155</v>
      </c>
      <c r="S32" s="6">
        <v>7</v>
      </c>
      <c r="T32" s="13">
        <v>7.4401099999999998</v>
      </c>
      <c r="V32" s="4" t="s">
        <v>38</v>
      </c>
      <c r="W32" s="4">
        <v>7</v>
      </c>
      <c r="X32" s="12">
        <v>16.734000000000002</v>
      </c>
      <c r="Y32" s="4">
        <v>7</v>
      </c>
      <c r="Z32" s="12">
        <v>70.429299999999998</v>
      </c>
      <c r="AA32" s="4">
        <v>7</v>
      </c>
      <c r="AB32" s="12">
        <v>17.816700000000001</v>
      </c>
      <c r="AC32" s="4">
        <v>7</v>
      </c>
      <c r="AD32" s="12">
        <v>11.2821</v>
      </c>
    </row>
    <row r="33" spans="2:30" x14ac:dyDescent="0.4">
      <c r="B33" s="4" t="s">
        <v>39</v>
      </c>
      <c r="C33" s="4">
        <v>9</v>
      </c>
      <c r="D33" s="12">
        <v>20.426300000000001</v>
      </c>
      <c r="E33" s="4">
        <v>9</v>
      </c>
      <c r="F33" s="12">
        <v>47.822299999999998</v>
      </c>
      <c r="G33" s="4">
        <v>9</v>
      </c>
      <c r="H33" s="12">
        <v>7.6381600000000001</v>
      </c>
      <c r="I33" s="4">
        <v>9</v>
      </c>
      <c r="J33" s="12">
        <v>2.5002300000000002</v>
      </c>
      <c r="L33" s="6" t="s">
        <v>39</v>
      </c>
      <c r="M33" s="6">
        <v>7</v>
      </c>
      <c r="N33" s="13">
        <v>18.807300000000001</v>
      </c>
      <c r="O33" s="6">
        <v>7</v>
      </c>
      <c r="P33" s="13">
        <v>69.468900000000005</v>
      </c>
      <c r="Q33" s="6">
        <v>7</v>
      </c>
      <c r="R33" s="13">
        <v>16.2851</v>
      </c>
      <c r="S33" s="6">
        <v>7</v>
      </c>
      <c r="T33" s="13">
        <v>2.2273900000000002</v>
      </c>
      <c r="V33" s="4" t="s">
        <v>39</v>
      </c>
      <c r="W33" s="4">
        <v>7</v>
      </c>
      <c r="X33" s="12">
        <v>20.994700000000002</v>
      </c>
      <c r="Y33" s="4">
        <v>7</v>
      </c>
      <c r="Z33" s="12">
        <v>76.578500000000005</v>
      </c>
      <c r="AA33" s="4">
        <v>7</v>
      </c>
      <c r="AB33" s="12">
        <v>13.0472</v>
      </c>
      <c r="AC33" s="4">
        <v>7</v>
      </c>
      <c r="AD33" s="12">
        <v>16.101099999999999</v>
      </c>
    </row>
    <row r="34" spans="2:30" x14ac:dyDescent="0.4">
      <c r="B34" s="4" t="s">
        <v>40</v>
      </c>
      <c r="C34" s="4">
        <v>9</v>
      </c>
      <c r="D34" s="12">
        <v>26.689499999999999</v>
      </c>
      <c r="E34" s="4">
        <v>9</v>
      </c>
      <c r="F34" s="12">
        <v>36.811799999999998</v>
      </c>
      <c r="G34" s="4">
        <v>9</v>
      </c>
      <c r="H34" s="12">
        <v>14.9503</v>
      </c>
      <c r="I34" s="4">
        <v>9</v>
      </c>
      <c r="J34" s="12">
        <v>0.52651300000000001</v>
      </c>
      <c r="L34" s="6" t="s">
        <v>40</v>
      </c>
      <c r="M34" s="6">
        <v>7</v>
      </c>
      <c r="N34" s="13">
        <v>26.071400000000001</v>
      </c>
      <c r="O34" s="6">
        <v>7</v>
      </c>
      <c r="P34" s="13">
        <v>56.231099999999998</v>
      </c>
      <c r="Q34" s="6">
        <v>7</v>
      </c>
      <c r="R34" s="13">
        <v>16.486699999999999</v>
      </c>
      <c r="S34" s="6">
        <v>7</v>
      </c>
      <c r="T34" s="13">
        <v>6.9127599999999996</v>
      </c>
      <c r="V34" s="4" t="s">
        <v>40</v>
      </c>
      <c r="W34" s="4">
        <v>7</v>
      </c>
      <c r="X34" s="12">
        <v>32.3581</v>
      </c>
      <c r="Y34" s="4">
        <v>7</v>
      </c>
      <c r="Z34" s="12">
        <v>71.170599999999993</v>
      </c>
      <c r="AA34" s="4">
        <v>7</v>
      </c>
      <c r="AB34" s="12">
        <v>34.761699999999998</v>
      </c>
      <c r="AC34" s="4">
        <v>7</v>
      </c>
      <c r="AD34" s="12">
        <v>5.9739399999999998</v>
      </c>
    </row>
    <row r="35" spans="2:30" x14ac:dyDescent="0.4">
      <c r="B35" s="4" t="s">
        <v>41</v>
      </c>
      <c r="C35" s="4">
        <v>9</v>
      </c>
      <c r="D35" s="12">
        <v>28.078099999999999</v>
      </c>
      <c r="E35" s="4">
        <v>9</v>
      </c>
      <c r="F35" s="12">
        <v>34.601500000000001</v>
      </c>
      <c r="G35" s="4">
        <v>9</v>
      </c>
      <c r="H35" s="12">
        <v>5.1012500000000003</v>
      </c>
      <c r="I35" s="4">
        <v>9</v>
      </c>
      <c r="J35" s="12">
        <v>1.0149600000000001</v>
      </c>
      <c r="L35" s="6" t="s">
        <v>41</v>
      </c>
      <c r="M35" s="6">
        <v>7</v>
      </c>
      <c r="N35" s="13">
        <v>30.591899999999999</v>
      </c>
      <c r="O35" s="6">
        <v>7</v>
      </c>
      <c r="P35" s="13">
        <v>53.864800000000002</v>
      </c>
      <c r="Q35" s="6">
        <v>7</v>
      </c>
      <c r="R35" s="13">
        <v>17.1937</v>
      </c>
      <c r="S35" s="6">
        <v>7</v>
      </c>
      <c r="T35" s="13">
        <v>3.2056300000000002</v>
      </c>
      <c r="V35" s="4" t="s">
        <v>41</v>
      </c>
      <c r="W35" s="4">
        <v>7</v>
      </c>
      <c r="X35" s="12">
        <v>31.982700000000001</v>
      </c>
      <c r="Y35" s="4">
        <v>7</v>
      </c>
      <c r="Z35" s="12">
        <v>93.094999999999999</v>
      </c>
      <c r="AA35" s="4">
        <v>7</v>
      </c>
      <c r="AB35" s="12">
        <v>17.774899999999999</v>
      </c>
      <c r="AC35" s="4">
        <v>7</v>
      </c>
      <c r="AD35" s="12">
        <v>16.752700000000001</v>
      </c>
    </row>
    <row r="36" spans="2:30" x14ac:dyDescent="0.4">
      <c r="B36" s="4" t="s">
        <v>42</v>
      </c>
      <c r="C36" s="4">
        <v>9</v>
      </c>
      <c r="D36" s="12">
        <v>33.037999999999997</v>
      </c>
      <c r="E36" s="4">
        <v>9</v>
      </c>
      <c r="F36" s="12">
        <v>47.553600000000003</v>
      </c>
      <c r="G36" s="4">
        <v>9</v>
      </c>
      <c r="H36" s="12">
        <v>22.0411</v>
      </c>
      <c r="I36" s="4">
        <v>9</v>
      </c>
      <c r="J36" s="12">
        <v>0.17705599999999999</v>
      </c>
      <c r="L36" s="6" t="s">
        <v>42</v>
      </c>
      <c r="M36" s="6">
        <v>7</v>
      </c>
      <c r="N36" s="13">
        <v>28.232900000000001</v>
      </c>
      <c r="O36" s="6">
        <v>7</v>
      </c>
      <c r="P36" s="13">
        <v>62.030099999999997</v>
      </c>
      <c r="Q36" s="6">
        <v>7</v>
      </c>
      <c r="R36" s="13">
        <v>15.5267</v>
      </c>
      <c r="S36" s="6">
        <v>7</v>
      </c>
      <c r="T36" s="13">
        <v>2.56691</v>
      </c>
      <c r="V36" s="4" t="s">
        <v>42</v>
      </c>
      <c r="W36" s="4">
        <v>7</v>
      </c>
      <c r="X36" s="12">
        <v>30.1294</v>
      </c>
      <c r="Y36" s="4">
        <v>7</v>
      </c>
      <c r="Z36" s="12">
        <v>76.311700000000002</v>
      </c>
      <c r="AA36" s="4">
        <v>7</v>
      </c>
      <c r="AB36" s="12">
        <v>33.266199999999998</v>
      </c>
      <c r="AC36" s="4">
        <v>7</v>
      </c>
      <c r="AD36" s="12">
        <v>5.2701000000000002</v>
      </c>
    </row>
    <row r="37" spans="2:30" x14ac:dyDescent="0.4">
      <c r="B37" s="4" t="s">
        <v>43</v>
      </c>
      <c r="C37" s="4">
        <v>9</v>
      </c>
      <c r="D37" s="12">
        <v>39.0077</v>
      </c>
      <c r="E37" s="4">
        <v>9</v>
      </c>
      <c r="F37" s="12">
        <v>30.3475</v>
      </c>
      <c r="G37" s="4">
        <v>9</v>
      </c>
      <c r="H37" s="12">
        <v>8.3462999999999994</v>
      </c>
      <c r="I37" s="4">
        <v>9</v>
      </c>
      <c r="J37" s="12">
        <v>0.85059499999999999</v>
      </c>
      <c r="L37" s="6" t="s">
        <v>43</v>
      </c>
      <c r="M37" s="6">
        <v>7</v>
      </c>
      <c r="N37" s="13">
        <v>30.411999999999999</v>
      </c>
      <c r="O37" s="6">
        <v>7</v>
      </c>
      <c r="P37" s="13">
        <v>49.463999999999999</v>
      </c>
      <c r="Q37" s="6">
        <v>7</v>
      </c>
      <c r="R37" s="13">
        <v>18.3809</v>
      </c>
      <c r="S37" s="6">
        <v>7</v>
      </c>
      <c r="T37" s="13">
        <v>3.7543000000000002</v>
      </c>
      <c r="V37" s="4" t="s">
        <v>43</v>
      </c>
      <c r="W37" s="4">
        <v>7</v>
      </c>
      <c r="X37" s="12">
        <v>30.694900000000001</v>
      </c>
      <c r="Y37" s="4">
        <v>7</v>
      </c>
      <c r="Z37" s="12">
        <v>83.171400000000006</v>
      </c>
      <c r="AA37" s="4">
        <v>7</v>
      </c>
      <c r="AB37" s="12">
        <v>15.686999999999999</v>
      </c>
      <c r="AC37" s="4">
        <v>7</v>
      </c>
      <c r="AD37" s="12">
        <v>18.086600000000001</v>
      </c>
    </row>
    <row r="38" spans="2:30" x14ac:dyDescent="0.4">
      <c r="B38" s="4" t="s">
        <v>44</v>
      </c>
      <c r="C38" s="4">
        <v>9</v>
      </c>
      <c r="D38" s="12">
        <v>41.6342</v>
      </c>
      <c r="E38" s="4">
        <v>9</v>
      </c>
      <c r="F38" s="12">
        <v>46.802100000000003</v>
      </c>
      <c r="G38" s="4">
        <v>9</v>
      </c>
      <c r="H38" s="12">
        <v>23.7743</v>
      </c>
      <c r="I38" s="4">
        <v>9</v>
      </c>
      <c r="J38" s="12">
        <v>0.30946499999999999</v>
      </c>
      <c r="L38" s="6" t="s">
        <v>44</v>
      </c>
      <c r="M38" s="6">
        <v>7</v>
      </c>
      <c r="N38" s="13">
        <v>30.6891</v>
      </c>
      <c r="O38" s="6">
        <v>7</v>
      </c>
      <c r="P38" s="13">
        <v>71.0441</v>
      </c>
      <c r="Q38" s="6">
        <v>7</v>
      </c>
      <c r="R38" s="13">
        <v>18.601900000000001</v>
      </c>
      <c r="S38" s="6">
        <v>7</v>
      </c>
      <c r="T38" s="13">
        <v>2.4081199999999998</v>
      </c>
      <c r="V38" s="4" t="s">
        <v>44</v>
      </c>
      <c r="W38" s="4">
        <v>7</v>
      </c>
      <c r="X38" s="12">
        <v>27.112300000000001</v>
      </c>
      <c r="Y38" s="4">
        <v>7</v>
      </c>
      <c r="Z38" s="12">
        <v>53.493299999999998</v>
      </c>
      <c r="AA38" s="4">
        <v>7</v>
      </c>
      <c r="AB38" s="12">
        <v>21.3659</v>
      </c>
      <c r="AC38" s="4">
        <v>7</v>
      </c>
      <c r="AD38" s="12">
        <v>7.3207899999999997</v>
      </c>
    </row>
  </sheetData>
  <mergeCells count="27">
    <mergeCell ref="A3:R3"/>
    <mergeCell ref="A4:R4"/>
    <mergeCell ref="A5:C5"/>
    <mergeCell ref="C7:J7"/>
    <mergeCell ref="B8:B9"/>
    <mergeCell ref="C8:D9"/>
    <mergeCell ref="E8:F9"/>
    <mergeCell ref="G8:H9"/>
    <mergeCell ref="I8:J9"/>
    <mergeCell ref="C10:E10"/>
    <mergeCell ref="F10:J10"/>
    <mergeCell ref="M7:T7"/>
    <mergeCell ref="L8:L9"/>
    <mergeCell ref="M8:N9"/>
    <mergeCell ref="O8:P9"/>
    <mergeCell ref="Q8:R9"/>
    <mergeCell ref="S8:T9"/>
    <mergeCell ref="M10:O10"/>
    <mergeCell ref="P10:T10"/>
    <mergeCell ref="W10:Y10"/>
    <mergeCell ref="Z10:AD10"/>
    <mergeCell ref="W7:AD7"/>
    <mergeCell ref="V8:V9"/>
    <mergeCell ref="W8:X9"/>
    <mergeCell ref="Y8:Z9"/>
    <mergeCell ref="AA8:AB9"/>
    <mergeCell ref="AC8:AD9"/>
  </mergeCells>
  <hyperlinks>
    <hyperlink ref="A5" location="'List of contents'!A1" display="Back to 'List of contents'" xr:uid="{00000000-0004-0000-4A00-000000000000}"/>
  </hyperlinks>
  <pageMargins left="0.7" right="0.7" top="0.75" bottom="0.75" header="0.3" footer="0.3"/>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sheetPr codeName="Sheet75"/>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476</v>
      </c>
    </row>
    <row r="2" spans="1:24" s="4" customFormat="1" ht="15" x14ac:dyDescent="0.35">
      <c r="A2" s="4" t="s">
        <v>209</v>
      </c>
    </row>
    <row r="3" spans="1:24" s="4" customFormat="1" ht="15" x14ac:dyDescent="0.35">
      <c r="A3" s="24" t="s">
        <v>10</v>
      </c>
      <c r="B3" s="24"/>
      <c r="C3" s="24"/>
      <c r="D3" s="24"/>
      <c r="E3" s="24"/>
      <c r="F3" s="24"/>
      <c r="G3" s="24"/>
      <c r="H3" s="24"/>
      <c r="I3" s="24"/>
      <c r="J3" s="24"/>
      <c r="K3" s="24"/>
      <c r="L3" s="24"/>
      <c r="M3" s="24"/>
      <c r="N3" s="24"/>
      <c r="O3" s="24"/>
      <c r="P3" s="24"/>
      <c r="Q3" s="24"/>
      <c r="R3" s="24"/>
    </row>
    <row r="4" spans="1:24" s="4" customFormat="1" ht="15" x14ac:dyDescent="0.35">
      <c r="A4" s="18" t="s">
        <v>477</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57</v>
      </c>
      <c r="D7" s="17"/>
      <c r="E7" s="17"/>
      <c r="F7" s="17"/>
      <c r="G7" s="17"/>
      <c r="H7" s="17"/>
      <c r="J7" s="6" t="s">
        <v>10</v>
      </c>
      <c r="K7" s="20" t="s">
        <v>68</v>
      </c>
      <c r="L7" s="20"/>
      <c r="M7" s="20"/>
      <c r="N7" s="20"/>
      <c r="O7" s="20"/>
      <c r="P7" s="20"/>
      <c r="R7" s="4" t="s">
        <v>10</v>
      </c>
      <c r="S7" s="17" t="s">
        <v>69</v>
      </c>
      <c r="T7" s="17"/>
      <c r="U7" s="17"/>
      <c r="V7" s="17"/>
      <c r="W7" s="17"/>
      <c r="X7" s="17"/>
    </row>
    <row r="8" spans="1:24" ht="21" customHeight="1" x14ac:dyDescent="0.4">
      <c r="B8" s="18" t="s">
        <v>10</v>
      </c>
      <c r="C8" s="19" t="s">
        <v>12</v>
      </c>
      <c r="D8" s="19"/>
      <c r="E8" s="19" t="s">
        <v>79</v>
      </c>
      <c r="F8" s="19"/>
      <c r="G8" s="19" t="s">
        <v>80</v>
      </c>
      <c r="H8" s="19"/>
      <c r="J8" s="21" t="s">
        <v>10</v>
      </c>
      <c r="K8" s="22" t="s">
        <v>455</v>
      </c>
      <c r="L8" s="22"/>
      <c r="M8" s="22" t="s">
        <v>79</v>
      </c>
      <c r="N8" s="22"/>
      <c r="O8" s="22" t="s">
        <v>80</v>
      </c>
      <c r="P8" s="22"/>
      <c r="R8" s="18" t="s">
        <v>10</v>
      </c>
      <c r="S8" s="19" t="s">
        <v>455</v>
      </c>
      <c r="T8" s="19"/>
      <c r="U8" s="19" t="s">
        <v>79</v>
      </c>
      <c r="V8" s="19"/>
      <c r="W8" s="19" t="s">
        <v>80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81</v>
      </c>
      <c r="D10" s="16"/>
      <c r="E10" s="16"/>
      <c r="F10" s="16"/>
      <c r="G10" s="16"/>
      <c r="H10" s="16"/>
      <c r="J10" s="6" t="s">
        <v>10</v>
      </c>
      <c r="K10" s="23" t="s">
        <v>81</v>
      </c>
      <c r="L10" s="23"/>
      <c r="M10" s="23"/>
      <c r="N10" s="23"/>
      <c r="O10" s="23"/>
      <c r="P10" s="23"/>
      <c r="R10" s="4" t="s">
        <v>10</v>
      </c>
      <c r="S10" s="16" t="s">
        <v>81</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68</v>
      </c>
      <c r="D12" s="12">
        <v>33.455500000000001</v>
      </c>
      <c r="E12" s="4">
        <v>68</v>
      </c>
      <c r="F12" s="12">
        <v>3.3848799999999999</v>
      </c>
      <c r="G12" s="4">
        <v>68</v>
      </c>
      <c r="H12" s="12">
        <v>10.153600000000001</v>
      </c>
      <c r="J12" s="6" t="s">
        <v>18</v>
      </c>
      <c r="K12" s="6">
        <v>23</v>
      </c>
      <c r="L12" s="13">
        <v>12.8454</v>
      </c>
      <c r="M12" s="6">
        <v>23</v>
      </c>
      <c r="N12" s="13">
        <v>1.75054</v>
      </c>
      <c r="O12" s="6">
        <v>23</v>
      </c>
      <c r="P12" s="13">
        <v>1.36449</v>
      </c>
      <c r="R12" s="4" t="s">
        <v>18</v>
      </c>
      <c r="S12" s="4">
        <v>10</v>
      </c>
      <c r="T12" s="12">
        <v>0.69594999999999996</v>
      </c>
      <c r="U12" s="4">
        <v>10</v>
      </c>
      <c r="V12" s="12">
        <v>0</v>
      </c>
      <c r="W12" s="4">
        <v>10</v>
      </c>
      <c r="X12" s="12">
        <v>1.2762</v>
      </c>
    </row>
    <row r="13" spans="1:24" x14ac:dyDescent="0.4">
      <c r="B13" s="4" t="s">
        <v>19</v>
      </c>
      <c r="C13" s="4">
        <v>68</v>
      </c>
      <c r="D13" s="12">
        <v>20.501899999999999</v>
      </c>
      <c r="E13" s="4">
        <v>68</v>
      </c>
      <c r="F13" s="12">
        <v>5.3019800000000004</v>
      </c>
      <c r="G13" s="4">
        <v>68</v>
      </c>
      <c r="H13" s="12">
        <v>4.0485300000000004</v>
      </c>
      <c r="J13" s="6" t="s">
        <v>19</v>
      </c>
      <c r="K13" s="6">
        <v>23</v>
      </c>
      <c r="L13" s="13">
        <v>9.0227699999999995</v>
      </c>
      <c r="M13" s="6">
        <v>23</v>
      </c>
      <c r="N13" s="13">
        <v>3.7503600000000001</v>
      </c>
      <c r="O13" s="6">
        <v>23</v>
      </c>
      <c r="P13" s="13">
        <v>0</v>
      </c>
      <c r="R13" s="4" t="s">
        <v>19</v>
      </c>
      <c r="S13" s="4">
        <v>10</v>
      </c>
      <c r="T13" s="12">
        <v>0.89020999999999995</v>
      </c>
      <c r="U13" s="4">
        <v>10</v>
      </c>
      <c r="V13" s="12">
        <v>0</v>
      </c>
      <c r="W13" s="4">
        <v>10</v>
      </c>
      <c r="X13" s="12">
        <v>0</v>
      </c>
    </row>
    <row r="14" spans="1:24" x14ac:dyDescent="0.4">
      <c r="B14" s="4" t="s">
        <v>20</v>
      </c>
      <c r="C14" s="4">
        <v>68</v>
      </c>
      <c r="D14" s="12">
        <v>25.264199999999999</v>
      </c>
      <c r="E14" s="4">
        <v>68</v>
      </c>
      <c r="F14" s="12">
        <v>0.615255</v>
      </c>
      <c r="G14" s="4">
        <v>68</v>
      </c>
      <c r="H14" s="12">
        <v>7.7531400000000001</v>
      </c>
      <c r="J14" s="6" t="s">
        <v>20</v>
      </c>
      <c r="K14" s="6">
        <v>23</v>
      </c>
      <c r="L14" s="13">
        <v>11.503299999999999</v>
      </c>
      <c r="M14" s="6">
        <v>23</v>
      </c>
      <c r="N14" s="13">
        <v>0.615255</v>
      </c>
      <c r="O14" s="6">
        <v>23</v>
      </c>
      <c r="P14" s="13">
        <v>1.8432599999999999</v>
      </c>
      <c r="R14" s="4" t="s">
        <v>20</v>
      </c>
      <c r="S14" s="4">
        <v>10</v>
      </c>
      <c r="T14" s="12">
        <v>0.35693000000000003</v>
      </c>
      <c r="U14" s="4">
        <v>10</v>
      </c>
      <c r="V14" s="12">
        <v>1.5559999999999999E-2</v>
      </c>
      <c r="W14" s="4">
        <v>10</v>
      </c>
      <c r="X14" s="12">
        <v>1.7007000000000001E-2</v>
      </c>
    </row>
    <row r="15" spans="1:24" x14ac:dyDescent="0.4">
      <c r="B15" s="4" t="s">
        <v>21</v>
      </c>
      <c r="C15" s="4">
        <v>68</v>
      </c>
      <c r="D15" s="12">
        <v>26.442699999999999</v>
      </c>
      <c r="E15" s="4">
        <v>68</v>
      </c>
      <c r="F15" s="12">
        <v>4.9791999999999996</v>
      </c>
      <c r="G15" s="4">
        <v>68</v>
      </c>
      <c r="H15" s="12">
        <v>9.4617199999999997</v>
      </c>
      <c r="J15" s="6" t="s">
        <v>21</v>
      </c>
      <c r="K15" s="6">
        <v>23</v>
      </c>
      <c r="L15" s="13">
        <v>18.614799999999999</v>
      </c>
      <c r="M15" s="6">
        <v>23</v>
      </c>
      <c r="N15" s="13">
        <v>2.1081099999999999</v>
      </c>
      <c r="O15" s="6">
        <v>23</v>
      </c>
      <c r="P15" s="13">
        <v>6.4555199999999999</v>
      </c>
      <c r="R15" s="4" t="s">
        <v>21</v>
      </c>
      <c r="S15" s="4">
        <v>10</v>
      </c>
      <c r="T15" s="12">
        <v>0.44441000000000003</v>
      </c>
      <c r="U15" s="4">
        <v>10</v>
      </c>
      <c r="V15" s="12">
        <v>0</v>
      </c>
      <c r="W15" s="4">
        <v>10</v>
      </c>
      <c r="X15" s="12">
        <v>0.43741999999999998</v>
      </c>
    </row>
    <row r="16" spans="1:24" x14ac:dyDescent="0.4">
      <c r="B16" s="4" t="s">
        <v>22</v>
      </c>
      <c r="C16" s="4">
        <v>68</v>
      </c>
      <c r="D16" s="12">
        <v>19.465900000000001</v>
      </c>
      <c r="E16" s="4">
        <v>68</v>
      </c>
      <c r="F16" s="12">
        <v>7.1101799999999997</v>
      </c>
      <c r="G16" s="4">
        <v>68</v>
      </c>
      <c r="H16" s="12">
        <v>11.6051</v>
      </c>
      <c r="J16" s="6" t="s">
        <v>22</v>
      </c>
      <c r="K16" s="6">
        <v>23</v>
      </c>
      <c r="L16" s="13">
        <v>12.315</v>
      </c>
      <c r="M16" s="6">
        <v>23</v>
      </c>
      <c r="N16" s="13">
        <v>5.3375000000000004</v>
      </c>
      <c r="O16" s="6">
        <v>23</v>
      </c>
      <c r="P16" s="13">
        <v>7.7841899999999997</v>
      </c>
      <c r="R16" s="4" t="s">
        <v>22</v>
      </c>
      <c r="S16" s="4">
        <v>10</v>
      </c>
      <c r="T16" s="12">
        <v>0.34799000000000002</v>
      </c>
      <c r="U16" s="4">
        <v>10</v>
      </c>
      <c r="V16" s="12">
        <v>0</v>
      </c>
      <c r="W16" s="4">
        <v>10</v>
      </c>
      <c r="X16" s="12">
        <v>2.7911999999999999E-2</v>
      </c>
    </row>
    <row r="17" spans="2:24" x14ac:dyDescent="0.4">
      <c r="B17" s="4" t="s">
        <v>23</v>
      </c>
      <c r="C17" s="4">
        <v>68</v>
      </c>
      <c r="D17" s="12">
        <v>22.433299999999999</v>
      </c>
      <c r="E17" s="4">
        <v>68</v>
      </c>
      <c r="F17" s="12">
        <v>20.2913</v>
      </c>
      <c r="G17" s="4">
        <v>68</v>
      </c>
      <c r="H17" s="12">
        <v>29.254799999999999</v>
      </c>
      <c r="J17" s="6" t="s">
        <v>23</v>
      </c>
      <c r="K17" s="6">
        <v>23</v>
      </c>
      <c r="L17" s="13">
        <v>13.7911</v>
      </c>
      <c r="M17" s="6">
        <v>23</v>
      </c>
      <c r="N17" s="13">
        <v>10.0603</v>
      </c>
      <c r="O17" s="6">
        <v>23</v>
      </c>
      <c r="P17" s="13">
        <v>18.526</v>
      </c>
      <c r="R17" s="4" t="s">
        <v>23</v>
      </c>
      <c r="S17" s="4">
        <v>10</v>
      </c>
      <c r="T17" s="12">
        <v>0.33280999999999999</v>
      </c>
      <c r="U17" s="4">
        <v>10</v>
      </c>
      <c r="V17" s="12">
        <v>0</v>
      </c>
      <c r="W17" s="4">
        <v>10</v>
      </c>
      <c r="X17" s="12">
        <v>4.5748999999999998E-2</v>
      </c>
    </row>
    <row r="18" spans="2:24" x14ac:dyDescent="0.4">
      <c r="B18" s="4" t="s">
        <v>24</v>
      </c>
      <c r="C18" s="4">
        <v>68</v>
      </c>
      <c r="D18" s="12">
        <v>29.494399999999999</v>
      </c>
      <c r="E18" s="4">
        <v>68</v>
      </c>
      <c r="F18" s="12">
        <v>32.99</v>
      </c>
      <c r="G18" s="4">
        <v>68</v>
      </c>
      <c r="H18" s="12">
        <v>38.722099999999998</v>
      </c>
      <c r="J18" s="6" t="s">
        <v>24</v>
      </c>
      <c r="K18" s="6">
        <v>23</v>
      </c>
      <c r="L18" s="13">
        <v>17.966100000000001</v>
      </c>
      <c r="M18" s="6">
        <v>23</v>
      </c>
      <c r="N18" s="13">
        <v>25.566500000000001</v>
      </c>
      <c r="O18" s="6">
        <v>23</v>
      </c>
      <c r="P18" s="13">
        <v>15.0002</v>
      </c>
      <c r="R18" s="4" t="s">
        <v>24</v>
      </c>
      <c r="S18" s="4">
        <v>10</v>
      </c>
      <c r="T18" s="12">
        <v>0.34861999999999999</v>
      </c>
      <c r="U18" s="4">
        <v>10</v>
      </c>
      <c r="V18" s="12">
        <v>0</v>
      </c>
      <c r="W18" s="4">
        <v>10</v>
      </c>
      <c r="X18" s="12">
        <v>7.0169999999999998E-3</v>
      </c>
    </row>
    <row r="19" spans="2:24" x14ac:dyDescent="0.4">
      <c r="B19" s="4" t="s">
        <v>25</v>
      </c>
      <c r="C19" s="4">
        <v>68</v>
      </c>
      <c r="D19" s="12">
        <v>13.09</v>
      </c>
      <c r="E19" s="4">
        <v>68</v>
      </c>
      <c r="F19" s="12">
        <v>36.407499999999999</v>
      </c>
      <c r="G19" s="4">
        <v>68</v>
      </c>
      <c r="H19" s="12">
        <v>39.0441</v>
      </c>
      <c r="J19" s="6" t="s">
        <v>25</v>
      </c>
      <c r="K19" s="6">
        <v>23</v>
      </c>
      <c r="L19" s="13">
        <v>6.1219200000000003</v>
      </c>
      <c r="M19" s="6">
        <v>23</v>
      </c>
      <c r="N19" s="13">
        <v>32.410899999999998</v>
      </c>
      <c r="O19" s="6">
        <v>23</v>
      </c>
      <c r="P19" s="13">
        <v>32.477499999999999</v>
      </c>
      <c r="R19" s="4" t="s">
        <v>25</v>
      </c>
      <c r="S19" s="4">
        <v>10</v>
      </c>
      <c r="T19" s="12">
        <v>1.1063000000000001</v>
      </c>
      <c r="U19" s="4">
        <v>10</v>
      </c>
      <c r="V19" s="12">
        <v>0.26606000000000002</v>
      </c>
      <c r="W19" s="4">
        <v>10</v>
      </c>
      <c r="X19" s="12">
        <v>0</v>
      </c>
    </row>
    <row r="20" spans="2:24" x14ac:dyDescent="0.4">
      <c r="B20" s="4" t="s">
        <v>26</v>
      </c>
      <c r="C20" s="4">
        <v>68</v>
      </c>
      <c r="D20" s="12">
        <v>16.999099999999999</v>
      </c>
      <c r="E20" s="4">
        <v>68</v>
      </c>
      <c r="F20" s="12">
        <v>36.323</v>
      </c>
      <c r="G20" s="4">
        <v>68</v>
      </c>
      <c r="H20" s="12">
        <v>41.6111</v>
      </c>
      <c r="J20" s="6" t="s">
        <v>26</v>
      </c>
      <c r="K20" s="6">
        <v>23</v>
      </c>
      <c r="L20" s="13">
        <v>8.4197600000000001</v>
      </c>
      <c r="M20" s="6">
        <v>23</v>
      </c>
      <c r="N20" s="13">
        <v>30.1203</v>
      </c>
      <c r="O20" s="6">
        <v>23</v>
      </c>
      <c r="P20" s="13">
        <v>31.523099999999999</v>
      </c>
      <c r="R20" s="4" t="s">
        <v>26</v>
      </c>
      <c r="S20" s="4">
        <v>10</v>
      </c>
      <c r="T20" s="12">
        <v>0.38002999999999998</v>
      </c>
      <c r="U20" s="4">
        <v>10</v>
      </c>
      <c r="V20" s="12">
        <v>0</v>
      </c>
      <c r="W20" s="4">
        <v>10</v>
      </c>
      <c r="X20" s="12">
        <v>0.82972999999999997</v>
      </c>
    </row>
    <row r="21" spans="2:24" x14ac:dyDescent="0.4">
      <c r="B21" s="4" t="s">
        <v>27</v>
      </c>
      <c r="C21" s="4">
        <v>68</v>
      </c>
      <c r="D21" s="12">
        <v>18.645900000000001</v>
      </c>
      <c r="E21" s="4">
        <v>68</v>
      </c>
      <c r="F21" s="12">
        <v>27.571300000000001</v>
      </c>
      <c r="G21" s="4">
        <v>68</v>
      </c>
      <c r="H21" s="12">
        <v>38.980600000000003</v>
      </c>
      <c r="J21" s="6" t="s">
        <v>27</v>
      </c>
      <c r="K21" s="6">
        <v>23</v>
      </c>
      <c r="L21" s="13">
        <v>4.6672700000000003</v>
      </c>
      <c r="M21" s="6">
        <v>23</v>
      </c>
      <c r="N21" s="13">
        <v>21.522099999999998</v>
      </c>
      <c r="O21" s="6">
        <v>23</v>
      </c>
      <c r="P21" s="13">
        <v>30.675799999999999</v>
      </c>
      <c r="R21" s="4" t="s">
        <v>27</v>
      </c>
      <c r="S21" s="4">
        <v>10</v>
      </c>
      <c r="T21" s="12">
        <v>0.42418</v>
      </c>
      <c r="U21" s="4">
        <v>10</v>
      </c>
      <c r="V21" s="12">
        <v>0</v>
      </c>
      <c r="W21" s="4">
        <v>10</v>
      </c>
      <c r="X21" s="12">
        <v>1.4175E-2</v>
      </c>
    </row>
    <row r="22" spans="2:24" x14ac:dyDescent="0.4">
      <c r="B22" s="4" t="s">
        <v>28</v>
      </c>
      <c r="C22" s="4">
        <v>68</v>
      </c>
      <c r="D22" s="12">
        <v>9.2471700000000006</v>
      </c>
      <c r="E22" s="4">
        <v>68</v>
      </c>
      <c r="F22" s="12">
        <v>22.804500000000001</v>
      </c>
      <c r="G22" s="4">
        <v>68</v>
      </c>
      <c r="H22" s="12">
        <v>31.945900000000002</v>
      </c>
      <c r="J22" s="6" t="s">
        <v>28</v>
      </c>
      <c r="K22" s="6">
        <v>23</v>
      </c>
      <c r="L22" s="13">
        <v>5.8638500000000002</v>
      </c>
      <c r="M22" s="6">
        <v>23</v>
      </c>
      <c r="N22" s="13">
        <v>15.58</v>
      </c>
      <c r="O22" s="6">
        <v>23</v>
      </c>
      <c r="P22" s="13">
        <v>19.857500000000002</v>
      </c>
      <c r="R22" s="4" t="s">
        <v>28</v>
      </c>
      <c r="S22" s="4">
        <v>10</v>
      </c>
      <c r="T22" s="12">
        <v>0.18640999999999999</v>
      </c>
      <c r="U22" s="4">
        <v>10</v>
      </c>
      <c r="V22" s="12">
        <v>0</v>
      </c>
      <c r="W22" s="4">
        <v>10</v>
      </c>
      <c r="X22" s="12">
        <v>0.11609</v>
      </c>
    </row>
    <row r="23" spans="2:24" x14ac:dyDescent="0.4">
      <c r="B23" s="4" t="s">
        <v>29</v>
      </c>
      <c r="C23" s="4">
        <v>68</v>
      </c>
      <c r="D23" s="12">
        <v>21.177</v>
      </c>
      <c r="E23" s="4">
        <v>68</v>
      </c>
      <c r="F23" s="12">
        <v>20.357500000000002</v>
      </c>
      <c r="G23" s="4">
        <v>68</v>
      </c>
      <c r="H23" s="12">
        <v>24.928999999999998</v>
      </c>
      <c r="J23" s="6" t="s">
        <v>29</v>
      </c>
      <c r="K23" s="6">
        <v>23</v>
      </c>
      <c r="L23" s="13">
        <v>6.3055700000000003</v>
      </c>
      <c r="M23" s="6">
        <v>23</v>
      </c>
      <c r="N23" s="13">
        <v>13.035600000000001</v>
      </c>
      <c r="O23" s="6">
        <v>23</v>
      </c>
      <c r="P23" s="13">
        <v>17.8629</v>
      </c>
      <c r="R23" s="4" t="s">
        <v>29</v>
      </c>
      <c r="S23" s="4">
        <v>10</v>
      </c>
      <c r="T23" s="12">
        <v>6.0114000000000001E-2</v>
      </c>
      <c r="U23" s="4">
        <v>10</v>
      </c>
      <c r="V23" s="12">
        <v>0</v>
      </c>
      <c r="W23" s="4">
        <v>10</v>
      </c>
      <c r="X23" s="12">
        <v>0.19305</v>
      </c>
    </row>
    <row r="24" spans="2:24" x14ac:dyDescent="0.4">
      <c r="B24" s="4" t="s">
        <v>30</v>
      </c>
      <c r="C24" s="4">
        <v>68</v>
      </c>
      <c r="D24" s="12">
        <v>15.052</v>
      </c>
      <c r="E24" s="4">
        <v>68</v>
      </c>
      <c r="F24" s="12">
        <v>17.493600000000001</v>
      </c>
      <c r="G24" s="4">
        <v>68</v>
      </c>
      <c r="H24" s="12">
        <v>22.9527</v>
      </c>
      <c r="J24" s="6" t="s">
        <v>30</v>
      </c>
      <c r="K24" s="6">
        <v>23</v>
      </c>
      <c r="L24" s="13">
        <v>5.9247399999999999</v>
      </c>
      <c r="M24" s="6">
        <v>23</v>
      </c>
      <c r="N24" s="13">
        <v>10.277200000000001</v>
      </c>
      <c r="O24" s="6">
        <v>23</v>
      </c>
      <c r="P24" s="13">
        <v>13.6394</v>
      </c>
      <c r="R24" s="4" t="s">
        <v>30</v>
      </c>
      <c r="S24" s="4">
        <v>10</v>
      </c>
      <c r="T24" s="12">
        <v>0.25484000000000001</v>
      </c>
      <c r="U24" s="4">
        <v>10</v>
      </c>
      <c r="V24" s="12">
        <v>0.60721000000000003</v>
      </c>
      <c r="W24" s="4">
        <v>10</v>
      </c>
      <c r="X24" s="12">
        <v>1.7271000000000001</v>
      </c>
    </row>
    <row r="25" spans="2:24" x14ac:dyDescent="0.4">
      <c r="B25" s="4" t="s">
        <v>31</v>
      </c>
      <c r="C25" s="4">
        <v>68</v>
      </c>
      <c r="D25" s="12">
        <v>20.487300000000001</v>
      </c>
      <c r="E25" s="4">
        <v>68</v>
      </c>
      <c r="F25" s="12">
        <v>25.032299999999999</v>
      </c>
      <c r="G25" s="4">
        <v>68</v>
      </c>
      <c r="H25" s="12">
        <v>31.648800000000001</v>
      </c>
      <c r="J25" s="6" t="s">
        <v>31</v>
      </c>
      <c r="K25" s="6">
        <v>23</v>
      </c>
      <c r="L25" s="13">
        <v>13.9504</v>
      </c>
      <c r="M25" s="6">
        <v>23</v>
      </c>
      <c r="N25" s="13">
        <v>16.848099999999999</v>
      </c>
      <c r="O25" s="6">
        <v>23</v>
      </c>
      <c r="P25" s="13">
        <v>28.255600000000001</v>
      </c>
      <c r="R25" s="4" t="s">
        <v>31</v>
      </c>
      <c r="S25" s="4">
        <v>10</v>
      </c>
      <c r="T25" s="12">
        <v>0.1595</v>
      </c>
      <c r="U25" s="4">
        <v>10</v>
      </c>
      <c r="V25" s="12">
        <v>0</v>
      </c>
      <c r="W25" s="4">
        <v>10</v>
      </c>
      <c r="X25" s="12">
        <v>5.3343000000000002E-2</v>
      </c>
    </row>
    <row r="26" spans="2:24" x14ac:dyDescent="0.4">
      <c r="B26" s="4" t="s">
        <v>32</v>
      </c>
      <c r="C26" s="4">
        <v>68</v>
      </c>
      <c r="D26" s="12">
        <v>20.420100000000001</v>
      </c>
      <c r="E26" s="4">
        <v>68</v>
      </c>
      <c r="F26" s="12">
        <v>18.977399999999999</v>
      </c>
      <c r="G26" s="4">
        <v>68</v>
      </c>
      <c r="H26" s="12">
        <v>20.0609</v>
      </c>
      <c r="J26" s="6" t="s">
        <v>32</v>
      </c>
      <c r="K26" s="6">
        <v>23</v>
      </c>
      <c r="L26" s="13">
        <v>17.253799999999998</v>
      </c>
      <c r="M26" s="6">
        <v>23</v>
      </c>
      <c r="N26" s="13">
        <v>13.517300000000001</v>
      </c>
      <c r="O26" s="6">
        <v>23</v>
      </c>
      <c r="P26" s="13">
        <v>12.2242</v>
      </c>
      <c r="R26" s="4" t="s">
        <v>32</v>
      </c>
      <c r="S26" s="4">
        <v>10</v>
      </c>
      <c r="T26" s="12">
        <v>0.70191000000000003</v>
      </c>
      <c r="U26" s="4">
        <v>10</v>
      </c>
      <c r="V26" s="12">
        <v>0.31796000000000002</v>
      </c>
      <c r="W26" s="4">
        <v>10</v>
      </c>
      <c r="X26" s="12">
        <v>0</v>
      </c>
    </row>
    <row r="27" spans="2:24" x14ac:dyDescent="0.4">
      <c r="B27" s="4" t="s">
        <v>33</v>
      </c>
      <c r="C27" s="4">
        <v>68</v>
      </c>
      <c r="D27" s="12">
        <v>9.36374</v>
      </c>
      <c r="E27" s="4">
        <v>68</v>
      </c>
      <c r="F27" s="12">
        <v>20.310700000000001</v>
      </c>
      <c r="G27" s="4">
        <v>68</v>
      </c>
      <c r="H27" s="12">
        <v>20.971</v>
      </c>
      <c r="J27" s="6" t="s">
        <v>33</v>
      </c>
      <c r="K27" s="6">
        <v>23</v>
      </c>
      <c r="L27" s="13">
        <v>4.5981699999999996</v>
      </c>
      <c r="M27" s="6">
        <v>23</v>
      </c>
      <c r="N27" s="13">
        <v>9.9942799999999998</v>
      </c>
      <c r="O27" s="6">
        <v>23</v>
      </c>
      <c r="P27" s="13">
        <v>16.500399999999999</v>
      </c>
      <c r="R27" s="4" t="s">
        <v>33</v>
      </c>
      <c r="S27" s="4">
        <v>10</v>
      </c>
      <c r="T27" s="12">
        <v>0.80103999999999997</v>
      </c>
      <c r="U27" s="4">
        <v>10</v>
      </c>
      <c r="V27" s="12">
        <v>0</v>
      </c>
      <c r="W27" s="4">
        <v>10</v>
      </c>
      <c r="X27" s="12">
        <v>4.2694000000000003E-2</v>
      </c>
    </row>
    <row r="28" spans="2:24" x14ac:dyDescent="0.4">
      <c r="B28" s="4" t="s">
        <v>34</v>
      </c>
      <c r="C28" s="4">
        <v>68</v>
      </c>
      <c r="D28" s="12">
        <v>16.1493</v>
      </c>
      <c r="E28" s="4">
        <v>68</v>
      </c>
      <c r="F28" s="12">
        <v>28.578099999999999</v>
      </c>
      <c r="G28" s="4">
        <v>68</v>
      </c>
      <c r="H28" s="12">
        <v>18.901800000000001</v>
      </c>
      <c r="J28" s="6" t="s">
        <v>34</v>
      </c>
      <c r="K28" s="6">
        <v>23</v>
      </c>
      <c r="L28" s="13">
        <v>6.9653900000000002</v>
      </c>
      <c r="M28" s="6">
        <v>23</v>
      </c>
      <c r="N28" s="13">
        <v>14.8072</v>
      </c>
      <c r="O28" s="6">
        <v>23</v>
      </c>
      <c r="P28" s="13">
        <v>13.930999999999999</v>
      </c>
      <c r="R28" s="4" t="s">
        <v>34</v>
      </c>
      <c r="S28" s="4">
        <v>10</v>
      </c>
      <c r="T28" s="12">
        <v>0.83331999999999995</v>
      </c>
      <c r="U28" s="4">
        <v>10</v>
      </c>
      <c r="V28" s="12">
        <v>5.6458999999999997E-3</v>
      </c>
      <c r="W28" s="4">
        <v>10</v>
      </c>
      <c r="X28" s="12">
        <v>4.3512999999999999E-4</v>
      </c>
    </row>
    <row r="29" spans="2:24" x14ac:dyDescent="0.4">
      <c r="B29" s="4" t="s">
        <v>35</v>
      </c>
      <c r="C29" s="4">
        <v>68</v>
      </c>
      <c r="D29" s="12">
        <v>9.41371</v>
      </c>
      <c r="E29" s="4">
        <v>68</v>
      </c>
      <c r="F29" s="12">
        <v>49.030099999999997</v>
      </c>
      <c r="G29" s="4">
        <v>68</v>
      </c>
      <c r="H29" s="12">
        <v>26.930399999999999</v>
      </c>
      <c r="J29" s="6" t="s">
        <v>35</v>
      </c>
      <c r="K29" s="6">
        <v>23</v>
      </c>
      <c r="L29" s="13">
        <v>4.7625900000000003</v>
      </c>
      <c r="M29" s="6">
        <v>23</v>
      </c>
      <c r="N29" s="13">
        <v>40.142000000000003</v>
      </c>
      <c r="O29" s="6">
        <v>23</v>
      </c>
      <c r="P29" s="13">
        <v>14.9811</v>
      </c>
      <c r="R29" s="4" t="s">
        <v>35</v>
      </c>
      <c r="S29" s="4">
        <v>10</v>
      </c>
      <c r="T29" s="12">
        <v>1.1796</v>
      </c>
      <c r="U29" s="4">
        <v>10</v>
      </c>
      <c r="V29" s="12">
        <v>0.15</v>
      </c>
      <c r="W29" s="4">
        <v>10</v>
      </c>
      <c r="X29" s="12">
        <v>0</v>
      </c>
    </row>
    <row r="30" spans="2:24" x14ac:dyDescent="0.4">
      <c r="B30" s="4" t="s">
        <v>36</v>
      </c>
      <c r="C30" s="4">
        <v>68</v>
      </c>
      <c r="D30" s="12">
        <v>16.3979</v>
      </c>
      <c r="E30" s="4">
        <v>68</v>
      </c>
      <c r="F30" s="12">
        <v>33.271999999999998</v>
      </c>
      <c r="G30" s="4">
        <v>68</v>
      </c>
      <c r="H30" s="12">
        <v>33.672400000000003</v>
      </c>
      <c r="J30" s="6" t="s">
        <v>36</v>
      </c>
      <c r="K30" s="6">
        <v>23</v>
      </c>
      <c r="L30" s="13">
        <v>11.519600000000001</v>
      </c>
      <c r="M30" s="6">
        <v>23</v>
      </c>
      <c r="N30" s="13">
        <v>24.881499999999999</v>
      </c>
      <c r="O30" s="6">
        <v>23</v>
      </c>
      <c r="P30" s="13">
        <v>26.528199999999998</v>
      </c>
      <c r="R30" s="4" t="s">
        <v>36</v>
      </c>
      <c r="S30" s="4">
        <v>10</v>
      </c>
      <c r="T30" s="12">
        <v>0.48363</v>
      </c>
      <c r="U30" s="4">
        <v>10</v>
      </c>
      <c r="V30" s="12">
        <v>0.54818</v>
      </c>
      <c r="W30" s="4">
        <v>10</v>
      </c>
      <c r="X30" s="12">
        <v>1.0683</v>
      </c>
    </row>
    <row r="31" spans="2:24" x14ac:dyDescent="0.4">
      <c r="B31" s="4" t="s">
        <v>37</v>
      </c>
      <c r="C31" s="4">
        <v>68</v>
      </c>
      <c r="D31" s="12">
        <v>27.271999999999998</v>
      </c>
      <c r="E31" s="4">
        <v>68</v>
      </c>
      <c r="F31" s="12">
        <v>40.618400000000001</v>
      </c>
      <c r="G31" s="4">
        <v>68</v>
      </c>
      <c r="H31" s="12">
        <v>43.243299999999998</v>
      </c>
      <c r="J31" s="6" t="s">
        <v>37</v>
      </c>
      <c r="K31" s="6">
        <v>23</v>
      </c>
      <c r="L31" s="13">
        <v>24.582999999999998</v>
      </c>
      <c r="M31" s="6">
        <v>23</v>
      </c>
      <c r="N31" s="13">
        <v>26.442699999999999</v>
      </c>
      <c r="O31" s="6">
        <v>23</v>
      </c>
      <c r="P31" s="13">
        <v>27.3066</v>
      </c>
      <c r="R31" s="4" t="s">
        <v>37</v>
      </c>
      <c r="S31" s="4">
        <v>10</v>
      </c>
      <c r="T31" s="12">
        <v>0.97143000000000002</v>
      </c>
      <c r="U31" s="4">
        <v>10</v>
      </c>
      <c r="V31" s="12">
        <v>7.4229999999999999E-3</v>
      </c>
      <c r="W31" s="4">
        <v>10</v>
      </c>
      <c r="X31" s="12">
        <v>0.4</v>
      </c>
    </row>
    <row r="32" spans="2:24" x14ac:dyDescent="0.4">
      <c r="B32" s="4" t="s">
        <v>38</v>
      </c>
      <c r="C32" s="4">
        <v>68</v>
      </c>
      <c r="D32" s="12">
        <v>22.981400000000001</v>
      </c>
      <c r="E32" s="4">
        <v>68</v>
      </c>
      <c r="F32" s="12">
        <v>41.826599999999999</v>
      </c>
      <c r="G32" s="4">
        <v>68</v>
      </c>
      <c r="H32" s="12">
        <v>25.206</v>
      </c>
      <c r="J32" s="6" t="s">
        <v>38</v>
      </c>
      <c r="K32" s="6">
        <v>23</v>
      </c>
      <c r="L32" s="13">
        <v>21.9422</v>
      </c>
      <c r="M32" s="6">
        <v>23</v>
      </c>
      <c r="N32" s="13">
        <v>37.519199999999998</v>
      </c>
      <c r="O32" s="6">
        <v>23</v>
      </c>
      <c r="P32" s="13">
        <v>12.9377</v>
      </c>
      <c r="R32" s="4" t="s">
        <v>38</v>
      </c>
      <c r="S32" s="4">
        <v>10</v>
      </c>
      <c r="T32" s="12">
        <v>4.3217999999999996</v>
      </c>
      <c r="U32" s="4">
        <v>10</v>
      </c>
      <c r="V32" s="12">
        <v>0.41791</v>
      </c>
      <c r="W32" s="4">
        <v>10</v>
      </c>
      <c r="X32" s="12">
        <v>2.2075</v>
      </c>
    </row>
    <row r="33" spans="2:24" x14ac:dyDescent="0.4">
      <c r="B33" s="4" t="s">
        <v>39</v>
      </c>
      <c r="C33" s="4">
        <v>68</v>
      </c>
      <c r="D33" s="12">
        <v>23.616700000000002</v>
      </c>
      <c r="E33" s="4">
        <v>68</v>
      </c>
      <c r="F33" s="12">
        <v>36.267400000000002</v>
      </c>
      <c r="G33" s="4">
        <v>68</v>
      </c>
      <c r="H33" s="12">
        <v>58.2027</v>
      </c>
      <c r="J33" s="6" t="s">
        <v>39</v>
      </c>
      <c r="K33" s="6">
        <v>23</v>
      </c>
      <c r="L33" s="13">
        <v>20.828700000000001</v>
      </c>
      <c r="M33" s="6">
        <v>23</v>
      </c>
      <c r="N33" s="13">
        <v>26.819500000000001</v>
      </c>
      <c r="O33" s="6">
        <v>23</v>
      </c>
      <c r="P33" s="13">
        <v>47.071300000000001</v>
      </c>
      <c r="R33" s="4" t="s">
        <v>39</v>
      </c>
      <c r="S33" s="4">
        <v>10</v>
      </c>
      <c r="T33" s="12">
        <v>0.68701000000000001</v>
      </c>
      <c r="U33" s="4">
        <v>10</v>
      </c>
      <c r="V33" s="12">
        <v>0.44048999999999999</v>
      </c>
      <c r="W33" s="4">
        <v>10</v>
      </c>
      <c r="X33" s="12">
        <v>2.0531000000000001E-2</v>
      </c>
    </row>
    <row r="34" spans="2:24" x14ac:dyDescent="0.4">
      <c r="B34" s="4" t="s">
        <v>40</v>
      </c>
      <c r="C34" s="4">
        <v>68</v>
      </c>
      <c r="D34" s="12">
        <v>17.227399999999999</v>
      </c>
      <c r="E34" s="4">
        <v>68</v>
      </c>
      <c r="F34" s="12">
        <v>23.535399999999999</v>
      </c>
      <c r="G34" s="4">
        <v>68</v>
      </c>
      <c r="H34" s="12">
        <v>56.8322</v>
      </c>
      <c r="J34" s="6" t="s">
        <v>40</v>
      </c>
      <c r="K34" s="6">
        <v>23</v>
      </c>
      <c r="L34" s="13">
        <v>13.4132</v>
      </c>
      <c r="M34" s="6">
        <v>23</v>
      </c>
      <c r="N34" s="13">
        <v>17.616099999999999</v>
      </c>
      <c r="O34" s="6">
        <v>23</v>
      </c>
      <c r="P34" s="13">
        <v>47.378799999999998</v>
      </c>
      <c r="R34" s="4" t="s">
        <v>40</v>
      </c>
      <c r="S34" s="4">
        <v>10</v>
      </c>
      <c r="T34" s="12">
        <v>0.56608000000000003</v>
      </c>
      <c r="U34" s="4">
        <v>10</v>
      </c>
      <c r="V34" s="12">
        <v>5.1326999999999996E-3</v>
      </c>
      <c r="W34" s="4">
        <v>10</v>
      </c>
      <c r="X34" s="12">
        <v>1.1951000000000001</v>
      </c>
    </row>
    <row r="35" spans="2:24" x14ac:dyDescent="0.4">
      <c r="B35" s="4" t="s">
        <v>41</v>
      </c>
      <c r="C35" s="4">
        <v>68</v>
      </c>
      <c r="D35" s="12">
        <v>22.157599999999999</v>
      </c>
      <c r="E35" s="4">
        <v>68</v>
      </c>
      <c r="F35" s="12">
        <v>24.249700000000001</v>
      </c>
      <c r="G35" s="4">
        <v>68</v>
      </c>
      <c r="H35" s="12">
        <v>56.936700000000002</v>
      </c>
      <c r="J35" s="6" t="s">
        <v>41</v>
      </c>
      <c r="K35" s="6">
        <v>23</v>
      </c>
      <c r="L35" s="13">
        <v>20.973299999999998</v>
      </c>
      <c r="M35" s="6">
        <v>23</v>
      </c>
      <c r="N35" s="13">
        <v>12.950799999999999</v>
      </c>
      <c r="O35" s="6">
        <v>23</v>
      </c>
      <c r="P35" s="13">
        <v>42.0289</v>
      </c>
      <c r="R35" s="4" t="s">
        <v>41</v>
      </c>
      <c r="S35" s="4">
        <v>10</v>
      </c>
      <c r="T35" s="12">
        <v>0.17791999999999999</v>
      </c>
      <c r="U35" s="4">
        <v>10</v>
      </c>
      <c r="V35" s="12">
        <v>0</v>
      </c>
      <c r="W35" s="4">
        <v>10</v>
      </c>
      <c r="X35" s="12">
        <v>0.12637999999999999</v>
      </c>
    </row>
    <row r="36" spans="2:24" x14ac:dyDescent="0.4">
      <c r="B36" s="4" t="s">
        <v>42</v>
      </c>
      <c r="C36" s="4">
        <v>68</v>
      </c>
      <c r="D36" s="12">
        <v>11.775600000000001</v>
      </c>
      <c r="E36" s="4">
        <v>68</v>
      </c>
      <c r="F36" s="12">
        <v>14.0403</v>
      </c>
      <c r="G36" s="4">
        <v>68</v>
      </c>
      <c r="H36" s="12">
        <v>43.578200000000002</v>
      </c>
      <c r="J36" s="6" t="s">
        <v>42</v>
      </c>
      <c r="K36" s="6">
        <v>23</v>
      </c>
      <c r="L36" s="13">
        <v>8.0140600000000006</v>
      </c>
      <c r="M36" s="6">
        <v>23</v>
      </c>
      <c r="N36" s="13">
        <v>8.9719999999999995</v>
      </c>
      <c r="O36" s="6">
        <v>23</v>
      </c>
      <c r="P36" s="13">
        <v>32.334499999999998</v>
      </c>
      <c r="R36" s="4" t="s">
        <v>42</v>
      </c>
      <c r="S36" s="4">
        <v>10</v>
      </c>
      <c r="T36" s="12">
        <v>0.27367999999999998</v>
      </c>
      <c r="U36" s="4">
        <v>10</v>
      </c>
      <c r="V36" s="12">
        <v>2.5662999999999998E-2</v>
      </c>
      <c r="W36" s="4">
        <v>10</v>
      </c>
      <c r="X36" s="12">
        <v>0.95567999999999997</v>
      </c>
    </row>
    <row r="37" spans="2:24" x14ac:dyDescent="0.4">
      <c r="B37" s="4" t="s">
        <v>43</v>
      </c>
      <c r="C37" s="4">
        <v>68</v>
      </c>
      <c r="D37" s="12">
        <v>30.934699999999999</v>
      </c>
      <c r="E37" s="4">
        <v>68</v>
      </c>
      <c r="F37" s="12">
        <v>26.714099999999998</v>
      </c>
      <c r="G37" s="4">
        <v>68</v>
      </c>
      <c r="H37" s="12">
        <v>47.6158</v>
      </c>
      <c r="J37" s="6" t="s">
        <v>43</v>
      </c>
      <c r="K37" s="6">
        <v>23</v>
      </c>
      <c r="L37" s="13">
        <v>22.691500000000001</v>
      </c>
      <c r="M37" s="6">
        <v>23</v>
      </c>
      <c r="N37" s="13">
        <v>20.7255</v>
      </c>
      <c r="O37" s="6">
        <v>23</v>
      </c>
      <c r="P37" s="13">
        <v>40.358600000000003</v>
      </c>
      <c r="R37" s="4" t="s">
        <v>43</v>
      </c>
      <c r="S37" s="4">
        <v>10</v>
      </c>
      <c r="T37" s="12">
        <v>0.30057</v>
      </c>
      <c r="U37" s="4">
        <v>10</v>
      </c>
      <c r="V37" s="12">
        <v>3.8495000000000001E-2</v>
      </c>
      <c r="W37" s="4">
        <v>10</v>
      </c>
      <c r="X37" s="12">
        <v>3.8495000000000001E-2</v>
      </c>
    </row>
    <row r="38" spans="2:24" x14ac:dyDescent="0.4">
      <c r="B38" s="4" t="s">
        <v>44</v>
      </c>
      <c r="C38" s="4">
        <v>67</v>
      </c>
      <c r="D38" s="12">
        <v>11.7547</v>
      </c>
      <c r="E38" s="4">
        <v>67</v>
      </c>
      <c r="F38" s="12">
        <v>42.698300000000003</v>
      </c>
      <c r="G38" s="4">
        <v>67</v>
      </c>
      <c r="H38" s="12">
        <v>49.820599999999999</v>
      </c>
      <c r="J38" s="6" t="s">
        <v>44</v>
      </c>
      <c r="K38" s="6">
        <v>23</v>
      </c>
      <c r="L38" s="13">
        <v>10.038399999999999</v>
      </c>
      <c r="M38" s="6">
        <v>23</v>
      </c>
      <c r="N38" s="13">
        <v>35.650500000000001</v>
      </c>
      <c r="O38" s="6">
        <v>23</v>
      </c>
      <c r="P38" s="13">
        <v>35.030799999999999</v>
      </c>
      <c r="R38" s="4" t="s">
        <v>44</v>
      </c>
      <c r="S38" s="4">
        <v>10</v>
      </c>
      <c r="T38" s="12">
        <v>0.31047999999999998</v>
      </c>
      <c r="U38" s="4">
        <v>10</v>
      </c>
      <c r="V38" s="12">
        <v>0.5</v>
      </c>
      <c r="W38" s="4">
        <v>10</v>
      </c>
      <c r="X38" s="12">
        <v>0.77458000000000005</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4B00-000000000000}"/>
  </hyperlinks>
  <pageMargins left="0.7" right="0.7" top="0.75" bottom="0.75" header="0.3" footer="0.3"/>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sheetPr codeName="Sheet76"/>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480</v>
      </c>
    </row>
    <row r="2" spans="1:24" s="4" customFormat="1" ht="15" x14ac:dyDescent="0.35">
      <c r="A2" s="4" t="s">
        <v>457</v>
      </c>
    </row>
    <row r="3" spans="1:24" s="4" customFormat="1" ht="15" x14ac:dyDescent="0.35">
      <c r="A3" s="24" t="s">
        <v>10</v>
      </c>
      <c r="B3" s="24"/>
      <c r="C3" s="24"/>
      <c r="D3" s="24"/>
      <c r="E3" s="24"/>
      <c r="F3" s="24"/>
      <c r="G3" s="24"/>
      <c r="H3" s="24"/>
      <c r="I3" s="24"/>
      <c r="J3" s="24"/>
      <c r="K3" s="24"/>
      <c r="L3" s="24"/>
      <c r="M3" s="24"/>
      <c r="N3" s="24"/>
      <c r="O3" s="24"/>
      <c r="P3" s="24"/>
      <c r="Q3" s="24"/>
      <c r="R3" s="24"/>
    </row>
    <row r="4" spans="1:24" s="4" customFormat="1" ht="15" x14ac:dyDescent="0.35">
      <c r="A4" s="18" t="s">
        <v>199</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52</v>
      </c>
      <c r="D7" s="17"/>
      <c r="E7" s="17"/>
      <c r="F7" s="17"/>
      <c r="G7" s="17"/>
      <c r="H7" s="17"/>
      <c r="J7" s="6" t="s">
        <v>10</v>
      </c>
      <c r="K7" s="20" t="s">
        <v>51</v>
      </c>
      <c r="L7" s="20"/>
      <c r="M7" s="20"/>
      <c r="N7" s="20"/>
      <c r="O7" s="20"/>
      <c r="P7" s="20"/>
      <c r="R7" s="4" t="s">
        <v>10</v>
      </c>
      <c r="S7" s="17" t="s">
        <v>50</v>
      </c>
      <c r="T7" s="17"/>
      <c r="U7" s="17"/>
      <c r="V7" s="17"/>
      <c r="W7" s="17"/>
      <c r="X7" s="17"/>
    </row>
    <row r="8" spans="1:24" ht="21" customHeight="1" x14ac:dyDescent="0.4">
      <c r="B8" s="18" t="s">
        <v>10</v>
      </c>
      <c r="C8" s="19" t="s">
        <v>455</v>
      </c>
      <c r="D8" s="19"/>
      <c r="E8" s="19" t="s">
        <v>79</v>
      </c>
      <c r="F8" s="19"/>
      <c r="G8" s="19" t="s">
        <v>80</v>
      </c>
      <c r="H8" s="19"/>
      <c r="J8" s="21" t="s">
        <v>10</v>
      </c>
      <c r="K8" s="22" t="s">
        <v>466</v>
      </c>
      <c r="L8" s="22"/>
      <c r="M8" s="22" t="s">
        <v>79</v>
      </c>
      <c r="N8" s="22"/>
      <c r="O8" s="22" t="s">
        <v>80</v>
      </c>
      <c r="P8" s="22"/>
      <c r="R8" s="18" t="s">
        <v>10</v>
      </c>
      <c r="S8" s="19" t="s">
        <v>466</v>
      </c>
      <c r="T8" s="19"/>
      <c r="U8" s="19" t="s">
        <v>79</v>
      </c>
      <c r="V8" s="19"/>
      <c r="W8" s="19" t="s">
        <v>80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81</v>
      </c>
      <c r="D10" s="16"/>
      <c r="E10" s="16"/>
      <c r="F10" s="16"/>
      <c r="G10" s="16"/>
      <c r="H10" s="16"/>
      <c r="J10" s="6" t="s">
        <v>10</v>
      </c>
      <c r="K10" s="23" t="s">
        <v>81</v>
      </c>
      <c r="L10" s="23"/>
      <c r="M10" s="23"/>
      <c r="N10" s="23"/>
      <c r="O10" s="23"/>
      <c r="P10" s="23"/>
      <c r="R10" s="4" t="s">
        <v>10</v>
      </c>
      <c r="S10" s="16" t="s">
        <v>81</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23</v>
      </c>
      <c r="D12" s="12">
        <v>19.6554</v>
      </c>
      <c r="E12" s="4">
        <v>23</v>
      </c>
      <c r="F12" s="12">
        <v>1.4370000000000001</v>
      </c>
      <c r="G12" s="4">
        <v>23</v>
      </c>
      <c r="H12" s="12">
        <v>8.7406900000000007</v>
      </c>
      <c r="J12" s="6" t="s">
        <v>18</v>
      </c>
      <c r="K12" s="6">
        <v>13</v>
      </c>
      <c r="L12" s="13">
        <v>11.5528</v>
      </c>
      <c r="M12" s="6">
        <v>13</v>
      </c>
      <c r="N12" s="13">
        <v>1.9478800000000001</v>
      </c>
      <c r="O12" s="6">
        <v>13</v>
      </c>
      <c r="P12" s="13">
        <v>1.41289</v>
      </c>
      <c r="R12" s="4" t="s">
        <v>18</v>
      </c>
      <c r="S12" s="4">
        <v>32</v>
      </c>
      <c r="T12" s="12">
        <v>2.2472799999999999</v>
      </c>
      <c r="U12" s="4">
        <v>32</v>
      </c>
      <c r="V12" s="12">
        <v>0</v>
      </c>
      <c r="W12" s="4">
        <v>32</v>
      </c>
      <c r="X12" s="12">
        <v>0</v>
      </c>
    </row>
    <row r="13" spans="1:24" x14ac:dyDescent="0.4">
      <c r="B13" s="4" t="s">
        <v>19</v>
      </c>
      <c r="C13" s="4">
        <v>23</v>
      </c>
      <c r="D13" s="12">
        <v>9.7389799999999997</v>
      </c>
      <c r="E13" s="4">
        <v>23</v>
      </c>
      <c r="F13" s="12">
        <v>3.4218199999999999</v>
      </c>
      <c r="G13" s="4">
        <v>23</v>
      </c>
      <c r="H13" s="12">
        <v>1.1188100000000001</v>
      </c>
      <c r="J13" s="6" t="s">
        <v>19</v>
      </c>
      <c r="K13" s="6">
        <v>13</v>
      </c>
      <c r="L13" s="13">
        <v>4.4661099999999996</v>
      </c>
      <c r="M13" s="6">
        <v>13</v>
      </c>
      <c r="N13" s="13">
        <v>1.75054</v>
      </c>
      <c r="O13" s="6">
        <v>13</v>
      </c>
      <c r="P13" s="13">
        <v>2.0696300000000001</v>
      </c>
      <c r="R13" s="4" t="s">
        <v>19</v>
      </c>
      <c r="S13" s="4">
        <v>32</v>
      </c>
      <c r="T13" s="12">
        <v>6.2968400000000004</v>
      </c>
      <c r="U13" s="4">
        <v>32</v>
      </c>
      <c r="V13" s="12">
        <v>0.12962199999999999</v>
      </c>
      <c r="W13" s="4">
        <v>32</v>
      </c>
      <c r="X13" s="12">
        <v>0.86009199999999997</v>
      </c>
    </row>
    <row r="14" spans="1:24" x14ac:dyDescent="0.4">
      <c r="B14" s="4" t="s">
        <v>20</v>
      </c>
      <c r="C14" s="4">
        <v>23</v>
      </c>
      <c r="D14" s="12">
        <v>19.360099999999999</v>
      </c>
      <c r="E14" s="4">
        <v>23</v>
      </c>
      <c r="F14" s="12">
        <v>0</v>
      </c>
      <c r="G14" s="4">
        <v>23</v>
      </c>
      <c r="H14" s="12">
        <v>2.9976500000000001</v>
      </c>
      <c r="J14" s="6" t="s">
        <v>20</v>
      </c>
      <c r="K14" s="6">
        <v>13</v>
      </c>
      <c r="L14" s="13">
        <v>5.04047</v>
      </c>
      <c r="M14" s="6">
        <v>13</v>
      </c>
      <c r="N14" s="13">
        <v>0.615255</v>
      </c>
      <c r="O14" s="6">
        <v>13</v>
      </c>
      <c r="P14" s="13">
        <v>3.7123699999999999</v>
      </c>
      <c r="R14" s="4" t="s">
        <v>20</v>
      </c>
      <c r="S14" s="4">
        <v>32</v>
      </c>
      <c r="T14" s="12">
        <v>0.86361900000000003</v>
      </c>
      <c r="U14" s="4">
        <v>32</v>
      </c>
      <c r="V14" s="12">
        <v>0</v>
      </c>
      <c r="W14" s="4">
        <v>32</v>
      </c>
      <c r="X14" s="12">
        <v>1.04312</v>
      </c>
    </row>
    <row r="15" spans="1:24" x14ac:dyDescent="0.4">
      <c r="B15" s="4" t="s">
        <v>21</v>
      </c>
      <c r="C15" s="4">
        <v>23</v>
      </c>
      <c r="D15" s="12">
        <v>13.167999999999999</v>
      </c>
      <c r="E15" s="4">
        <v>23</v>
      </c>
      <c r="F15" s="12">
        <v>1.6318900000000001</v>
      </c>
      <c r="G15" s="4">
        <v>23</v>
      </c>
      <c r="H15" s="12">
        <v>4.8515100000000002</v>
      </c>
      <c r="J15" s="6" t="s">
        <v>21</v>
      </c>
      <c r="K15" s="6">
        <v>13</v>
      </c>
      <c r="L15" s="13">
        <v>3.2841399999999998</v>
      </c>
      <c r="M15" s="6">
        <v>13</v>
      </c>
      <c r="N15" s="13">
        <v>2.1081099999999999</v>
      </c>
      <c r="O15" s="6">
        <v>13</v>
      </c>
      <c r="P15" s="13">
        <v>4.6102100000000004</v>
      </c>
      <c r="R15" s="4" t="s">
        <v>21</v>
      </c>
      <c r="S15" s="4">
        <v>32</v>
      </c>
      <c r="T15" s="12">
        <v>9.9905500000000007</v>
      </c>
      <c r="U15" s="4">
        <v>32</v>
      </c>
      <c r="V15" s="12">
        <v>1.2392000000000001</v>
      </c>
      <c r="W15" s="4">
        <v>32</v>
      </c>
      <c r="X15" s="12">
        <v>0</v>
      </c>
    </row>
    <row r="16" spans="1:24" x14ac:dyDescent="0.4">
      <c r="B16" s="4" t="s">
        <v>22</v>
      </c>
      <c r="C16" s="4">
        <v>23</v>
      </c>
      <c r="D16" s="12">
        <v>11.1555</v>
      </c>
      <c r="E16" s="4">
        <v>23</v>
      </c>
      <c r="F16" s="12">
        <v>0</v>
      </c>
      <c r="G16" s="4">
        <v>23</v>
      </c>
      <c r="H16" s="12">
        <v>7.0795700000000004</v>
      </c>
      <c r="J16" s="6" t="s">
        <v>22</v>
      </c>
      <c r="K16" s="6">
        <v>13</v>
      </c>
      <c r="L16" s="13">
        <v>5.2138999999999998</v>
      </c>
      <c r="M16" s="6">
        <v>13</v>
      </c>
      <c r="N16" s="13">
        <v>5.3375000000000004</v>
      </c>
      <c r="O16" s="6">
        <v>13</v>
      </c>
      <c r="P16" s="13">
        <v>4.5255799999999997</v>
      </c>
      <c r="R16" s="4" t="s">
        <v>22</v>
      </c>
      <c r="S16" s="4">
        <v>32</v>
      </c>
      <c r="T16" s="12">
        <v>3.0965400000000001</v>
      </c>
      <c r="U16" s="4">
        <v>32</v>
      </c>
      <c r="V16" s="12">
        <v>1.77268</v>
      </c>
      <c r="W16" s="4">
        <v>32</v>
      </c>
      <c r="X16" s="12">
        <v>0</v>
      </c>
    </row>
    <row r="17" spans="2:24" x14ac:dyDescent="0.4">
      <c r="B17" s="4" t="s">
        <v>23</v>
      </c>
      <c r="C17" s="4">
        <v>23</v>
      </c>
      <c r="D17" s="12">
        <v>19.259399999999999</v>
      </c>
      <c r="E17" s="4">
        <v>23</v>
      </c>
      <c r="F17" s="12">
        <v>10.059200000000001</v>
      </c>
      <c r="G17" s="4">
        <v>23</v>
      </c>
      <c r="H17" s="12">
        <v>19.213799999999999</v>
      </c>
      <c r="J17" s="6" t="s">
        <v>23</v>
      </c>
      <c r="K17" s="6">
        <v>13</v>
      </c>
      <c r="L17" s="13">
        <v>2.8788100000000001</v>
      </c>
      <c r="M17" s="6">
        <v>13</v>
      </c>
      <c r="N17" s="13">
        <v>7.6262699999999999</v>
      </c>
      <c r="O17" s="6">
        <v>13</v>
      </c>
      <c r="P17" s="13">
        <v>9.2185600000000001</v>
      </c>
      <c r="R17" s="4" t="s">
        <v>23</v>
      </c>
      <c r="S17" s="4">
        <v>32</v>
      </c>
      <c r="T17" s="12">
        <v>0.295095</v>
      </c>
      <c r="U17" s="4">
        <v>32</v>
      </c>
      <c r="V17" s="12">
        <v>2.6057899999999998</v>
      </c>
      <c r="W17" s="4">
        <v>32</v>
      </c>
      <c r="X17" s="12">
        <v>0.822403</v>
      </c>
    </row>
    <row r="18" spans="2:24" x14ac:dyDescent="0.4">
      <c r="B18" s="4" t="s">
        <v>24</v>
      </c>
      <c r="C18" s="4">
        <v>23</v>
      </c>
      <c r="D18" s="12">
        <v>22.5549</v>
      </c>
      <c r="E18" s="4">
        <v>23</v>
      </c>
      <c r="F18" s="12">
        <v>18.020399999999999</v>
      </c>
      <c r="G18" s="4">
        <v>23</v>
      </c>
      <c r="H18" s="12">
        <v>22.198899999999998</v>
      </c>
      <c r="J18" s="6" t="s">
        <v>24</v>
      </c>
      <c r="K18" s="6">
        <v>13</v>
      </c>
      <c r="L18" s="13">
        <v>4.6975100000000003</v>
      </c>
      <c r="M18" s="6">
        <v>13</v>
      </c>
      <c r="N18" s="13">
        <v>14.157400000000001</v>
      </c>
      <c r="O18" s="6">
        <v>13</v>
      </c>
      <c r="P18" s="13">
        <v>2.3368500000000001</v>
      </c>
      <c r="R18" s="4" t="s">
        <v>24</v>
      </c>
      <c r="S18" s="4">
        <v>32</v>
      </c>
      <c r="T18" s="12">
        <v>2.24194</v>
      </c>
      <c r="U18" s="4">
        <v>32</v>
      </c>
      <c r="V18" s="12">
        <v>0.81229600000000002</v>
      </c>
      <c r="W18" s="4">
        <v>32</v>
      </c>
      <c r="X18" s="12">
        <v>14.186299999999999</v>
      </c>
    </row>
    <row r="19" spans="2:24" x14ac:dyDescent="0.4">
      <c r="B19" s="4" t="s">
        <v>25</v>
      </c>
      <c r="C19" s="4">
        <v>23</v>
      </c>
      <c r="D19" s="12">
        <v>6.2331899999999996</v>
      </c>
      <c r="E19" s="4">
        <v>23</v>
      </c>
      <c r="F19" s="12">
        <v>14.2599</v>
      </c>
      <c r="G19" s="4">
        <v>23</v>
      </c>
      <c r="H19" s="12">
        <v>9.5065200000000001</v>
      </c>
      <c r="J19" s="6" t="s">
        <v>25</v>
      </c>
      <c r="K19" s="6">
        <v>13</v>
      </c>
      <c r="L19" s="13">
        <v>2.8591500000000001</v>
      </c>
      <c r="M19" s="6">
        <v>13</v>
      </c>
      <c r="N19" s="13">
        <v>10.169499999999999</v>
      </c>
      <c r="O19" s="6">
        <v>13</v>
      </c>
      <c r="P19" s="13">
        <v>14.8628</v>
      </c>
      <c r="R19" s="4" t="s">
        <v>25</v>
      </c>
      <c r="S19" s="4">
        <v>32</v>
      </c>
      <c r="T19" s="12">
        <v>3.9976600000000002</v>
      </c>
      <c r="U19" s="4">
        <v>32</v>
      </c>
      <c r="V19" s="12">
        <v>11.9781</v>
      </c>
      <c r="W19" s="4">
        <v>32</v>
      </c>
      <c r="X19" s="12">
        <v>14.6747</v>
      </c>
    </row>
    <row r="20" spans="2:24" x14ac:dyDescent="0.4">
      <c r="B20" s="4" t="s">
        <v>26</v>
      </c>
      <c r="C20" s="4">
        <v>23</v>
      </c>
      <c r="D20" s="12">
        <v>7.44564</v>
      </c>
      <c r="E20" s="4">
        <v>23</v>
      </c>
      <c r="F20" s="12">
        <v>13.706300000000001</v>
      </c>
      <c r="G20" s="4">
        <v>23</v>
      </c>
      <c r="H20" s="12">
        <v>22.2788</v>
      </c>
      <c r="J20" s="6" t="s">
        <v>26</v>
      </c>
      <c r="K20" s="6">
        <v>13</v>
      </c>
      <c r="L20" s="13">
        <v>3.6106400000000001</v>
      </c>
      <c r="M20" s="6">
        <v>13</v>
      </c>
      <c r="N20" s="13">
        <v>15.3965</v>
      </c>
      <c r="O20" s="6">
        <v>13</v>
      </c>
      <c r="P20" s="13">
        <v>13.8954</v>
      </c>
      <c r="R20" s="4" t="s">
        <v>26</v>
      </c>
      <c r="S20" s="4">
        <v>32</v>
      </c>
      <c r="T20" s="12">
        <v>5.9428299999999998</v>
      </c>
      <c r="U20" s="4">
        <v>32</v>
      </c>
      <c r="V20" s="12">
        <v>7.2202599999999997</v>
      </c>
      <c r="W20" s="4">
        <v>32</v>
      </c>
      <c r="X20" s="12">
        <v>5.4369100000000001</v>
      </c>
    </row>
    <row r="21" spans="2:24" x14ac:dyDescent="0.4">
      <c r="B21" s="4" t="s">
        <v>27</v>
      </c>
      <c r="C21" s="4">
        <v>23</v>
      </c>
      <c r="D21" s="12">
        <v>9.8094999999999999</v>
      </c>
      <c r="E21" s="4">
        <v>23</v>
      </c>
      <c r="F21" s="12">
        <v>9.0770800000000005</v>
      </c>
      <c r="G21" s="4">
        <v>23</v>
      </c>
      <c r="H21" s="12">
        <v>15.6067</v>
      </c>
      <c r="J21" s="6" t="s">
        <v>27</v>
      </c>
      <c r="K21" s="6">
        <v>13</v>
      </c>
      <c r="L21" s="13">
        <v>2.2468400000000002</v>
      </c>
      <c r="M21" s="6">
        <v>13</v>
      </c>
      <c r="N21" s="13">
        <v>5.2093100000000003</v>
      </c>
      <c r="O21" s="6">
        <v>13</v>
      </c>
      <c r="P21" s="13">
        <v>9.8271099999999993</v>
      </c>
      <c r="R21" s="4" t="s">
        <v>27</v>
      </c>
      <c r="S21" s="4">
        <v>32</v>
      </c>
      <c r="T21" s="12">
        <v>6.5895200000000003</v>
      </c>
      <c r="U21" s="4">
        <v>32</v>
      </c>
      <c r="V21" s="12">
        <v>13.2849</v>
      </c>
      <c r="W21" s="4">
        <v>32</v>
      </c>
      <c r="X21" s="12">
        <v>13.546799999999999</v>
      </c>
    </row>
    <row r="22" spans="2:24" x14ac:dyDescent="0.4">
      <c r="B22" s="4" t="s">
        <v>28</v>
      </c>
      <c r="C22" s="4">
        <v>23</v>
      </c>
      <c r="D22" s="12">
        <v>3.92252</v>
      </c>
      <c r="E22" s="4">
        <v>23</v>
      </c>
      <c r="F22" s="12">
        <v>9.1934400000000007</v>
      </c>
      <c r="G22" s="4">
        <v>23</v>
      </c>
      <c r="H22" s="12">
        <v>17.616199999999999</v>
      </c>
      <c r="J22" s="6" t="s">
        <v>28</v>
      </c>
      <c r="K22" s="6">
        <v>13</v>
      </c>
      <c r="L22" s="13">
        <v>4.3259699999999999</v>
      </c>
      <c r="M22" s="6">
        <v>13</v>
      </c>
      <c r="N22" s="13">
        <v>7.1253900000000003</v>
      </c>
      <c r="O22" s="6">
        <v>13</v>
      </c>
      <c r="P22" s="13">
        <v>7.7982500000000003</v>
      </c>
      <c r="R22" s="4" t="s">
        <v>28</v>
      </c>
      <c r="S22" s="4">
        <v>32</v>
      </c>
      <c r="T22" s="12">
        <v>0.99867899999999998</v>
      </c>
      <c r="U22" s="4">
        <v>32</v>
      </c>
      <c r="V22" s="12">
        <v>6.4856800000000003</v>
      </c>
      <c r="W22" s="4">
        <v>32</v>
      </c>
      <c r="X22" s="12">
        <v>6.53139</v>
      </c>
    </row>
    <row r="23" spans="2:24" x14ac:dyDescent="0.4">
      <c r="B23" s="4" t="s">
        <v>29</v>
      </c>
      <c r="C23" s="4">
        <v>23</v>
      </c>
      <c r="D23" s="12">
        <v>16.2257</v>
      </c>
      <c r="E23" s="4">
        <v>23</v>
      </c>
      <c r="F23" s="12">
        <v>7.67394</v>
      </c>
      <c r="G23" s="4">
        <v>23</v>
      </c>
      <c r="H23" s="12">
        <v>8.7398000000000007</v>
      </c>
      <c r="J23" s="6" t="s">
        <v>29</v>
      </c>
      <c r="K23" s="6">
        <v>13</v>
      </c>
      <c r="L23" s="13">
        <v>3.1742900000000001</v>
      </c>
      <c r="M23" s="6">
        <v>13</v>
      </c>
      <c r="N23" s="13">
        <v>1.24797</v>
      </c>
      <c r="O23" s="6">
        <v>13</v>
      </c>
      <c r="P23" s="13">
        <v>7.1312899999999999</v>
      </c>
      <c r="R23" s="4" t="s">
        <v>29</v>
      </c>
      <c r="S23" s="4">
        <v>32</v>
      </c>
      <c r="T23" s="12">
        <v>1.7770300000000001</v>
      </c>
      <c r="U23" s="4">
        <v>32</v>
      </c>
      <c r="V23" s="12">
        <v>11.435600000000001</v>
      </c>
      <c r="W23" s="4">
        <v>32</v>
      </c>
      <c r="X23" s="12">
        <v>9.0578800000000008</v>
      </c>
    </row>
    <row r="24" spans="2:24" x14ac:dyDescent="0.4">
      <c r="B24" s="4" t="s">
        <v>30</v>
      </c>
      <c r="C24" s="4">
        <v>23</v>
      </c>
      <c r="D24" s="12">
        <v>10.4293</v>
      </c>
      <c r="E24" s="4">
        <v>23</v>
      </c>
      <c r="F24" s="12">
        <v>10.4399</v>
      </c>
      <c r="G24" s="4">
        <v>23</v>
      </c>
      <c r="H24" s="12">
        <v>11.5945</v>
      </c>
      <c r="J24" s="6" t="s">
        <v>30</v>
      </c>
      <c r="K24" s="6">
        <v>13</v>
      </c>
      <c r="L24" s="13">
        <v>3.4771000000000001</v>
      </c>
      <c r="M24" s="6">
        <v>13</v>
      </c>
      <c r="N24" s="13">
        <v>0.98444799999999999</v>
      </c>
      <c r="O24" s="6">
        <v>13</v>
      </c>
      <c r="P24" s="13">
        <v>7.5979400000000004</v>
      </c>
      <c r="R24" s="4" t="s">
        <v>30</v>
      </c>
      <c r="S24" s="4">
        <v>32</v>
      </c>
      <c r="T24" s="12">
        <v>1.1456200000000001</v>
      </c>
      <c r="U24" s="4">
        <v>32</v>
      </c>
      <c r="V24" s="12">
        <v>6.0692300000000001</v>
      </c>
      <c r="W24" s="4">
        <v>32</v>
      </c>
      <c r="X24" s="12">
        <v>3.7602500000000001</v>
      </c>
    </row>
    <row r="25" spans="2:24" x14ac:dyDescent="0.4">
      <c r="B25" s="4" t="s">
        <v>31</v>
      </c>
      <c r="C25" s="4">
        <v>23</v>
      </c>
      <c r="D25" s="12">
        <v>10.7758</v>
      </c>
      <c r="E25" s="4">
        <v>23</v>
      </c>
      <c r="F25" s="12">
        <v>9.1739599999999992</v>
      </c>
      <c r="G25" s="4">
        <v>23</v>
      </c>
      <c r="H25" s="12">
        <v>5.1252599999999999</v>
      </c>
      <c r="J25" s="6" t="s">
        <v>31</v>
      </c>
      <c r="K25" s="6">
        <v>13</v>
      </c>
      <c r="L25" s="13">
        <v>6.2186300000000001</v>
      </c>
      <c r="M25" s="6">
        <v>13</v>
      </c>
      <c r="N25" s="13">
        <v>3.1360100000000002</v>
      </c>
      <c r="O25" s="6">
        <v>13</v>
      </c>
      <c r="P25" s="13">
        <v>0.95281400000000005</v>
      </c>
      <c r="R25" s="4" t="s">
        <v>31</v>
      </c>
      <c r="S25" s="4">
        <v>32</v>
      </c>
      <c r="T25" s="12">
        <v>3.49288</v>
      </c>
      <c r="U25" s="4">
        <v>32</v>
      </c>
      <c r="V25" s="12">
        <v>12.7224</v>
      </c>
      <c r="W25" s="4">
        <v>32</v>
      </c>
      <c r="X25" s="12">
        <v>25.570699999999999</v>
      </c>
    </row>
    <row r="26" spans="2:24" x14ac:dyDescent="0.4">
      <c r="B26" s="4" t="s">
        <v>32</v>
      </c>
      <c r="C26" s="4">
        <v>23</v>
      </c>
      <c r="D26" s="12">
        <v>2.1541000000000001</v>
      </c>
      <c r="E26" s="4">
        <v>23</v>
      </c>
      <c r="F26" s="12">
        <v>8.2062899999999992</v>
      </c>
      <c r="G26" s="4">
        <v>23</v>
      </c>
      <c r="H26" s="12">
        <v>6.2322600000000001</v>
      </c>
      <c r="J26" s="6" t="s">
        <v>32</v>
      </c>
      <c r="K26" s="6">
        <v>13</v>
      </c>
      <c r="L26" s="13">
        <v>2.7028799999999999</v>
      </c>
      <c r="M26" s="6">
        <v>13</v>
      </c>
      <c r="N26" s="13">
        <v>5.9272499999999999</v>
      </c>
      <c r="O26" s="6">
        <v>13</v>
      </c>
      <c r="P26" s="13">
        <v>2.6330800000000001</v>
      </c>
      <c r="R26" s="4" t="s">
        <v>32</v>
      </c>
      <c r="S26" s="4">
        <v>32</v>
      </c>
      <c r="T26" s="12">
        <v>15.5631</v>
      </c>
      <c r="U26" s="4">
        <v>32</v>
      </c>
      <c r="V26" s="12">
        <v>4.84382</v>
      </c>
      <c r="W26" s="4">
        <v>32</v>
      </c>
      <c r="X26" s="12">
        <v>11.195600000000001</v>
      </c>
    </row>
    <row r="27" spans="2:24" x14ac:dyDescent="0.4">
      <c r="B27" s="4" t="s">
        <v>33</v>
      </c>
      <c r="C27" s="4">
        <v>23</v>
      </c>
      <c r="D27" s="12">
        <v>2.89113</v>
      </c>
      <c r="E27" s="4">
        <v>23</v>
      </c>
      <c r="F27" s="12">
        <v>10.472300000000001</v>
      </c>
      <c r="G27" s="4">
        <v>23</v>
      </c>
      <c r="H27" s="12">
        <v>3.2920699999999998</v>
      </c>
      <c r="J27" s="6" t="s">
        <v>33</v>
      </c>
      <c r="K27" s="6">
        <v>13</v>
      </c>
      <c r="L27" s="13">
        <v>1.94703</v>
      </c>
      <c r="M27" s="6">
        <v>13</v>
      </c>
      <c r="N27" s="13">
        <v>3.34537</v>
      </c>
      <c r="O27" s="6">
        <v>13</v>
      </c>
      <c r="P27" s="13">
        <v>3.98671</v>
      </c>
      <c r="R27" s="4" t="s">
        <v>33</v>
      </c>
      <c r="S27" s="4">
        <v>32</v>
      </c>
      <c r="T27" s="12">
        <v>4.5255799999999997</v>
      </c>
      <c r="U27" s="4">
        <v>32</v>
      </c>
      <c r="V27" s="12">
        <v>6.4930300000000001</v>
      </c>
      <c r="W27" s="4">
        <v>32</v>
      </c>
      <c r="X27" s="12">
        <v>13.6922</v>
      </c>
    </row>
    <row r="28" spans="2:24" x14ac:dyDescent="0.4">
      <c r="B28" s="4" t="s">
        <v>34</v>
      </c>
      <c r="C28" s="4">
        <v>23</v>
      </c>
      <c r="D28" s="12">
        <v>4.9407899999999998</v>
      </c>
      <c r="E28" s="4">
        <v>23</v>
      </c>
      <c r="F28" s="12">
        <v>12.4049</v>
      </c>
      <c r="G28" s="4">
        <v>23</v>
      </c>
      <c r="H28" s="12">
        <v>5.9313000000000002</v>
      </c>
      <c r="J28" s="6" t="s">
        <v>34</v>
      </c>
      <c r="K28" s="6">
        <v>13</v>
      </c>
      <c r="L28" s="13">
        <v>4.6618700000000004</v>
      </c>
      <c r="M28" s="6">
        <v>13</v>
      </c>
      <c r="N28" s="13">
        <v>5.4515399999999996</v>
      </c>
      <c r="O28" s="6">
        <v>13</v>
      </c>
      <c r="P28" s="13">
        <v>7.8441599999999996</v>
      </c>
      <c r="R28" s="4" t="s">
        <v>34</v>
      </c>
      <c r="S28" s="4">
        <v>32</v>
      </c>
      <c r="T28" s="12">
        <v>6.5466300000000004</v>
      </c>
      <c r="U28" s="4">
        <v>32</v>
      </c>
      <c r="V28" s="12">
        <v>10.7216</v>
      </c>
      <c r="W28" s="4">
        <v>32</v>
      </c>
      <c r="X28" s="12">
        <v>5.12629</v>
      </c>
    </row>
    <row r="29" spans="2:24" x14ac:dyDescent="0.4">
      <c r="B29" s="4" t="s">
        <v>35</v>
      </c>
      <c r="C29" s="4">
        <v>23</v>
      </c>
      <c r="D29" s="12">
        <v>3.3026499999999999</v>
      </c>
      <c r="E29" s="4">
        <v>23</v>
      </c>
      <c r="F29" s="12">
        <v>9.1577400000000004</v>
      </c>
      <c r="G29" s="4">
        <v>23</v>
      </c>
      <c r="H29" s="12">
        <v>6.6401700000000003</v>
      </c>
      <c r="J29" s="6" t="s">
        <v>35</v>
      </c>
      <c r="K29" s="6">
        <v>13</v>
      </c>
      <c r="L29" s="13">
        <v>1.95625</v>
      </c>
      <c r="M29" s="6">
        <v>13</v>
      </c>
      <c r="N29" s="13">
        <v>4.5885800000000003</v>
      </c>
      <c r="O29" s="6">
        <v>13</v>
      </c>
      <c r="P29" s="13">
        <v>5.6288600000000004</v>
      </c>
      <c r="R29" s="4" t="s">
        <v>35</v>
      </c>
      <c r="S29" s="4">
        <v>32</v>
      </c>
      <c r="T29" s="12">
        <v>4.1548100000000003</v>
      </c>
      <c r="U29" s="4">
        <v>32</v>
      </c>
      <c r="V29" s="12">
        <v>35.283799999999999</v>
      </c>
      <c r="W29" s="4">
        <v>32</v>
      </c>
      <c r="X29" s="12">
        <v>14.6614</v>
      </c>
    </row>
    <row r="30" spans="2:24" x14ac:dyDescent="0.4">
      <c r="B30" s="4" t="s">
        <v>36</v>
      </c>
      <c r="C30" s="4">
        <v>23</v>
      </c>
      <c r="D30" s="12">
        <v>2.40198</v>
      </c>
      <c r="E30" s="4">
        <v>23</v>
      </c>
      <c r="F30" s="12">
        <v>10.401199999999999</v>
      </c>
      <c r="G30" s="4">
        <v>23</v>
      </c>
      <c r="H30" s="12">
        <v>10.1585</v>
      </c>
      <c r="J30" s="6" t="s">
        <v>36</v>
      </c>
      <c r="K30" s="6">
        <v>13</v>
      </c>
      <c r="L30" s="13">
        <v>3.6299899999999998</v>
      </c>
      <c r="M30" s="6">
        <v>13</v>
      </c>
      <c r="N30" s="13">
        <v>8.5639699999999994</v>
      </c>
      <c r="O30" s="6">
        <v>13</v>
      </c>
      <c r="P30" s="13">
        <v>3.8382299999999998</v>
      </c>
      <c r="R30" s="4" t="s">
        <v>36</v>
      </c>
      <c r="S30" s="4">
        <v>32</v>
      </c>
      <c r="T30" s="12">
        <v>10.3659</v>
      </c>
      <c r="U30" s="4">
        <v>32</v>
      </c>
      <c r="V30" s="12">
        <v>14.306900000000001</v>
      </c>
      <c r="W30" s="4">
        <v>32</v>
      </c>
      <c r="X30" s="12">
        <v>19.675599999999999</v>
      </c>
    </row>
    <row r="31" spans="2:24" x14ac:dyDescent="0.4">
      <c r="B31" s="4" t="s">
        <v>37</v>
      </c>
      <c r="C31" s="4">
        <v>23</v>
      </c>
      <c r="D31" s="12">
        <v>1.6748499999999999</v>
      </c>
      <c r="E31" s="4">
        <v>23</v>
      </c>
      <c r="F31" s="12">
        <v>15.4063</v>
      </c>
      <c r="G31" s="4">
        <v>23</v>
      </c>
      <c r="H31" s="12">
        <v>7.2392000000000003</v>
      </c>
      <c r="J31" s="6" t="s">
        <v>37</v>
      </c>
      <c r="K31" s="6">
        <v>13</v>
      </c>
      <c r="L31" s="13">
        <v>13.075200000000001</v>
      </c>
      <c r="M31" s="6">
        <v>13</v>
      </c>
      <c r="N31" s="13">
        <v>5.8479599999999996</v>
      </c>
      <c r="O31" s="6">
        <v>13</v>
      </c>
      <c r="P31" s="13">
        <v>1.5311300000000001</v>
      </c>
      <c r="R31" s="4" t="s">
        <v>37</v>
      </c>
      <c r="S31" s="4">
        <v>32</v>
      </c>
      <c r="T31" s="12">
        <v>12.5219</v>
      </c>
      <c r="U31" s="4">
        <v>32</v>
      </c>
      <c r="V31" s="12">
        <v>19.3642</v>
      </c>
      <c r="W31" s="4">
        <v>32</v>
      </c>
      <c r="X31" s="12">
        <v>34.472900000000003</v>
      </c>
    </row>
    <row r="32" spans="2:24" x14ac:dyDescent="0.4">
      <c r="B32" s="4" t="s">
        <v>38</v>
      </c>
      <c r="C32" s="4">
        <v>23</v>
      </c>
      <c r="D32" s="12">
        <v>3.32307</v>
      </c>
      <c r="E32" s="4">
        <v>23</v>
      </c>
      <c r="F32" s="12">
        <v>8.6156799999999993</v>
      </c>
      <c r="G32" s="4">
        <v>23</v>
      </c>
      <c r="H32" s="12">
        <v>10.572800000000001</v>
      </c>
      <c r="J32" s="6" t="s">
        <v>38</v>
      </c>
      <c r="K32" s="6">
        <v>13</v>
      </c>
      <c r="L32" s="13">
        <v>7.6445600000000002</v>
      </c>
      <c r="M32" s="6">
        <v>13</v>
      </c>
      <c r="N32" s="13">
        <v>10.878399999999999</v>
      </c>
      <c r="O32" s="6">
        <v>13</v>
      </c>
      <c r="P32" s="13">
        <v>0.77974900000000003</v>
      </c>
      <c r="R32" s="4" t="s">
        <v>38</v>
      </c>
      <c r="S32" s="4">
        <v>32</v>
      </c>
      <c r="T32" s="12">
        <v>12.0138</v>
      </c>
      <c r="U32" s="4">
        <v>32</v>
      </c>
      <c r="V32" s="12">
        <v>22.3325</v>
      </c>
      <c r="W32" s="4">
        <v>32</v>
      </c>
      <c r="X32" s="12">
        <v>13.853400000000001</v>
      </c>
    </row>
    <row r="33" spans="2:24" x14ac:dyDescent="0.4">
      <c r="B33" s="4" t="s">
        <v>39</v>
      </c>
      <c r="C33" s="4">
        <v>23</v>
      </c>
      <c r="D33" s="12">
        <v>4.3599100000000002</v>
      </c>
      <c r="E33" s="4">
        <v>23</v>
      </c>
      <c r="F33" s="12">
        <v>5.8893199999999997</v>
      </c>
      <c r="G33" s="4">
        <v>23</v>
      </c>
      <c r="H33" s="12">
        <v>10.200699999999999</v>
      </c>
      <c r="J33" s="6" t="s">
        <v>39</v>
      </c>
      <c r="K33" s="6">
        <v>13</v>
      </c>
      <c r="L33" s="13">
        <v>2.5087199999999998</v>
      </c>
      <c r="M33" s="6">
        <v>13</v>
      </c>
      <c r="N33" s="13">
        <v>9.7376100000000001</v>
      </c>
      <c r="O33" s="6">
        <v>13</v>
      </c>
      <c r="P33" s="13">
        <v>7.4499000000000004</v>
      </c>
      <c r="R33" s="4" t="s">
        <v>39</v>
      </c>
      <c r="S33" s="4">
        <v>32</v>
      </c>
      <c r="T33" s="12">
        <v>16.748100000000001</v>
      </c>
      <c r="U33" s="4">
        <v>32</v>
      </c>
      <c r="V33" s="12">
        <v>20.640499999999999</v>
      </c>
      <c r="W33" s="4">
        <v>32</v>
      </c>
      <c r="X33" s="12">
        <v>40.552100000000003</v>
      </c>
    </row>
    <row r="34" spans="2:24" x14ac:dyDescent="0.4">
      <c r="B34" s="4" t="s">
        <v>40</v>
      </c>
      <c r="C34" s="4">
        <v>23</v>
      </c>
      <c r="D34" s="12">
        <v>0.81093899999999997</v>
      </c>
      <c r="E34" s="4">
        <v>23</v>
      </c>
      <c r="F34" s="12">
        <v>8.9462499999999991</v>
      </c>
      <c r="G34" s="4">
        <v>23</v>
      </c>
      <c r="H34" s="12">
        <v>11.0716</v>
      </c>
      <c r="J34" s="6" t="s">
        <v>40</v>
      </c>
      <c r="K34" s="6">
        <v>13</v>
      </c>
      <c r="L34" s="13">
        <v>9.3937500000000007</v>
      </c>
      <c r="M34" s="6">
        <v>13</v>
      </c>
      <c r="N34" s="13">
        <v>4.9804000000000004</v>
      </c>
      <c r="O34" s="6">
        <v>13</v>
      </c>
      <c r="P34" s="13">
        <v>6.9590100000000001</v>
      </c>
      <c r="R34" s="4" t="s">
        <v>40</v>
      </c>
      <c r="S34" s="4">
        <v>32</v>
      </c>
      <c r="T34" s="12">
        <v>7.0227000000000004</v>
      </c>
      <c r="U34" s="4">
        <v>32</v>
      </c>
      <c r="V34" s="12">
        <v>9.6087199999999999</v>
      </c>
      <c r="W34" s="4">
        <v>32</v>
      </c>
      <c r="X34" s="12">
        <v>38.801600000000001</v>
      </c>
    </row>
    <row r="35" spans="2:24" x14ac:dyDescent="0.4">
      <c r="B35" s="4" t="s">
        <v>41</v>
      </c>
      <c r="C35" s="4">
        <v>23</v>
      </c>
      <c r="D35" s="12">
        <v>1.3143100000000001</v>
      </c>
      <c r="E35" s="4">
        <v>23</v>
      </c>
      <c r="F35" s="12">
        <v>8.4166899999999991</v>
      </c>
      <c r="G35" s="4">
        <v>23</v>
      </c>
      <c r="H35" s="12">
        <v>16.231000000000002</v>
      </c>
      <c r="J35" s="6" t="s">
        <v>41</v>
      </c>
      <c r="K35" s="6">
        <v>13</v>
      </c>
      <c r="L35" s="13">
        <v>3.8094000000000001</v>
      </c>
      <c r="M35" s="6">
        <v>13</v>
      </c>
      <c r="N35" s="13">
        <v>2.3694700000000002</v>
      </c>
      <c r="O35" s="6">
        <v>13</v>
      </c>
      <c r="P35" s="13">
        <v>2.8278099999999999</v>
      </c>
      <c r="R35" s="4" t="s">
        <v>41</v>
      </c>
      <c r="S35" s="4">
        <v>32</v>
      </c>
      <c r="T35" s="12">
        <v>17.033899999999999</v>
      </c>
      <c r="U35" s="4">
        <v>32</v>
      </c>
      <c r="V35" s="12">
        <v>13.4635</v>
      </c>
      <c r="W35" s="4">
        <v>32</v>
      </c>
      <c r="X35" s="12">
        <v>37.877800000000001</v>
      </c>
    </row>
    <row r="36" spans="2:24" x14ac:dyDescent="0.4">
      <c r="B36" s="4" t="s">
        <v>42</v>
      </c>
      <c r="C36" s="4">
        <v>23</v>
      </c>
      <c r="D36" s="12">
        <v>0.250191</v>
      </c>
      <c r="E36" s="4">
        <v>23</v>
      </c>
      <c r="F36" s="12">
        <v>9.7378</v>
      </c>
      <c r="G36" s="4">
        <v>23</v>
      </c>
      <c r="H36" s="12">
        <v>15.1562</v>
      </c>
      <c r="J36" s="6" t="s">
        <v>42</v>
      </c>
      <c r="K36" s="6">
        <v>13</v>
      </c>
      <c r="L36" s="13">
        <v>5.9554600000000004</v>
      </c>
      <c r="M36" s="6">
        <v>13</v>
      </c>
      <c r="N36" s="13">
        <v>0.44232500000000002</v>
      </c>
      <c r="O36" s="6">
        <v>13</v>
      </c>
      <c r="P36" s="13">
        <v>1.2800499999999999</v>
      </c>
      <c r="R36" s="4" t="s">
        <v>42</v>
      </c>
      <c r="S36" s="4">
        <v>32</v>
      </c>
      <c r="T36" s="12">
        <v>5.5699800000000002</v>
      </c>
      <c r="U36" s="4">
        <v>32</v>
      </c>
      <c r="V36" s="12">
        <v>3.8601700000000001</v>
      </c>
      <c r="W36" s="4">
        <v>32</v>
      </c>
      <c r="X36" s="12">
        <v>27.1419</v>
      </c>
    </row>
    <row r="37" spans="2:24" x14ac:dyDescent="0.4">
      <c r="B37" s="4" t="s">
        <v>43</v>
      </c>
      <c r="C37" s="4">
        <v>23</v>
      </c>
      <c r="D37" s="12">
        <v>0.88716300000000003</v>
      </c>
      <c r="E37" s="4">
        <v>23</v>
      </c>
      <c r="F37" s="12">
        <v>10.086</v>
      </c>
      <c r="G37" s="4">
        <v>23</v>
      </c>
      <c r="H37" s="12">
        <v>9.1896100000000001</v>
      </c>
      <c r="J37" s="6" t="s">
        <v>43</v>
      </c>
      <c r="K37" s="6">
        <v>13</v>
      </c>
      <c r="L37" s="13">
        <v>4.8165500000000003</v>
      </c>
      <c r="M37" s="6">
        <v>13</v>
      </c>
      <c r="N37" s="13">
        <v>1.7250399999999999</v>
      </c>
      <c r="O37" s="6">
        <v>13</v>
      </c>
      <c r="P37" s="13">
        <v>0.81553600000000004</v>
      </c>
      <c r="R37" s="4" t="s">
        <v>43</v>
      </c>
      <c r="S37" s="4">
        <v>32</v>
      </c>
      <c r="T37" s="12">
        <v>25.231000000000002</v>
      </c>
      <c r="U37" s="4">
        <v>32</v>
      </c>
      <c r="V37" s="12">
        <v>14.903</v>
      </c>
      <c r="W37" s="4">
        <v>32</v>
      </c>
      <c r="X37" s="12">
        <v>37.610700000000001</v>
      </c>
    </row>
    <row r="38" spans="2:24" x14ac:dyDescent="0.4">
      <c r="B38" s="4" t="s">
        <v>44</v>
      </c>
      <c r="C38" s="4">
        <v>22</v>
      </c>
      <c r="D38" s="12">
        <v>0.59706300000000001</v>
      </c>
      <c r="E38" s="4">
        <v>22</v>
      </c>
      <c r="F38" s="12">
        <v>15.1911</v>
      </c>
      <c r="G38" s="4">
        <v>22</v>
      </c>
      <c r="H38" s="12">
        <v>18.989899999999999</v>
      </c>
      <c r="J38" s="6" t="s">
        <v>44</v>
      </c>
      <c r="K38" s="6">
        <v>13</v>
      </c>
      <c r="L38" s="13">
        <v>3.5517099999999999</v>
      </c>
      <c r="M38" s="6">
        <v>13</v>
      </c>
      <c r="N38" s="13">
        <v>7.8367599999999999</v>
      </c>
      <c r="O38" s="6">
        <v>13</v>
      </c>
      <c r="P38" s="13">
        <v>4.5393600000000003</v>
      </c>
      <c r="R38" s="4" t="s">
        <v>44</v>
      </c>
      <c r="S38" s="4">
        <v>32</v>
      </c>
      <c r="T38" s="12">
        <v>7.60595</v>
      </c>
      <c r="U38" s="4">
        <v>32</v>
      </c>
      <c r="V38" s="12">
        <v>19.670500000000001</v>
      </c>
      <c r="W38" s="4">
        <v>32</v>
      </c>
      <c r="X38" s="12">
        <v>26.2913</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4C00-000000000000}"/>
  </hyperlinks>
  <pageMargins left="0.7" right="0.7" top="0.75" bottom="0.75" header="0.3" footer="0.3"/>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sheetPr codeName="Sheet77"/>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855</v>
      </c>
    </row>
    <row r="2" spans="1:24" s="4" customFormat="1" ht="15" x14ac:dyDescent="0.35">
      <c r="A2" s="4" t="s">
        <v>99</v>
      </c>
    </row>
    <row r="3" spans="1:24" s="4" customFormat="1" ht="16.5" customHeight="1" x14ac:dyDescent="0.35">
      <c r="A3" s="24" t="s">
        <v>856</v>
      </c>
      <c r="B3" s="24"/>
      <c r="C3" s="24"/>
      <c r="D3" s="24"/>
      <c r="E3" s="24"/>
      <c r="F3" s="24"/>
      <c r="G3" s="24"/>
      <c r="H3" s="24"/>
      <c r="I3" s="24"/>
      <c r="J3" s="24"/>
      <c r="K3" s="24"/>
      <c r="L3" s="24"/>
      <c r="M3" s="24"/>
      <c r="N3" s="24"/>
      <c r="O3" s="24"/>
      <c r="P3" s="24"/>
      <c r="Q3" s="24"/>
      <c r="R3" s="24"/>
    </row>
    <row r="4" spans="1:24" s="4" customFormat="1" ht="15" x14ac:dyDescent="0.35">
      <c r="A4" s="18" t="s">
        <v>483</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57</v>
      </c>
      <c r="D7" s="17"/>
      <c r="E7" s="17"/>
      <c r="F7" s="17"/>
      <c r="G7" s="17"/>
      <c r="H7" s="17"/>
      <c r="J7" s="6" t="s">
        <v>10</v>
      </c>
      <c r="K7" s="20" t="s">
        <v>10</v>
      </c>
      <c r="L7" s="20"/>
      <c r="M7" s="20"/>
      <c r="N7" s="20"/>
      <c r="O7" s="20"/>
      <c r="P7" s="20"/>
      <c r="R7" s="4" t="s">
        <v>10</v>
      </c>
      <c r="S7" s="17" t="s">
        <v>69</v>
      </c>
      <c r="T7" s="17"/>
      <c r="U7" s="17"/>
      <c r="V7" s="17"/>
      <c r="W7" s="17"/>
      <c r="X7" s="17"/>
    </row>
    <row r="8" spans="1:24" ht="21" customHeight="1" x14ac:dyDescent="0.4">
      <c r="B8" s="18" t="s">
        <v>10</v>
      </c>
      <c r="C8" s="19" t="s">
        <v>455</v>
      </c>
      <c r="D8" s="19"/>
      <c r="E8" s="19" t="s">
        <v>79</v>
      </c>
      <c r="F8" s="19"/>
      <c r="G8" s="19" t="s">
        <v>80</v>
      </c>
      <c r="H8" s="19"/>
      <c r="J8" s="21" t="s">
        <v>10</v>
      </c>
      <c r="K8" s="22" t="s">
        <v>455</v>
      </c>
      <c r="L8" s="22"/>
      <c r="M8" s="22" t="s">
        <v>79</v>
      </c>
      <c r="N8" s="22"/>
      <c r="O8" s="22" t="s">
        <v>80</v>
      </c>
      <c r="P8" s="22"/>
      <c r="R8" s="18" t="s">
        <v>10</v>
      </c>
      <c r="S8" s="19" t="s">
        <v>455</v>
      </c>
      <c r="T8" s="19"/>
      <c r="U8" s="19" t="s">
        <v>79</v>
      </c>
      <c r="V8" s="19"/>
      <c r="W8" s="19" t="s">
        <v>80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73</v>
      </c>
      <c r="D12" s="12">
        <v>82.081299999999999</v>
      </c>
      <c r="E12" s="4">
        <v>73</v>
      </c>
      <c r="F12" s="12">
        <v>3.8298000000000001</v>
      </c>
      <c r="G12" s="4">
        <v>73</v>
      </c>
      <c r="H12" s="12">
        <v>14.089</v>
      </c>
      <c r="J12" s="6" t="s">
        <v>18</v>
      </c>
      <c r="K12" s="6">
        <v>24</v>
      </c>
      <c r="L12" s="13">
        <v>79.820400000000006</v>
      </c>
      <c r="M12" s="6">
        <v>24</v>
      </c>
      <c r="N12" s="13">
        <v>4.4977</v>
      </c>
      <c r="O12" s="6">
        <v>24</v>
      </c>
      <c r="P12" s="13">
        <v>15.681900000000001</v>
      </c>
      <c r="R12" s="4" t="s">
        <v>18</v>
      </c>
      <c r="S12" s="4">
        <v>18</v>
      </c>
      <c r="T12" s="12">
        <v>66.228499999999997</v>
      </c>
      <c r="U12" s="4">
        <v>18</v>
      </c>
      <c r="V12" s="12">
        <v>8.3998299999999997</v>
      </c>
      <c r="W12" s="4">
        <v>18</v>
      </c>
      <c r="X12" s="12">
        <v>25.371700000000001</v>
      </c>
    </row>
    <row r="13" spans="1:24" x14ac:dyDescent="0.4">
      <c r="B13" s="4" t="s">
        <v>19</v>
      </c>
      <c r="C13" s="4">
        <v>73</v>
      </c>
      <c r="D13" s="12">
        <v>83.506799999999998</v>
      </c>
      <c r="E13" s="4">
        <v>73</v>
      </c>
      <c r="F13" s="12">
        <v>3.1974999999999998</v>
      </c>
      <c r="G13" s="4">
        <v>73</v>
      </c>
      <c r="H13" s="12">
        <v>13.2956</v>
      </c>
      <c r="J13" s="6" t="s">
        <v>19</v>
      </c>
      <c r="K13" s="6">
        <v>24</v>
      </c>
      <c r="L13" s="13">
        <v>81.394999999999996</v>
      </c>
      <c r="M13" s="6">
        <v>24</v>
      </c>
      <c r="N13" s="13">
        <v>3.637</v>
      </c>
      <c r="O13" s="6">
        <v>24</v>
      </c>
      <c r="P13" s="13">
        <v>14.968</v>
      </c>
      <c r="R13" s="4" t="s">
        <v>19</v>
      </c>
      <c r="S13" s="4">
        <v>18</v>
      </c>
      <c r="T13" s="12">
        <v>66.068600000000004</v>
      </c>
      <c r="U13" s="4">
        <v>18</v>
      </c>
      <c r="V13" s="12">
        <v>9.3988099999999992</v>
      </c>
      <c r="W13" s="4">
        <v>18</v>
      </c>
      <c r="X13" s="12">
        <v>24.532599999999999</v>
      </c>
    </row>
    <row r="14" spans="1:24" x14ac:dyDescent="0.4">
      <c r="B14" s="4" t="s">
        <v>20</v>
      </c>
      <c r="C14" s="4">
        <v>73</v>
      </c>
      <c r="D14" s="12">
        <v>86.151200000000003</v>
      </c>
      <c r="E14" s="4">
        <v>73</v>
      </c>
      <c r="F14" s="12">
        <v>2.6665999999999999</v>
      </c>
      <c r="G14" s="4">
        <v>73</v>
      </c>
      <c r="H14" s="12">
        <v>11.1822</v>
      </c>
      <c r="J14" s="6" t="s">
        <v>20</v>
      </c>
      <c r="K14" s="6">
        <v>24</v>
      </c>
      <c r="L14" s="13">
        <v>83.920500000000004</v>
      </c>
      <c r="M14" s="6">
        <v>24</v>
      </c>
      <c r="N14" s="13">
        <v>3.1396000000000002</v>
      </c>
      <c r="O14" s="6">
        <v>24</v>
      </c>
      <c r="P14" s="13">
        <v>12.9399</v>
      </c>
      <c r="R14" s="4" t="s">
        <v>20</v>
      </c>
      <c r="S14" s="4">
        <v>18</v>
      </c>
      <c r="T14" s="12">
        <v>69.609800000000007</v>
      </c>
      <c r="U14" s="4">
        <v>18</v>
      </c>
      <c r="V14" s="12">
        <v>12.5844</v>
      </c>
      <c r="W14" s="4">
        <v>18</v>
      </c>
      <c r="X14" s="12">
        <v>17.805800000000001</v>
      </c>
    </row>
    <row r="15" spans="1:24" x14ac:dyDescent="0.4">
      <c r="B15" s="4" t="s">
        <v>21</v>
      </c>
      <c r="C15" s="4">
        <v>73</v>
      </c>
      <c r="D15" s="12">
        <v>86.798199999999994</v>
      </c>
      <c r="E15" s="4">
        <v>73</v>
      </c>
      <c r="F15" s="12">
        <v>2.2168999999999999</v>
      </c>
      <c r="G15" s="4">
        <v>73</v>
      </c>
      <c r="H15" s="12">
        <v>10.9849</v>
      </c>
      <c r="J15" s="6" t="s">
        <v>21</v>
      </c>
      <c r="K15" s="6">
        <v>24</v>
      </c>
      <c r="L15" s="13">
        <v>84.904799999999994</v>
      </c>
      <c r="M15" s="6">
        <v>24</v>
      </c>
      <c r="N15" s="13">
        <v>2.4782000000000002</v>
      </c>
      <c r="O15" s="6">
        <v>24</v>
      </c>
      <c r="P15" s="13">
        <v>12.617000000000001</v>
      </c>
      <c r="R15" s="4" t="s">
        <v>21</v>
      </c>
      <c r="S15" s="4">
        <v>18</v>
      </c>
      <c r="T15" s="12">
        <v>70.540800000000004</v>
      </c>
      <c r="U15" s="4">
        <v>18</v>
      </c>
      <c r="V15" s="12">
        <v>10.8988</v>
      </c>
      <c r="W15" s="4">
        <v>18</v>
      </c>
      <c r="X15" s="12">
        <v>18.560500000000001</v>
      </c>
    </row>
    <row r="16" spans="1:24" x14ac:dyDescent="0.4">
      <c r="B16" s="4" t="s">
        <v>22</v>
      </c>
      <c r="C16" s="4">
        <v>73</v>
      </c>
      <c r="D16" s="12">
        <v>85.800799999999995</v>
      </c>
      <c r="E16" s="4">
        <v>73</v>
      </c>
      <c r="F16" s="12">
        <v>2.0990000000000002</v>
      </c>
      <c r="G16" s="4">
        <v>73</v>
      </c>
      <c r="H16" s="12">
        <v>12.100099999999999</v>
      </c>
      <c r="J16" s="6" t="s">
        <v>22</v>
      </c>
      <c r="K16" s="6">
        <v>24</v>
      </c>
      <c r="L16" s="13">
        <v>84.568700000000007</v>
      </c>
      <c r="M16" s="6">
        <v>24</v>
      </c>
      <c r="N16" s="13">
        <v>2.2930999999999999</v>
      </c>
      <c r="O16" s="6">
        <v>24</v>
      </c>
      <c r="P16" s="13">
        <v>13.138199999999999</v>
      </c>
      <c r="R16" s="4" t="s">
        <v>22</v>
      </c>
      <c r="S16" s="4">
        <v>18</v>
      </c>
      <c r="T16" s="12">
        <v>65.500399999999999</v>
      </c>
      <c r="U16" s="4">
        <v>18</v>
      </c>
      <c r="V16" s="12">
        <v>12.927199999999999</v>
      </c>
      <c r="W16" s="4">
        <v>18</v>
      </c>
      <c r="X16" s="12">
        <v>21.572299999999998</v>
      </c>
    </row>
    <row r="17" spans="2:24" x14ac:dyDescent="0.4">
      <c r="B17" s="4" t="s">
        <v>23</v>
      </c>
      <c r="C17" s="4">
        <v>73</v>
      </c>
      <c r="D17" s="12">
        <v>85.957599999999999</v>
      </c>
      <c r="E17" s="4">
        <v>73</v>
      </c>
      <c r="F17" s="12">
        <v>2.4483999999999999</v>
      </c>
      <c r="G17" s="4">
        <v>73</v>
      </c>
      <c r="H17" s="12">
        <v>11.593999999999999</v>
      </c>
      <c r="J17" s="6" t="s">
        <v>23</v>
      </c>
      <c r="K17" s="6">
        <v>24</v>
      </c>
      <c r="L17" s="13">
        <v>85.432699999999997</v>
      </c>
      <c r="M17" s="6">
        <v>24</v>
      </c>
      <c r="N17" s="13">
        <v>2.7130999999999998</v>
      </c>
      <c r="O17" s="6">
        <v>24</v>
      </c>
      <c r="P17" s="13">
        <v>11.854200000000001</v>
      </c>
      <c r="R17" s="4" t="s">
        <v>23</v>
      </c>
      <c r="S17" s="4">
        <v>18</v>
      </c>
      <c r="T17" s="12">
        <v>73.624200000000002</v>
      </c>
      <c r="U17" s="4">
        <v>18</v>
      </c>
      <c r="V17" s="12">
        <v>10.4909</v>
      </c>
      <c r="W17" s="4">
        <v>18</v>
      </c>
      <c r="X17" s="12">
        <v>15.8849</v>
      </c>
    </row>
    <row r="18" spans="2:24" x14ac:dyDescent="0.4">
      <c r="B18" s="4" t="s">
        <v>24</v>
      </c>
      <c r="C18" s="4">
        <v>73</v>
      </c>
      <c r="D18" s="12">
        <v>85.414199999999994</v>
      </c>
      <c r="E18" s="4">
        <v>73</v>
      </c>
      <c r="F18" s="12">
        <v>3.5228000000000002</v>
      </c>
      <c r="G18" s="4">
        <v>73</v>
      </c>
      <c r="H18" s="12">
        <v>11.063000000000001</v>
      </c>
      <c r="J18" s="6" t="s">
        <v>24</v>
      </c>
      <c r="K18" s="6">
        <v>24</v>
      </c>
      <c r="L18" s="13">
        <v>85.913799999999995</v>
      </c>
      <c r="M18" s="6">
        <v>24</v>
      </c>
      <c r="N18" s="13">
        <v>3.8128000000000002</v>
      </c>
      <c r="O18" s="6">
        <v>24</v>
      </c>
      <c r="P18" s="13">
        <v>10.273400000000001</v>
      </c>
      <c r="R18" s="4" t="s">
        <v>24</v>
      </c>
      <c r="S18" s="4">
        <v>18</v>
      </c>
      <c r="T18" s="12">
        <v>81.78</v>
      </c>
      <c r="U18" s="4">
        <v>18</v>
      </c>
      <c r="V18" s="12">
        <v>2.9086799999999999</v>
      </c>
      <c r="W18" s="4">
        <v>18</v>
      </c>
      <c r="X18" s="12">
        <v>15.311299999999999</v>
      </c>
    </row>
    <row r="19" spans="2:24" x14ac:dyDescent="0.4">
      <c r="B19" s="4" t="s">
        <v>25</v>
      </c>
      <c r="C19" s="4">
        <v>73</v>
      </c>
      <c r="D19" s="12">
        <v>83.714100000000002</v>
      </c>
      <c r="E19" s="4">
        <v>73</v>
      </c>
      <c r="F19" s="12">
        <v>4.4112999999999998</v>
      </c>
      <c r="G19" s="4">
        <v>73</v>
      </c>
      <c r="H19" s="12">
        <v>11.874599999999999</v>
      </c>
      <c r="J19" s="6" t="s">
        <v>25</v>
      </c>
      <c r="K19" s="6">
        <v>24</v>
      </c>
      <c r="L19" s="13">
        <v>83.289400000000001</v>
      </c>
      <c r="M19" s="6">
        <v>24</v>
      </c>
      <c r="N19" s="13">
        <v>4.9673999999999996</v>
      </c>
      <c r="O19" s="6">
        <v>24</v>
      </c>
      <c r="P19" s="13">
        <v>11.7432</v>
      </c>
      <c r="R19" s="4" t="s">
        <v>25</v>
      </c>
      <c r="S19" s="4">
        <v>18</v>
      </c>
      <c r="T19" s="12">
        <v>83.050299999999993</v>
      </c>
      <c r="U19" s="4">
        <v>18</v>
      </c>
      <c r="V19" s="12">
        <v>3.8783799999999999</v>
      </c>
      <c r="W19" s="4">
        <v>18</v>
      </c>
      <c r="X19" s="12">
        <v>13.071300000000001</v>
      </c>
    </row>
    <row r="20" spans="2:24" x14ac:dyDescent="0.4">
      <c r="B20" s="4" t="s">
        <v>26</v>
      </c>
      <c r="C20" s="4">
        <v>73</v>
      </c>
      <c r="D20" s="12">
        <v>82.638099999999994</v>
      </c>
      <c r="E20" s="4">
        <v>73</v>
      </c>
      <c r="F20" s="12">
        <v>5.1581999999999999</v>
      </c>
      <c r="G20" s="4">
        <v>73</v>
      </c>
      <c r="H20" s="12">
        <v>12.2037</v>
      </c>
      <c r="J20" s="6" t="s">
        <v>26</v>
      </c>
      <c r="K20" s="6">
        <v>24</v>
      </c>
      <c r="L20" s="13">
        <v>82.020200000000003</v>
      </c>
      <c r="M20" s="6">
        <v>24</v>
      </c>
      <c r="N20" s="13">
        <v>5.8289</v>
      </c>
      <c r="O20" s="6">
        <v>24</v>
      </c>
      <c r="P20" s="13">
        <v>12.1509</v>
      </c>
      <c r="R20" s="4" t="s">
        <v>26</v>
      </c>
      <c r="S20" s="4">
        <v>18</v>
      </c>
      <c r="T20" s="12">
        <v>84.871099999999998</v>
      </c>
      <c r="U20" s="4">
        <v>18</v>
      </c>
      <c r="V20" s="12">
        <v>3.49166</v>
      </c>
      <c r="W20" s="4">
        <v>18</v>
      </c>
      <c r="X20" s="12">
        <v>11.6372</v>
      </c>
    </row>
    <row r="21" spans="2:24" x14ac:dyDescent="0.4">
      <c r="B21" s="4" t="s">
        <v>27</v>
      </c>
      <c r="C21" s="4">
        <v>73</v>
      </c>
      <c r="D21" s="12">
        <v>81.471599999999995</v>
      </c>
      <c r="E21" s="4">
        <v>73</v>
      </c>
      <c r="F21" s="12">
        <v>5.8125999999999998</v>
      </c>
      <c r="G21" s="4">
        <v>73</v>
      </c>
      <c r="H21" s="12">
        <v>12.7158</v>
      </c>
      <c r="J21" s="6" t="s">
        <v>27</v>
      </c>
      <c r="K21" s="6">
        <v>24</v>
      </c>
      <c r="L21" s="13">
        <v>80.899900000000002</v>
      </c>
      <c r="M21" s="6">
        <v>24</v>
      </c>
      <c r="N21" s="13">
        <v>6.484</v>
      </c>
      <c r="O21" s="6">
        <v>24</v>
      </c>
      <c r="P21" s="13">
        <v>12.616099999999999</v>
      </c>
      <c r="R21" s="4" t="s">
        <v>27</v>
      </c>
      <c r="S21" s="4">
        <v>18</v>
      </c>
      <c r="T21" s="12">
        <v>84.327299999999994</v>
      </c>
      <c r="U21" s="4">
        <v>18</v>
      </c>
      <c r="V21" s="12">
        <v>3.3817499999999998</v>
      </c>
      <c r="W21" s="4">
        <v>18</v>
      </c>
      <c r="X21" s="12">
        <v>12.290900000000001</v>
      </c>
    </row>
    <row r="22" spans="2:24" x14ac:dyDescent="0.4">
      <c r="B22" s="4" t="s">
        <v>28</v>
      </c>
      <c r="C22" s="4">
        <v>73</v>
      </c>
      <c r="D22" s="12">
        <v>81.0625</v>
      </c>
      <c r="E22" s="4">
        <v>73</v>
      </c>
      <c r="F22" s="12">
        <v>6.3155999999999999</v>
      </c>
      <c r="G22" s="4">
        <v>73</v>
      </c>
      <c r="H22" s="12">
        <v>12.6219</v>
      </c>
      <c r="J22" s="6" t="s">
        <v>28</v>
      </c>
      <c r="K22" s="6">
        <v>24</v>
      </c>
      <c r="L22" s="13">
        <v>81.1203</v>
      </c>
      <c r="M22" s="6">
        <v>24</v>
      </c>
      <c r="N22" s="13">
        <v>6.8391999999999999</v>
      </c>
      <c r="O22" s="6">
        <v>24</v>
      </c>
      <c r="P22" s="13">
        <v>12.0405</v>
      </c>
      <c r="R22" s="4" t="s">
        <v>28</v>
      </c>
      <c r="S22" s="4">
        <v>18</v>
      </c>
      <c r="T22" s="12">
        <v>84.074799999999996</v>
      </c>
      <c r="U22" s="4">
        <v>18</v>
      </c>
      <c r="V22" s="12">
        <v>3.5989599999999999</v>
      </c>
      <c r="W22" s="4">
        <v>18</v>
      </c>
      <c r="X22" s="12">
        <v>12.3262</v>
      </c>
    </row>
    <row r="23" spans="2:24" x14ac:dyDescent="0.4">
      <c r="B23" s="4" t="s">
        <v>29</v>
      </c>
      <c r="C23" s="4">
        <v>73</v>
      </c>
      <c r="D23" s="12">
        <v>79.539599999999993</v>
      </c>
      <c r="E23" s="4">
        <v>73</v>
      </c>
      <c r="F23" s="12">
        <v>7.3765000000000001</v>
      </c>
      <c r="G23" s="4">
        <v>73</v>
      </c>
      <c r="H23" s="12">
        <v>13.0839</v>
      </c>
      <c r="J23" s="6" t="s">
        <v>29</v>
      </c>
      <c r="K23" s="6">
        <v>24</v>
      </c>
      <c r="L23" s="13">
        <v>79.482600000000005</v>
      </c>
      <c r="M23" s="6">
        <v>24</v>
      </c>
      <c r="N23" s="13">
        <v>7.9320000000000004</v>
      </c>
      <c r="O23" s="6">
        <v>24</v>
      </c>
      <c r="P23" s="13">
        <v>12.5854</v>
      </c>
      <c r="R23" s="4" t="s">
        <v>29</v>
      </c>
      <c r="S23" s="4">
        <v>18</v>
      </c>
      <c r="T23" s="12">
        <v>82.565799999999996</v>
      </c>
      <c r="U23" s="4">
        <v>18</v>
      </c>
      <c r="V23" s="12">
        <v>3.9718300000000002</v>
      </c>
      <c r="W23" s="4">
        <v>18</v>
      </c>
      <c r="X23" s="12">
        <v>13.462400000000001</v>
      </c>
    </row>
    <row r="24" spans="2:24" x14ac:dyDescent="0.4">
      <c r="B24" s="4" t="s">
        <v>30</v>
      </c>
      <c r="C24" s="4">
        <v>73</v>
      </c>
      <c r="D24" s="12">
        <v>80.411799999999999</v>
      </c>
      <c r="E24" s="4">
        <v>73</v>
      </c>
      <c r="F24" s="12">
        <v>7.1557000000000004</v>
      </c>
      <c r="G24" s="4">
        <v>73</v>
      </c>
      <c r="H24" s="12">
        <v>12.432499999999999</v>
      </c>
      <c r="J24" s="6" t="s">
        <v>30</v>
      </c>
      <c r="K24" s="6">
        <v>24</v>
      </c>
      <c r="L24" s="13">
        <v>80.355999999999995</v>
      </c>
      <c r="M24" s="6">
        <v>24</v>
      </c>
      <c r="N24" s="13">
        <v>7.5544000000000002</v>
      </c>
      <c r="O24" s="6">
        <v>24</v>
      </c>
      <c r="P24" s="13">
        <v>12.089600000000001</v>
      </c>
      <c r="R24" s="4" t="s">
        <v>30</v>
      </c>
      <c r="S24" s="4">
        <v>18</v>
      </c>
      <c r="T24" s="12">
        <v>80.127300000000005</v>
      </c>
      <c r="U24" s="4">
        <v>18</v>
      </c>
      <c r="V24" s="12">
        <v>3.5335299999999998</v>
      </c>
      <c r="W24" s="4">
        <v>18</v>
      </c>
      <c r="X24" s="12">
        <v>16.339200000000002</v>
      </c>
    </row>
    <row r="25" spans="2:24" x14ac:dyDescent="0.4">
      <c r="B25" s="4" t="s">
        <v>31</v>
      </c>
      <c r="C25" s="4">
        <v>73</v>
      </c>
      <c r="D25" s="12">
        <v>79.741299999999995</v>
      </c>
      <c r="E25" s="4">
        <v>73</v>
      </c>
      <c r="F25" s="12">
        <v>7.4584999999999999</v>
      </c>
      <c r="G25" s="4">
        <v>73</v>
      </c>
      <c r="H25" s="12">
        <v>12.8003</v>
      </c>
      <c r="J25" s="6" t="s">
        <v>31</v>
      </c>
      <c r="K25" s="6">
        <v>24</v>
      </c>
      <c r="L25" s="13">
        <v>79.520799999999994</v>
      </c>
      <c r="M25" s="6">
        <v>24</v>
      </c>
      <c r="N25" s="13">
        <v>7.8506999999999998</v>
      </c>
      <c r="O25" s="6">
        <v>24</v>
      </c>
      <c r="P25" s="13">
        <v>12.6286</v>
      </c>
      <c r="R25" s="4" t="s">
        <v>31</v>
      </c>
      <c r="S25" s="4">
        <v>18</v>
      </c>
      <c r="T25" s="12">
        <v>77.970500000000001</v>
      </c>
      <c r="U25" s="4">
        <v>18</v>
      </c>
      <c r="V25" s="12">
        <v>4.2762200000000004</v>
      </c>
      <c r="W25" s="4">
        <v>18</v>
      </c>
      <c r="X25" s="12">
        <v>17.753299999999999</v>
      </c>
    </row>
    <row r="26" spans="2:24" x14ac:dyDescent="0.4">
      <c r="B26" s="4" t="s">
        <v>32</v>
      </c>
      <c r="C26" s="4">
        <v>73</v>
      </c>
      <c r="D26" s="12">
        <v>78.561700000000002</v>
      </c>
      <c r="E26" s="4">
        <v>73</v>
      </c>
      <c r="F26" s="12">
        <v>7.6656000000000004</v>
      </c>
      <c r="G26" s="4">
        <v>73</v>
      </c>
      <c r="H26" s="12">
        <v>13.7727</v>
      </c>
      <c r="J26" s="6" t="s">
        <v>32</v>
      </c>
      <c r="K26" s="6">
        <v>24</v>
      </c>
      <c r="L26" s="13">
        <v>78.396000000000001</v>
      </c>
      <c r="M26" s="6">
        <v>24</v>
      </c>
      <c r="N26" s="13">
        <v>7.9485999999999999</v>
      </c>
      <c r="O26" s="6">
        <v>24</v>
      </c>
      <c r="P26" s="13">
        <v>13.6554</v>
      </c>
      <c r="R26" s="4" t="s">
        <v>32</v>
      </c>
      <c r="S26" s="4">
        <v>18</v>
      </c>
      <c r="T26" s="12">
        <v>77.656199999999998</v>
      </c>
      <c r="U26" s="4">
        <v>18</v>
      </c>
      <c r="V26" s="12">
        <v>5.81745</v>
      </c>
      <c r="W26" s="4">
        <v>18</v>
      </c>
      <c r="X26" s="12">
        <v>16.526399999999999</v>
      </c>
    </row>
    <row r="27" spans="2:24" x14ac:dyDescent="0.4">
      <c r="B27" s="4" t="s">
        <v>33</v>
      </c>
      <c r="C27" s="4">
        <v>73</v>
      </c>
      <c r="D27" s="12">
        <v>78.463099999999997</v>
      </c>
      <c r="E27" s="4">
        <v>73</v>
      </c>
      <c r="F27" s="12">
        <v>7.6280999999999999</v>
      </c>
      <c r="G27" s="4">
        <v>73</v>
      </c>
      <c r="H27" s="12">
        <v>13.908799999999999</v>
      </c>
      <c r="J27" s="6" t="s">
        <v>33</v>
      </c>
      <c r="K27" s="6">
        <v>24</v>
      </c>
      <c r="L27" s="13">
        <v>78.259</v>
      </c>
      <c r="M27" s="6">
        <v>24</v>
      </c>
      <c r="N27" s="13">
        <v>7.8452999999999999</v>
      </c>
      <c r="O27" s="6">
        <v>24</v>
      </c>
      <c r="P27" s="13">
        <v>13.8957</v>
      </c>
      <c r="R27" s="4" t="s">
        <v>33</v>
      </c>
      <c r="S27" s="4">
        <v>18</v>
      </c>
      <c r="T27" s="12">
        <v>78.087699999999998</v>
      </c>
      <c r="U27" s="4">
        <v>18</v>
      </c>
      <c r="V27" s="12">
        <v>6.0158100000000001</v>
      </c>
      <c r="W27" s="4">
        <v>18</v>
      </c>
      <c r="X27" s="12">
        <v>15.8965</v>
      </c>
    </row>
    <row r="28" spans="2:24" x14ac:dyDescent="0.4">
      <c r="B28" s="4" t="s">
        <v>34</v>
      </c>
      <c r="C28" s="4">
        <v>73</v>
      </c>
      <c r="D28" s="12">
        <v>76.315299999999993</v>
      </c>
      <c r="E28" s="4">
        <v>73</v>
      </c>
      <c r="F28" s="12">
        <v>8.4602000000000004</v>
      </c>
      <c r="G28" s="4">
        <v>73</v>
      </c>
      <c r="H28" s="12">
        <v>15.224500000000001</v>
      </c>
      <c r="J28" s="6" t="s">
        <v>34</v>
      </c>
      <c r="K28" s="6">
        <v>24</v>
      </c>
      <c r="L28" s="13">
        <v>76.110699999999994</v>
      </c>
      <c r="M28" s="6">
        <v>24</v>
      </c>
      <c r="N28" s="13">
        <v>8.3324999999999996</v>
      </c>
      <c r="O28" s="6">
        <v>24</v>
      </c>
      <c r="P28" s="13">
        <v>15.556800000000001</v>
      </c>
      <c r="R28" s="4" t="s">
        <v>34</v>
      </c>
      <c r="S28" s="4">
        <v>18</v>
      </c>
      <c r="T28" s="12">
        <v>79.867400000000004</v>
      </c>
      <c r="U28" s="4">
        <v>18</v>
      </c>
      <c r="V28" s="12">
        <v>4.25007</v>
      </c>
      <c r="W28" s="4">
        <v>18</v>
      </c>
      <c r="X28" s="12">
        <v>15.8826</v>
      </c>
    </row>
    <row r="29" spans="2:24" x14ac:dyDescent="0.4">
      <c r="B29" s="4" t="s">
        <v>35</v>
      </c>
      <c r="C29" s="4">
        <v>73</v>
      </c>
      <c r="D29" s="12">
        <v>76.096900000000005</v>
      </c>
      <c r="E29" s="4">
        <v>73</v>
      </c>
      <c r="F29" s="12">
        <v>9.0271000000000008</v>
      </c>
      <c r="G29" s="4">
        <v>73</v>
      </c>
      <c r="H29" s="12">
        <v>14.875999999999999</v>
      </c>
      <c r="J29" s="6" t="s">
        <v>35</v>
      </c>
      <c r="K29" s="6">
        <v>24</v>
      </c>
      <c r="L29" s="13">
        <v>75.848699999999994</v>
      </c>
      <c r="M29" s="6">
        <v>24</v>
      </c>
      <c r="N29" s="13">
        <v>9.0422999999999991</v>
      </c>
      <c r="O29" s="6">
        <v>24</v>
      </c>
      <c r="P29" s="13">
        <v>15.109</v>
      </c>
      <c r="R29" s="4" t="s">
        <v>35</v>
      </c>
      <c r="S29" s="4">
        <v>18</v>
      </c>
      <c r="T29" s="12">
        <v>79.4251</v>
      </c>
      <c r="U29" s="4">
        <v>18</v>
      </c>
      <c r="V29" s="12">
        <v>5.5377400000000003</v>
      </c>
      <c r="W29" s="4">
        <v>18</v>
      </c>
      <c r="X29" s="12">
        <v>15.037100000000001</v>
      </c>
    </row>
    <row r="30" spans="2:24" x14ac:dyDescent="0.4">
      <c r="B30" s="4" t="s">
        <v>36</v>
      </c>
      <c r="C30" s="4">
        <v>73</v>
      </c>
      <c r="D30" s="12">
        <v>75.517399999999995</v>
      </c>
      <c r="E30" s="4">
        <v>73</v>
      </c>
      <c r="F30" s="12">
        <v>9.0731999999999999</v>
      </c>
      <c r="G30" s="4">
        <v>73</v>
      </c>
      <c r="H30" s="12">
        <v>15.4094</v>
      </c>
      <c r="J30" s="6" t="s">
        <v>36</v>
      </c>
      <c r="K30" s="6">
        <v>24</v>
      </c>
      <c r="L30" s="13">
        <v>75.123900000000006</v>
      </c>
      <c r="M30" s="6">
        <v>24</v>
      </c>
      <c r="N30" s="13">
        <v>9.1846999999999994</v>
      </c>
      <c r="O30" s="6">
        <v>24</v>
      </c>
      <c r="P30" s="13">
        <v>15.6914</v>
      </c>
      <c r="R30" s="4" t="s">
        <v>36</v>
      </c>
      <c r="S30" s="4">
        <v>18</v>
      </c>
      <c r="T30" s="12">
        <v>79.1858</v>
      </c>
      <c r="U30" s="4">
        <v>18</v>
      </c>
      <c r="V30" s="12">
        <v>5.8014000000000001</v>
      </c>
      <c r="W30" s="4">
        <v>18</v>
      </c>
      <c r="X30" s="12">
        <v>15.0128</v>
      </c>
    </row>
    <row r="31" spans="2:24" x14ac:dyDescent="0.4">
      <c r="B31" s="4" t="s">
        <v>37</v>
      </c>
      <c r="C31" s="4">
        <v>73</v>
      </c>
      <c r="D31" s="12">
        <v>75.941500000000005</v>
      </c>
      <c r="E31" s="4">
        <v>73</v>
      </c>
      <c r="F31" s="12">
        <v>9.1393000000000004</v>
      </c>
      <c r="G31" s="4">
        <v>73</v>
      </c>
      <c r="H31" s="12">
        <v>14.9192</v>
      </c>
      <c r="J31" s="6" t="s">
        <v>37</v>
      </c>
      <c r="K31" s="6">
        <v>24</v>
      </c>
      <c r="L31" s="13">
        <v>75.600399999999993</v>
      </c>
      <c r="M31" s="6">
        <v>24</v>
      </c>
      <c r="N31" s="13">
        <v>9.23</v>
      </c>
      <c r="O31" s="6">
        <v>24</v>
      </c>
      <c r="P31" s="13">
        <v>15.169700000000001</v>
      </c>
      <c r="R31" s="4" t="s">
        <v>37</v>
      </c>
      <c r="S31" s="4">
        <v>18</v>
      </c>
      <c r="T31" s="12">
        <v>79.012799999999999</v>
      </c>
      <c r="U31" s="4">
        <v>18</v>
      </c>
      <c r="V31" s="12">
        <v>6.1074900000000003</v>
      </c>
      <c r="W31" s="4">
        <v>18</v>
      </c>
      <c r="X31" s="12">
        <v>14.8797</v>
      </c>
    </row>
    <row r="32" spans="2:24" x14ac:dyDescent="0.4">
      <c r="B32" s="4" t="s">
        <v>38</v>
      </c>
      <c r="C32" s="4">
        <v>73</v>
      </c>
      <c r="D32" s="12">
        <v>76.295400000000001</v>
      </c>
      <c r="E32" s="4">
        <v>73</v>
      </c>
      <c r="F32" s="12">
        <v>9.0975999999999999</v>
      </c>
      <c r="G32" s="4">
        <v>73</v>
      </c>
      <c r="H32" s="12">
        <v>14.6069</v>
      </c>
      <c r="J32" s="6" t="s">
        <v>38</v>
      </c>
      <c r="K32" s="6">
        <v>24</v>
      </c>
      <c r="L32" s="13">
        <v>75.742199999999997</v>
      </c>
      <c r="M32" s="6">
        <v>24</v>
      </c>
      <c r="N32" s="13">
        <v>9.2933000000000003</v>
      </c>
      <c r="O32" s="6">
        <v>24</v>
      </c>
      <c r="P32" s="13">
        <v>14.964600000000001</v>
      </c>
      <c r="R32" s="4" t="s">
        <v>38</v>
      </c>
      <c r="S32" s="4">
        <v>18</v>
      </c>
      <c r="T32" s="12">
        <v>78.448300000000003</v>
      </c>
      <c r="U32" s="4">
        <v>18</v>
      </c>
      <c r="V32" s="12">
        <v>6.24451</v>
      </c>
      <c r="W32" s="4">
        <v>18</v>
      </c>
      <c r="X32" s="12">
        <v>15.3072</v>
      </c>
    </row>
    <row r="33" spans="2:24" x14ac:dyDescent="0.4">
      <c r="B33" s="4" t="s">
        <v>39</v>
      </c>
      <c r="C33" s="4">
        <v>73</v>
      </c>
      <c r="D33" s="12">
        <v>75.742900000000006</v>
      </c>
      <c r="E33" s="4">
        <v>73</v>
      </c>
      <c r="F33" s="12">
        <v>9.2553999999999998</v>
      </c>
      <c r="G33" s="4">
        <v>73</v>
      </c>
      <c r="H33" s="12">
        <v>15.001799999999999</v>
      </c>
      <c r="J33" s="6" t="s">
        <v>39</v>
      </c>
      <c r="K33" s="6">
        <v>24</v>
      </c>
      <c r="L33" s="13">
        <v>74.941900000000004</v>
      </c>
      <c r="M33" s="6">
        <v>24</v>
      </c>
      <c r="N33" s="13">
        <v>9.5015000000000001</v>
      </c>
      <c r="O33" s="6">
        <v>24</v>
      </c>
      <c r="P33" s="13">
        <v>15.5566</v>
      </c>
      <c r="R33" s="4" t="s">
        <v>39</v>
      </c>
      <c r="S33" s="4">
        <v>18</v>
      </c>
      <c r="T33" s="12">
        <v>78.172899999999998</v>
      </c>
      <c r="U33" s="4">
        <v>18</v>
      </c>
      <c r="V33" s="12">
        <v>7.4331899999999997</v>
      </c>
      <c r="W33" s="4">
        <v>18</v>
      </c>
      <c r="X33" s="12">
        <v>14.3939</v>
      </c>
    </row>
    <row r="34" spans="2:24" x14ac:dyDescent="0.4">
      <c r="B34" s="4" t="s">
        <v>40</v>
      </c>
      <c r="C34" s="4">
        <v>73</v>
      </c>
      <c r="D34" s="12">
        <v>75.107299999999995</v>
      </c>
      <c r="E34" s="4">
        <v>73</v>
      </c>
      <c r="F34" s="12">
        <v>9.2873999999999999</v>
      </c>
      <c r="G34" s="4">
        <v>73</v>
      </c>
      <c r="H34" s="12">
        <v>15.6053</v>
      </c>
      <c r="J34" s="6" t="s">
        <v>40</v>
      </c>
      <c r="K34" s="6">
        <v>24</v>
      </c>
      <c r="L34" s="13">
        <v>74.075199999999995</v>
      </c>
      <c r="M34" s="6">
        <v>24</v>
      </c>
      <c r="N34" s="13">
        <v>9.5765999999999991</v>
      </c>
      <c r="O34" s="6">
        <v>24</v>
      </c>
      <c r="P34" s="13">
        <v>16.348199999999999</v>
      </c>
      <c r="R34" s="4" t="s">
        <v>40</v>
      </c>
      <c r="S34" s="4">
        <v>18</v>
      </c>
      <c r="T34" s="12">
        <v>79.121899999999997</v>
      </c>
      <c r="U34" s="4">
        <v>18</v>
      </c>
      <c r="V34" s="12">
        <v>7.0609500000000001</v>
      </c>
      <c r="W34" s="4">
        <v>18</v>
      </c>
      <c r="X34" s="12">
        <v>13.8171</v>
      </c>
    </row>
    <row r="35" spans="2:24" x14ac:dyDescent="0.4">
      <c r="B35" s="4" t="s">
        <v>41</v>
      </c>
      <c r="C35" s="4">
        <v>73</v>
      </c>
      <c r="D35" s="12">
        <v>74.740300000000005</v>
      </c>
      <c r="E35" s="4">
        <v>73</v>
      </c>
      <c r="F35" s="12">
        <v>9.4344000000000001</v>
      </c>
      <c r="G35" s="4">
        <v>73</v>
      </c>
      <c r="H35" s="12">
        <v>15.8253</v>
      </c>
      <c r="J35" s="6" t="s">
        <v>41</v>
      </c>
      <c r="K35" s="6">
        <v>24</v>
      </c>
      <c r="L35" s="13">
        <v>73.878299999999996</v>
      </c>
      <c r="M35" s="6">
        <v>24</v>
      </c>
      <c r="N35" s="13">
        <v>9.7350999999999992</v>
      </c>
      <c r="O35" s="6">
        <v>24</v>
      </c>
      <c r="P35" s="13">
        <v>16.386600000000001</v>
      </c>
      <c r="R35" s="4" t="s">
        <v>41</v>
      </c>
      <c r="S35" s="4">
        <v>18</v>
      </c>
      <c r="T35" s="12">
        <v>78.881</v>
      </c>
      <c r="U35" s="4">
        <v>18</v>
      </c>
      <c r="V35" s="12">
        <v>6.8780900000000003</v>
      </c>
      <c r="W35" s="4">
        <v>18</v>
      </c>
      <c r="X35" s="12">
        <v>14.2409</v>
      </c>
    </row>
    <row r="36" spans="2:24" x14ac:dyDescent="0.4">
      <c r="B36" s="4" t="s">
        <v>42</v>
      </c>
      <c r="C36" s="4">
        <v>73</v>
      </c>
      <c r="D36" s="12">
        <v>74.516900000000007</v>
      </c>
      <c r="E36" s="4">
        <v>73</v>
      </c>
      <c r="F36" s="12">
        <v>9.2997999999999994</v>
      </c>
      <c r="G36" s="4">
        <v>73</v>
      </c>
      <c r="H36" s="12">
        <v>16.183299999999999</v>
      </c>
      <c r="J36" s="6" t="s">
        <v>42</v>
      </c>
      <c r="K36" s="6">
        <v>24</v>
      </c>
      <c r="L36" s="13">
        <v>73.693899999999999</v>
      </c>
      <c r="M36" s="6">
        <v>24</v>
      </c>
      <c r="N36" s="13">
        <v>9.5290999999999997</v>
      </c>
      <c r="O36" s="6">
        <v>24</v>
      </c>
      <c r="P36" s="13">
        <v>16.777000000000001</v>
      </c>
      <c r="R36" s="4" t="s">
        <v>42</v>
      </c>
      <c r="S36" s="4">
        <v>18</v>
      </c>
      <c r="T36" s="12">
        <v>78.636300000000006</v>
      </c>
      <c r="U36" s="4">
        <v>18</v>
      </c>
      <c r="V36" s="12">
        <v>6.9448299999999996</v>
      </c>
      <c r="W36" s="4">
        <v>18</v>
      </c>
      <c r="X36" s="12">
        <v>14.418900000000001</v>
      </c>
    </row>
    <row r="37" spans="2:24" x14ac:dyDescent="0.4">
      <c r="B37" s="4" t="s">
        <v>43</v>
      </c>
      <c r="C37" s="4">
        <v>73</v>
      </c>
      <c r="D37" s="12">
        <v>74.512900000000002</v>
      </c>
      <c r="E37" s="4">
        <v>73</v>
      </c>
      <c r="F37" s="12">
        <v>9.3081999999999994</v>
      </c>
      <c r="G37" s="4">
        <v>73</v>
      </c>
      <c r="H37" s="12">
        <v>16.178899999999999</v>
      </c>
      <c r="J37" s="6" t="s">
        <v>43</v>
      </c>
      <c r="K37" s="6">
        <v>24</v>
      </c>
      <c r="L37" s="13">
        <v>73.576499999999996</v>
      </c>
      <c r="M37" s="6">
        <v>24</v>
      </c>
      <c r="N37" s="13">
        <v>9.5557999999999996</v>
      </c>
      <c r="O37" s="6">
        <v>24</v>
      </c>
      <c r="P37" s="13">
        <v>16.867699999999999</v>
      </c>
      <c r="R37" s="4" t="s">
        <v>43</v>
      </c>
      <c r="S37" s="4">
        <v>18</v>
      </c>
      <c r="T37" s="12">
        <v>79.216999999999999</v>
      </c>
      <c r="U37" s="4">
        <v>18</v>
      </c>
      <c r="V37" s="12">
        <v>6.7568299999999999</v>
      </c>
      <c r="W37" s="4">
        <v>18</v>
      </c>
      <c r="X37" s="12">
        <v>14.0261</v>
      </c>
    </row>
    <row r="38" spans="2:24" x14ac:dyDescent="0.4">
      <c r="B38" s="4" t="s">
        <v>44</v>
      </c>
      <c r="C38" s="4">
        <v>73</v>
      </c>
      <c r="D38" s="12">
        <v>73.940399999999997</v>
      </c>
      <c r="E38" s="4">
        <v>73</v>
      </c>
      <c r="F38" s="12">
        <v>9.4453999999999994</v>
      </c>
      <c r="G38" s="4">
        <v>73</v>
      </c>
      <c r="H38" s="12">
        <v>16.6142</v>
      </c>
      <c r="J38" s="6" t="s">
        <v>44</v>
      </c>
      <c r="K38" s="6">
        <v>24</v>
      </c>
      <c r="L38" s="13">
        <v>72.881200000000007</v>
      </c>
      <c r="M38" s="6">
        <v>24</v>
      </c>
      <c r="N38" s="13">
        <v>9.7797999999999998</v>
      </c>
      <c r="O38" s="6">
        <v>24</v>
      </c>
      <c r="P38" s="13">
        <v>17.338999999999999</v>
      </c>
      <c r="R38" s="4" t="s">
        <v>44</v>
      </c>
      <c r="S38" s="4">
        <v>18</v>
      </c>
      <c r="T38" s="12">
        <v>79.701300000000003</v>
      </c>
      <c r="U38" s="4">
        <v>18</v>
      </c>
      <c r="V38" s="12">
        <v>6.9332000000000003</v>
      </c>
      <c r="W38" s="4">
        <v>18</v>
      </c>
      <c r="X38" s="12">
        <v>13.365500000000001</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4D00-000000000000}"/>
  </hyperlinks>
  <pageMargins left="0.7" right="0.7" top="0.75" bottom="0.75" header="0.3" footer="0.3"/>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sheetPr codeName="Sheet78"/>
  <dimension ref="A1:X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1.6" x14ac:dyDescent="0.45">
      <c r="A1" s="1" t="s">
        <v>857</v>
      </c>
    </row>
    <row r="2" spans="1:24" s="4" customFormat="1" ht="15" x14ac:dyDescent="0.35">
      <c r="A2" s="4" t="s">
        <v>99</v>
      </c>
    </row>
    <row r="3" spans="1:24" s="4" customFormat="1" ht="16.2" customHeight="1" x14ac:dyDescent="0.35">
      <c r="A3" s="24" t="s">
        <v>794</v>
      </c>
      <c r="B3" s="24"/>
      <c r="C3" s="24"/>
      <c r="D3" s="24"/>
      <c r="E3" s="24"/>
      <c r="F3" s="24"/>
      <c r="G3" s="24"/>
      <c r="H3" s="24"/>
      <c r="I3" s="24"/>
      <c r="J3" s="24"/>
      <c r="K3" s="24"/>
      <c r="L3" s="24"/>
      <c r="M3" s="24"/>
      <c r="N3" s="24"/>
      <c r="O3" s="24"/>
      <c r="P3" s="24"/>
      <c r="Q3" s="24"/>
      <c r="R3" s="24"/>
    </row>
    <row r="4" spans="1:24" s="4" customFormat="1" ht="15" x14ac:dyDescent="0.35">
      <c r="A4" s="18" t="s">
        <v>199</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57</v>
      </c>
      <c r="D7" s="17"/>
      <c r="E7" s="17"/>
      <c r="F7" s="17"/>
      <c r="G7" s="17"/>
      <c r="H7" s="17"/>
      <c r="J7" s="6" t="s">
        <v>10</v>
      </c>
      <c r="K7" s="20" t="s">
        <v>10</v>
      </c>
      <c r="L7" s="20"/>
      <c r="M7" s="20"/>
      <c r="N7" s="20"/>
      <c r="O7" s="20"/>
      <c r="P7" s="20"/>
      <c r="R7" s="4" t="s">
        <v>10</v>
      </c>
      <c r="S7" s="17" t="s">
        <v>69</v>
      </c>
      <c r="T7" s="17"/>
      <c r="U7" s="17"/>
      <c r="V7" s="17"/>
      <c r="W7" s="17"/>
      <c r="X7" s="17"/>
    </row>
    <row r="8" spans="1:24" ht="21" customHeight="1" x14ac:dyDescent="0.4">
      <c r="B8" s="18" t="s">
        <v>10</v>
      </c>
      <c r="C8" s="19" t="s">
        <v>455</v>
      </c>
      <c r="D8" s="19"/>
      <c r="E8" s="19" t="s">
        <v>79</v>
      </c>
      <c r="F8" s="19"/>
      <c r="G8" s="19" t="s">
        <v>80</v>
      </c>
      <c r="H8" s="19"/>
      <c r="J8" s="21" t="s">
        <v>10</v>
      </c>
      <c r="K8" s="22" t="s">
        <v>455</v>
      </c>
      <c r="L8" s="22"/>
      <c r="M8" s="22" t="s">
        <v>79</v>
      </c>
      <c r="N8" s="22"/>
      <c r="O8" s="22" t="s">
        <v>80</v>
      </c>
      <c r="P8" s="22"/>
      <c r="R8" s="18" t="s">
        <v>10</v>
      </c>
      <c r="S8" s="19" t="s">
        <v>455</v>
      </c>
      <c r="T8" s="19"/>
      <c r="U8" s="19" t="s">
        <v>79</v>
      </c>
      <c r="V8" s="19"/>
      <c r="W8" s="19" t="s">
        <v>80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18</v>
      </c>
      <c r="C12" s="4">
        <v>76</v>
      </c>
      <c r="D12" s="12">
        <v>71.441299999999998</v>
      </c>
      <c r="E12" s="4">
        <v>76</v>
      </c>
      <c r="F12" s="12">
        <v>10.144399999999999</v>
      </c>
      <c r="G12" s="4">
        <v>76</v>
      </c>
      <c r="H12" s="12">
        <v>18.414300000000001</v>
      </c>
      <c r="J12" s="6" t="s">
        <v>18</v>
      </c>
      <c r="K12" s="6">
        <v>26</v>
      </c>
      <c r="L12" s="13">
        <v>70.237700000000004</v>
      </c>
      <c r="M12" s="6">
        <v>26</v>
      </c>
      <c r="N12" s="13">
        <v>11.106999999999999</v>
      </c>
      <c r="O12" s="6">
        <v>26</v>
      </c>
      <c r="P12" s="13">
        <v>18.6554</v>
      </c>
      <c r="R12" s="4" t="s">
        <v>18</v>
      </c>
      <c r="S12" s="4">
        <v>18</v>
      </c>
      <c r="T12" s="12">
        <v>66.744</v>
      </c>
      <c r="U12" s="4">
        <v>18</v>
      </c>
      <c r="V12" s="12">
        <v>10.1416</v>
      </c>
      <c r="W12" s="4">
        <v>18</v>
      </c>
      <c r="X12" s="12">
        <v>23.1144</v>
      </c>
    </row>
    <row r="13" spans="1:24" x14ac:dyDescent="0.4">
      <c r="B13" s="4" t="s">
        <v>19</v>
      </c>
      <c r="C13" s="4">
        <v>76</v>
      </c>
      <c r="D13" s="12">
        <v>72.504499999999993</v>
      </c>
      <c r="E13" s="4">
        <v>76</v>
      </c>
      <c r="F13" s="12">
        <v>9.8935300000000002</v>
      </c>
      <c r="G13" s="4">
        <v>76</v>
      </c>
      <c r="H13" s="12">
        <v>17.602</v>
      </c>
      <c r="J13" s="6" t="s">
        <v>19</v>
      </c>
      <c r="K13" s="6">
        <v>26</v>
      </c>
      <c r="L13" s="13">
        <v>71.254599999999996</v>
      </c>
      <c r="M13" s="6">
        <v>26</v>
      </c>
      <c r="N13" s="13">
        <v>10.813599999999999</v>
      </c>
      <c r="O13" s="6">
        <v>26</v>
      </c>
      <c r="P13" s="13">
        <v>17.931799999999999</v>
      </c>
      <c r="R13" s="4" t="s">
        <v>19</v>
      </c>
      <c r="S13" s="4">
        <v>18</v>
      </c>
      <c r="T13" s="12">
        <v>69.730199999999996</v>
      </c>
      <c r="U13" s="4">
        <v>18</v>
      </c>
      <c r="V13" s="12">
        <v>8.1028599999999997</v>
      </c>
      <c r="W13" s="4">
        <v>18</v>
      </c>
      <c r="X13" s="12">
        <v>22.166899999999998</v>
      </c>
    </row>
    <row r="14" spans="1:24" x14ac:dyDescent="0.4">
      <c r="B14" s="4" t="s">
        <v>20</v>
      </c>
      <c r="C14" s="4">
        <v>76</v>
      </c>
      <c r="D14" s="12">
        <v>74.871799999999993</v>
      </c>
      <c r="E14" s="4">
        <v>76</v>
      </c>
      <c r="F14" s="12">
        <v>8.9471900000000009</v>
      </c>
      <c r="G14" s="4">
        <v>76</v>
      </c>
      <c r="H14" s="12">
        <v>16.181000000000001</v>
      </c>
      <c r="J14" s="6" t="s">
        <v>20</v>
      </c>
      <c r="K14" s="6">
        <v>26</v>
      </c>
      <c r="L14" s="13">
        <v>73.932900000000004</v>
      </c>
      <c r="M14" s="6">
        <v>26</v>
      </c>
      <c r="N14" s="13">
        <v>9.7711900000000007</v>
      </c>
      <c r="O14" s="6">
        <v>26</v>
      </c>
      <c r="P14" s="13">
        <v>16.295999999999999</v>
      </c>
      <c r="R14" s="4" t="s">
        <v>20</v>
      </c>
      <c r="S14" s="4">
        <v>18</v>
      </c>
      <c r="T14" s="12">
        <v>70.650199999999998</v>
      </c>
      <c r="U14" s="4">
        <v>18</v>
      </c>
      <c r="V14" s="12">
        <v>4.90381</v>
      </c>
      <c r="W14" s="4">
        <v>18</v>
      </c>
      <c r="X14" s="12">
        <v>24.446000000000002</v>
      </c>
    </row>
    <row r="15" spans="1:24" x14ac:dyDescent="0.4">
      <c r="B15" s="4" t="s">
        <v>21</v>
      </c>
      <c r="C15" s="4">
        <v>76</v>
      </c>
      <c r="D15" s="12">
        <v>75.692899999999995</v>
      </c>
      <c r="E15" s="4">
        <v>76</v>
      </c>
      <c r="F15" s="12">
        <v>8.1894399999999994</v>
      </c>
      <c r="G15" s="4">
        <v>76</v>
      </c>
      <c r="H15" s="12">
        <v>16.117599999999999</v>
      </c>
      <c r="J15" s="6" t="s">
        <v>21</v>
      </c>
      <c r="K15" s="6">
        <v>26</v>
      </c>
      <c r="L15" s="13">
        <v>75.0762</v>
      </c>
      <c r="M15" s="6">
        <v>26</v>
      </c>
      <c r="N15" s="13">
        <v>8.9813700000000001</v>
      </c>
      <c r="O15" s="6">
        <v>26</v>
      </c>
      <c r="P15" s="13">
        <v>15.942500000000001</v>
      </c>
      <c r="R15" s="4" t="s">
        <v>21</v>
      </c>
      <c r="S15" s="4">
        <v>18</v>
      </c>
      <c r="T15" s="12">
        <v>71.181600000000003</v>
      </c>
      <c r="U15" s="4">
        <v>18</v>
      </c>
      <c r="V15" s="12">
        <v>4.6724199999999998</v>
      </c>
      <c r="W15" s="4">
        <v>18</v>
      </c>
      <c r="X15" s="12">
        <v>24.145900000000001</v>
      </c>
    </row>
    <row r="16" spans="1:24" x14ac:dyDescent="0.4">
      <c r="B16" s="4" t="s">
        <v>22</v>
      </c>
      <c r="C16" s="4">
        <v>76</v>
      </c>
      <c r="D16" s="12">
        <v>75.839200000000005</v>
      </c>
      <c r="E16" s="4">
        <v>76</v>
      </c>
      <c r="F16" s="12">
        <v>7.2274099999999999</v>
      </c>
      <c r="G16" s="4">
        <v>76</v>
      </c>
      <c r="H16" s="12">
        <v>16.933399999999999</v>
      </c>
      <c r="J16" s="6" t="s">
        <v>22</v>
      </c>
      <c r="K16" s="6">
        <v>26</v>
      </c>
      <c r="L16" s="13">
        <v>75.880799999999994</v>
      </c>
      <c r="M16" s="6">
        <v>26</v>
      </c>
      <c r="N16" s="13">
        <v>7.6030600000000002</v>
      </c>
      <c r="O16" s="6">
        <v>26</v>
      </c>
      <c r="P16" s="13">
        <v>16.516200000000001</v>
      </c>
      <c r="R16" s="4" t="s">
        <v>22</v>
      </c>
      <c r="S16" s="4">
        <v>18</v>
      </c>
      <c r="T16" s="12">
        <v>70.819599999999994</v>
      </c>
      <c r="U16" s="4">
        <v>18</v>
      </c>
      <c r="V16" s="12">
        <v>4.4521499999999996</v>
      </c>
      <c r="W16" s="4">
        <v>18</v>
      </c>
      <c r="X16" s="12">
        <v>24.728200000000001</v>
      </c>
    </row>
    <row r="17" spans="2:24" x14ac:dyDescent="0.4">
      <c r="B17" s="4" t="s">
        <v>23</v>
      </c>
      <c r="C17" s="4">
        <v>76</v>
      </c>
      <c r="D17" s="12">
        <v>76.287099999999995</v>
      </c>
      <c r="E17" s="4">
        <v>76</v>
      </c>
      <c r="F17" s="12">
        <v>6.9161200000000003</v>
      </c>
      <c r="G17" s="4">
        <v>76</v>
      </c>
      <c r="H17" s="12">
        <v>16.796800000000001</v>
      </c>
      <c r="J17" s="6" t="s">
        <v>23</v>
      </c>
      <c r="K17" s="6">
        <v>26</v>
      </c>
      <c r="L17" s="13">
        <v>76.859700000000004</v>
      </c>
      <c r="M17" s="6">
        <v>26</v>
      </c>
      <c r="N17" s="13">
        <v>7.1276099999999998</v>
      </c>
      <c r="O17" s="6">
        <v>26</v>
      </c>
      <c r="P17" s="13">
        <v>16.012699999999999</v>
      </c>
      <c r="R17" s="4" t="s">
        <v>23</v>
      </c>
      <c r="S17" s="4">
        <v>18</v>
      </c>
      <c r="T17" s="12">
        <v>72.665199999999999</v>
      </c>
      <c r="U17" s="4">
        <v>18</v>
      </c>
      <c r="V17" s="12">
        <v>3.4407700000000001</v>
      </c>
      <c r="W17" s="4">
        <v>18</v>
      </c>
      <c r="X17" s="12">
        <v>23.893999999999998</v>
      </c>
    </row>
    <row r="18" spans="2:24" x14ac:dyDescent="0.4">
      <c r="B18" s="4" t="s">
        <v>24</v>
      </c>
      <c r="C18" s="4">
        <v>76</v>
      </c>
      <c r="D18" s="12">
        <v>76.547399999999996</v>
      </c>
      <c r="E18" s="4">
        <v>76</v>
      </c>
      <c r="F18" s="12">
        <v>5.92523</v>
      </c>
      <c r="G18" s="4">
        <v>76</v>
      </c>
      <c r="H18" s="12">
        <v>17.5274</v>
      </c>
      <c r="J18" s="6" t="s">
        <v>24</v>
      </c>
      <c r="K18" s="6">
        <v>26</v>
      </c>
      <c r="L18" s="13">
        <v>77.546300000000002</v>
      </c>
      <c r="M18" s="6">
        <v>26</v>
      </c>
      <c r="N18" s="13">
        <v>5.7089800000000004</v>
      </c>
      <c r="O18" s="6">
        <v>26</v>
      </c>
      <c r="P18" s="13">
        <v>16.744700000000002</v>
      </c>
      <c r="R18" s="4" t="s">
        <v>24</v>
      </c>
      <c r="S18" s="4">
        <v>18</v>
      </c>
      <c r="T18" s="12">
        <v>73.198599999999999</v>
      </c>
      <c r="U18" s="4">
        <v>18</v>
      </c>
      <c r="V18" s="12">
        <v>4.2278399999999996</v>
      </c>
      <c r="W18" s="4">
        <v>18</v>
      </c>
      <c r="X18" s="12">
        <v>22.573599999999999</v>
      </c>
    </row>
    <row r="19" spans="2:24" x14ac:dyDescent="0.4">
      <c r="B19" s="4" t="s">
        <v>25</v>
      </c>
      <c r="C19" s="4">
        <v>76</v>
      </c>
      <c r="D19" s="12">
        <v>76.202399999999997</v>
      </c>
      <c r="E19" s="4">
        <v>76</v>
      </c>
      <c r="F19" s="12">
        <v>6.5634800000000002</v>
      </c>
      <c r="G19" s="4">
        <v>76</v>
      </c>
      <c r="H19" s="12">
        <v>17.234100000000002</v>
      </c>
      <c r="J19" s="6" t="s">
        <v>25</v>
      </c>
      <c r="K19" s="6">
        <v>26</v>
      </c>
      <c r="L19" s="13">
        <v>76.750900000000001</v>
      </c>
      <c r="M19" s="6">
        <v>26</v>
      </c>
      <c r="N19" s="13">
        <v>6.5278299999999998</v>
      </c>
      <c r="O19" s="6">
        <v>26</v>
      </c>
      <c r="P19" s="13">
        <v>16.721299999999999</v>
      </c>
      <c r="R19" s="4" t="s">
        <v>25</v>
      </c>
      <c r="S19" s="4">
        <v>18</v>
      </c>
      <c r="T19" s="12">
        <v>74.462699999999998</v>
      </c>
      <c r="U19" s="4">
        <v>18</v>
      </c>
      <c r="V19" s="12">
        <v>4.38767</v>
      </c>
      <c r="W19" s="4">
        <v>18</v>
      </c>
      <c r="X19" s="12">
        <v>21.1496</v>
      </c>
    </row>
    <row r="20" spans="2:24" x14ac:dyDescent="0.4">
      <c r="B20" s="4" t="s">
        <v>26</v>
      </c>
      <c r="C20" s="4">
        <v>76</v>
      </c>
      <c r="D20" s="12">
        <v>76.485500000000002</v>
      </c>
      <c r="E20" s="4">
        <v>76</v>
      </c>
      <c r="F20" s="12">
        <v>6.93133</v>
      </c>
      <c r="G20" s="4">
        <v>76</v>
      </c>
      <c r="H20" s="12">
        <v>16.583200000000001</v>
      </c>
      <c r="J20" s="6" t="s">
        <v>26</v>
      </c>
      <c r="K20" s="6">
        <v>26</v>
      </c>
      <c r="L20" s="13">
        <v>76.998699999999999</v>
      </c>
      <c r="M20" s="6">
        <v>26</v>
      </c>
      <c r="N20" s="13">
        <v>7.0268300000000004</v>
      </c>
      <c r="O20" s="6">
        <v>26</v>
      </c>
      <c r="P20" s="13">
        <v>15.974500000000001</v>
      </c>
      <c r="R20" s="4" t="s">
        <v>26</v>
      </c>
      <c r="S20" s="4">
        <v>18</v>
      </c>
      <c r="T20" s="12">
        <v>76.782799999999995</v>
      </c>
      <c r="U20" s="4">
        <v>18</v>
      </c>
      <c r="V20" s="12">
        <v>4.4504000000000001</v>
      </c>
      <c r="W20" s="4">
        <v>18</v>
      </c>
      <c r="X20" s="12">
        <v>18.7668</v>
      </c>
    </row>
    <row r="21" spans="2:24" x14ac:dyDescent="0.4">
      <c r="B21" s="4" t="s">
        <v>27</v>
      </c>
      <c r="C21" s="4">
        <v>76</v>
      </c>
      <c r="D21" s="12">
        <v>76.204599999999999</v>
      </c>
      <c r="E21" s="4">
        <v>76</v>
      </c>
      <c r="F21" s="12">
        <v>7.4789599999999998</v>
      </c>
      <c r="G21" s="4">
        <v>76</v>
      </c>
      <c r="H21" s="12">
        <v>16.316500000000001</v>
      </c>
      <c r="J21" s="6" t="s">
        <v>27</v>
      </c>
      <c r="K21" s="6">
        <v>26</v>
      </c>
      <c r="L21" s="13">
        <v>76.785700000000006</v>
      </c>
      <c r="M21" s="6">
        <v>26</v>
      </c>
      <c r="N21" s="13">
        <v>7.6214599999999999</v>
      </c>
      <c r="O21" s="6">
        <v>26</v>
      </c>
      <c r="P21" s="13">
        <v>15.5928</v>
      </c>
      <c r="R21" s="4" t="s">
        <v>27</v>
      </c>
      <c r="S21" s="4">
        <v>18</v>
      </c>
      <c r="T21" s="12">
        <v>78.715100000000007</v>
      </c>
      <c r="U21" s="4">
        <v>18</v>
      </c>
      <c r="V21" s="12">
        <v>4.7281000000000004</v>
      </c>
      <c r="W21" s="4">
        <v>18</v>
      </c>
      <c r="X21" s="12">
        <v>16.556799999999999</v>
      </c>
    </row>
    <row r="22" spans="2:24" x14ac:dyDescent="0.4">
      <c r="B22" s="4" t="s">
        <v>28</v>
      </c>
      <c r="C22" s="4">
        <v>76</v>
      </c>
      <c r="D22" s="12">
        <v>76.438800000000001</v>
      </c>
      <c r="E22" s="4">
        <v>76</v>
      </c>
      <c r="F22" s="12">
        <v>7.8129</v>
      </c>
      <c r="G22" s="4">
        <v>76</v>
      </c>
      <c r="H22" s="12">
        <v>15.7483</v>
      </c>
      <c r="J22" s="6" t="s">
        <v>28</v>
      </c>
      <c r="K22" s="6">
        <v>26</v>
      </c>
      <c r="L22" s="13">
        <v>77.264899999999997</v>
      </c>
      <c r="M22" s="6">
        <v>26</v>
      </c>
      <c r="N22" s="13">
        <v>7.9733400000000003</v>
      </c>
      <c r="O22" s="6">
        <v>26</v>
      </c>
      <c r="P22" s="13">
        <v>14.761799999999999</v>
      </c>
      <c r="R22" s="4" t="s">
        <v>28</v>
      </c>
      <c r="S22" s="4">
        <v>18</v>
      </c>
      <c r="T22" s="12">
        <v>79.660700000000006</v>
      </c>
      <c r="U22" s="4">
        <v>18</v>
      </c>
      <c r="V22" s="12">
        <v>4.70967</v>
      </c>
      <c r="W22" s="4">
        <v>18</v>
      </c>
      <c r="X22" s="12">
        <v>15.6297</v>
      </c>
    </row>
    <row r="23" spans="2:24" x14ac:dyDescent="0.4">
      <c r="B23" s="4" t="s">
        <v>29</v>
      </c>
      <c r="C23" s="4">
        <v>76</v>
      </c>
      <c r="D23" s="12">
        <v>76.575199999999995</v>
      </c>
      <c r="E23" s="4">
        <v>76</v>
      </c>
      <c r="F23" s="12">
        <v>8.1642600000000005</v>
      </c>
      <c r="G23" s="4">
        <v>76</v>
      </c>
      <c r="H23" s="12">
        <v>15.2606</v>
      </c>
      <c r="J23" s="6" t="s">
        <v>29</v>
      </c>
      <c r="K23" s="6">
        <v>26</v>
      </c>
      <c r="L23" s="13">
        <v>77.329599999999999</v>
      </c>
      <c r="M23" s="6">
        <v>26</v>
      </c>
      <c r="N23" s="13">
        <v>8.2163699999999995</v>
      </c>
      <c r="O23" s="6">
        <v>26</v>
      </c>
      <c r="P23" s="13">
        <v>14.454000000000001</v>
      </c>
      <c r="R23" s="4" t="s">
        <v>29</v>
      </c>
      <c r="S23" s="4">
        <v>18</v>
      </c>
      <c r="T23" s="12">
        <v>80.006600000000006</v>
      </c>
      <c r="U23" s="4">
        <v>18</v>
      </c>
      <c r="V23" s="12">
        <v>3.9686499999999998</v>
      </c>
      <c r="W23" s="4">
        <v>18</v>
      </c>
      <c r="X23" s="12">
        <v>16.024799999999999</v>
      </c>
    </row>
    <row r="24" spans="2:24" x14ac:dyDescent="0.4">
      <c r="B24" s="4" t="s">
        <v>30</v>
      </c>
      <c r="C24" s="4">
        <v>76</v>
      </c>
      <c r="D24" s="12">
        <v>76.685500000000005</v>
      </c>
      <c r="E24" s="4">
        <v>76</v>
      </c>
      <c r="F24" s="12">
        <v>8.6460799999999995</v>
      </c>
      <c r="G24" s="4">
        <v>76</v>
      </c>
      <c r="H24" s="12">
        <v>14.6684</v>
      </c>
      <c r="J24" s="6" t="s">
        <v>30</v>
      </c>
      <c r="K24" s="6">
        <v>26</v>
      </c>
      <c r="L24" s="13">
        <v>77.429500000000004</v>
      </c>
      <c r="M24" s="6">
        <v>26</v>
      </c>
      <c r="N24" s="13">
        <v>8.6218199999999996</v>
      </c>
      <c r="O24" s="6">
        <v>26</v>
      </c>
      <c r="P24" s="13">
        <v>13.948700000000001</v>
      </c>
      <c r="R24" s="4" t="s">
        <v>30</v>
      </c>
      <c r="S24" s="4">
        <v>18</v>
      </c>
      <c r="T24" s="12">
        <v>79.005099999999999</v>
      </c>
      <c r="U24" s="4">
        <v>18</v>
      </c>
      <c r="V24" s="12">
        <v>3.7505700000000002</v>
      </c>
      <c r="W24" s="4">
        <v>18</v>
      </c>
      <c r="X24" s="12">
        <v>17.244299999999999</v>
      </c>
    </row>
    <row r="25" spans="2:24" x14ac:dyDescent="0.4">
      <c r="B25" s="4" t="s">
        <v>31</v>
      </c>
      <c r="C25" s="4">
        <v>76</v>
      </c>
      <c r="D25" s="12">
        <v>76.775700000000001</v>
      </c>
      <c r="E25" s="4">
        <v>76</v>
      </c>
      <c r="F25" s="12">
        <v>8.6723300000000005</v>
      </c>
      <c r="G25" s="4">
        <v>76</v>
      </c>
      <c r="H25" s="12">
        <v>14.552</v>
      </c>
      <c r="J25" s="6" t="s">
        <v>31</v>
      </c>
      <c r="K25" s="6">
        <v>26</v>
      </c>
      <c r="L25" s="13">
        <v>77.102800000000002</v>
      </c>
      <c r="M25" s="6">
        <v>26</v>
      </c>
      <c r="N25" s="13">
        <v>8.6539400000000004</v>
      </c>
      <c r="O25" s="6">
        <v>26</v>
      </c>
      <c r="P25" s="13">
        <v>14.2432</v>
      </c>
      <c r="R25" s="4" t="s">
        <v>31</v>
      </c>
      <c r="S25" s="4">
        <v>18</v>
      </c>
      <c r="T25" s="12">
        <v>78.055199999999999</v>
      </c>
      <c r="U25" s="4">
        <v>18</v>
      </c>
      <c r="V25" s="12">
        <v>3.6667000000000001</v>
      </c>
      <c r="W25" s="4">
        <v>18</v>
      </c>
      <c r="X25" s="12">
        <v>18.278099999999998</v>
      </c>
    </row>
    <row r="26" spans="2:24" x14ac:dyDescent="0.4">
      <c r="B26" s="4" t="s">
        <v>32</v>
      </c>
      <c r="C26" s="4">
        <v>76</v>
      </c>
      <c r="D26" s="12">
        <v>76.236400000000003</v>
      </c>
      <c r="E26" s="4">
        <v>76</v>
      </c>
      <c r="F26" s="12">
        <v>9.2410800000000002</v>
      </c>
      <c r="G26" s="4">
        <v>76</v>
      </c>
      <c r="H26" s="12">
        <v>14.522500000000001</v>
      </c>
      <c r="J26" s="6" t="s">
        <v>32</v>
      </c>
      <c r="K26" s="6">
        <v>26</v>
      </c>
      <c r="L26" s="13">
        <v>76.613</v>
      </c>
      <c r="M26" s="6">
        <v>26</v>
      </c>
      <c r="N26" s="13">
        <v>9.1014199999999992</v>
      </c>
      <c r="O26" s="6">
        <v>26</v>
      </c>
      <c r="P26" s="13">
        <v>14.285500000000001</v>
      </c>
      <c r="R26" s="4" t="s">
        <v>32</v>
      </c>
      <c r="S26" s="4">
        <v>18</v>
      </c>
      <c r="T26" s="12">
        <v>77.020499999999998</v>
      </c>
      <c r="U26" s="4">
        <v>18</v>
      </c>
      <c r="V26" s="12">
        <v>6.0403200000000004</v>
      </c>
      <c r="W26" s="4">
        <v>18</v>
      </c>
      <c r="X26" s="12">
        <v>16.9392</v>
      </c>
    </row>
    <row r="27" spans="2:24" x14ac:dyDescent="0.4">
      <c r="B27" s="4" t="s">
        <v>33</v>
      </c>
      <c r="C27" s="4">
        <v>76</v>
      </c>
      <c r="D27" s="12">
        <v>76.577799999999996</v>
      </c>
      <c r="E27" s="4">
        <v>76</v>
      </c>
      <c r="F27" s="12">
        <v>8.9380699999999997</v>
      </c>
      <c r="G27" s="4">
        <v>76</v>
      </c>
      <c r="H27" s="12">
        <v>14.4841</v>
      </c>
      <c r="J27" s="6" t="s">
        <v>33</v>
      </c>
      <c r="K27" s="6">
        <v>26</v>
      </c>
      <c r="L27" s="13">
        <v>76.720500000000001</v>
      </c>
      <c r="M27" s="6">
        <v>26</v>
      </c>
      <c r="N27" s="13">
        <v>8.9292099999999994</v>
      </c>
      <c r="O27" s="6">
        <v>26</v>
      </c>
      <c r="P27" s="13">
        <v>14.350300000000001</v>
      </c>
      <c r="R27" s="4" t="s">
        <v>33</v>
      </c>
      <c r="S27" s="4">
        <v>18</v>
      </c>
      <c r="T27" s="12">
        <v>77.789400000000001</v>
      </c>
      <c r="U27" s="4">
        <v>18</v>
      </c>
      <c r="V27" s="12">
        <v>6.1303099999999997</v>
      </c>
      <c r="W27" s="4">
        <v>18</v>
      </c>
      <c r="X27" s="12">
        <v>16.080300000000001</v>
      </c>
    </row>
    <row r="28" spans="2:24" x14ac:dyDescent="0.4">
      <c r="B28" s="4" t="s">
        <v>34</v>
      </c>
      <c r="C28" s="4">
        <v>76</v>
      </c>
      <c r="D28" s="12">
        <v>76.299199999999999</v>
      </c>
      <c r="E28" s="4">
        <v>76</v>
      </c>
      <c r="F28" s="12">
        <v>8.98841</v>
      </c>
      <c r="G28" s="4">
        <v>76</v>
      </c>
      <c r="H28" s="12">
        <v>14.712300000000001</v>
      </c>
      <c r="J28" s="6" t="s">
        <v>34</v>
      </c>
      <c r="K28" s="6">
        <v>26</v>
      </c>
      <c r="L28" s="13">
        <v>76.189499999999995</v>
      </c>
      <c r="M28" s="6">
        <v>26</v>
      </c>
      <c r="N28" s="13">
        <v>8.8317899999999998</v>
      </c>
      <c r="O28" s="6">
        <v>26</v>
      </c>
      <c r="P28" s="13">
        <v>14.9787</v>
      </c>
      <c r="R28" s="4" t="s">
        <v>34</v>
      </c>
      <c r="S28" s="4">
        <v>18</v>
      </c>
      <c r="T28" s="12">
        <v>79.867400000000004</v>
      </c>
      <c r="U28" s="4">
        <v>18</v>
      </c>
      <c r="V28" s="12">
        <v>4.25007</v>
      </c>
      <c r="W28" s="4">
        <v>18</v>
      </c>
      <c r="X28" s="12">
        <v>15.8826</v>
      </c>
    </row>
    <row r="29" spans="2:24" x14ac:dyDescent="0.4">
      <c r="B29" s="4" t="s">
        <v>35</v>
      </c>
      <c r="C29" s="4">
        <v>76</v>
      </c>
      <c r="D29" s="12">
        <v>76.080600000000004</v>
      </c>
      <c r="E29" s="4">
        <v>76</v>
      </c>
      <c r="F29" s="12">
        <v>9.5713299999999997</v>
      </c>
      <c r="G29" s="4">
        <v>76</v>
      </c>
      <c r="H29" s="12">
        <v>14.348100000000001</v>
      </c>
      <c r="J29" s="6" t="s">
        <v>35</v>
      </c>
      <c r="K29" s="6">
        <v>26</v>
      </c>
      <c r="L29" s="13">
        <v>75.95</v>
      </c>
      <c r="M29" s="6">
        <v>26</v>
      </c>
      <c r="N29" s="13">
        <v>9.5124099999999991</v>
      </c>
      <c r="O29" s="6">
        <v>26</v>
      </c>
      <c r="P29" s="13">
        <v>14.537599999999999</v>
      </c>
      <c r="R29" s="4" t="s">
        <v>35</v>
      </c>
      <c r="S29" s="4">
        <v>18</v>
      </c>
      <c r="T29" s="12">
        <v>79.4251</v>
      </c>
      <c r="U29" s="4">
        <v>18</v>
      </c>
      <c r="V29" s="12">
        <v>5.5377400000000003</v>
      </c>
      <c r="W29" s="4">
        <v>18</v>
      </c>
      <c r="X29" s="12">
        <v>15.037100000000001</v>
      </c>
    </row>
    <row r="30" spans="2:24" x14ac:dyDescent="0.4">
      <c r="B30" s="4" t="s">
        <v>36</v>
      </c>
      <c r="C30" s="4">
        <v>76</v>
      </c>
      <c r="D30" s="12">
        <v>75.433000000000007</v>
      </c>
      <c r="E30" s="4">
        <v>76</v>
      </c>
      <c r="F30" s="12">
        <v>9.6588499999999993</v>
      </c>
      <c r="G30" s="4">
        <v>76</v>
      </c>
      <c r="H30" s="12">
        <v>14.908200000000001</v>
      </c>
      <c r="J30" s="6" t="s">
        <v>36</v>
      </c>
      <c r="K30" s="6">
        <v>26</v>
      </c>
      <c r="L30" s="13">
        <v>75.162800000000004</v>
      </c>
      <c r="M30" s="6">
        <v>26</v>
      </c>
      <c r="N30" s="13">
        <v>9.6619799999999998</v>
      </c>
      <c r="O30" s="6">
        <v>26</v>
      </c>
      <c r="P30" s="13">
        <v>15.1752</v>
      </c>
      <c r="R30" s="4" t="s">
        <v>36</v>
      </c>
      <c r="S30" s="4">
        <v>18</v>
      </c>
      <c r="T30" s="12">
        <v>79.1858</v>
      </c>
      <c r="U30" s="4">
        <v>18</v>
      </c>
      <c r="V30" s="12">
        <v>5.8014000000000001</v>
      </c>
      <c r="W30" s="4">
        <v>18</v>
      </c>
      <c r="X30" s="12">
        <v>15.0128</v>
      </c>
    </row>
    <row r="31" spans="2:24" x14ac:dyDescent="0.4">
      <c r="B31" s="4" t="s">
        <v>37</v>
      </c>
      <c r="C31" s="4">
        <v>76</v>
      </c>
      <c r="D31" s="12">
        <v>75.921999999999997</v>
      </c>
      <c r="E31" s="4">
        <v>76</v>
      </c>
      <c r="F31" s="12">
        <v>9.7038200000000003</v>
      </c>
      <c r="G31" s="4">
        <v>76</v>
      </c>
      <c r="H31" s="12">
        <v>14.3742</v>
      </c>
      <c r="J31" s="6" t="s">
        <v>37</v>
      </c>
      <c r="K31" s="6">
        <v>26</v>
      </c>
      <c r="L31" s="13">
        <v>75.711299999999994</v>
      </c>
      <c r="M31" s="6">
        <v>26</v>
      </c>
      <c r="N31" s="13">
        <v>9.6657799999999998</v>
      </c>
      <c r="O31" s="6">
        <v>26</v>
      </c>
      <c r="P31" s="13">
        <v>14.6229</v>
      </c>
      <c r="R31" s="4" t="s">
        <v>37</v>
      </c>
      <c r="S31" s="4">
        <v>18</v>
      </c>
      <c r="T31" s="12">
        <v>79.012799999999999</v>
      </c>
      <c r="U31" s="4">
        <v>18</v>
      </c>
      <c r="V31" s="12">
        <v>6.1074900000000003</v>
      </c>
      <c r="W31" s="4">
        <v>18</v>
      </c>
      <c r="X31" s="12">
        <v>14.8797</v>
      </c>
    </row>
    <row r="32" spans="2:24" x14ac:dyDescent="0.4">
      <c r="B32" s="4" t="s">
        <v>38</v>
      </c>
      <c r="C32" s="4">
        <v>76</v>
      </c>
      <c r="D32" s="12">
        <v>76.3142</v>
      </c>
      <c r="E32" s="4">
        <v>76</v>
      </c>
      <c r="F32" s="12">
        <v>9.6997099999999996</v>
      </c>
      <c r="G32" s="4">
        <v>76</v>
      </c>
      <c r="H32" s="12">
        <v>13.9861</v>
      </c>
      <c r="J32" s="6" t="s">
        <v>38</v>
      </c>
      <c r="K32" s="6">
        <v>26</v>
      </c>
      <c r="L32" s="13">
        <v>75.909300000000002</v>
      </c>
      <c r="M32" s="6">
        <v>26</v>
      </c>
      <c r="N32" s="13">
        <v>9.7790099999999995</v>
      </c>
      <c r="O32" s="6">
        <v>26</v>
      </c>
      <c r="P32" s="13">
        <v>14.3116</v>
      </c>
      <c r="R32" s="4" t="s">
        <v>38</v>
      </c>
      <c r="S32" s="4">
        <v>18</v>
      </c>
      <c r="T32" s="12">
        <v>78.448300000000003</v>
      </c>
      <c r="U32" s="4">
        <v>18</v>
      </c>
      <c r="V32" s="12">
        <v>6.24451</v>
      </c>
      <c r="W32" s="4">
        <v>18</v>
      </c>
      <c r="X32" s="12">
        <v>15.3072</v>
      </c>
    </row>
    <row r="33" spans="2:24" x14ac:dyDescent="0.4">
      <c r="B33" s="4" t="s">
        <v>39</v>
      </c>
      <c r="C33" s="4">
        <v>76</v>
      </c>
      <c r="D33" s="12">
        <v>75.889899999999997</v>
      </c>
      <c r="E33" s="4">
        <v>76</v>
      </c>
      <c r="F33" s="12">
        <v>9.7871900000000007</v>
      </c>
      <c r="G33" s="4">
        <v>76</v>
      </c>
      <c r="H33" s="12">
        <v>14.322900000000001</v>
      </c>
      <c r="J33" s="6" t="s">
        <v>39</v>
      </c>
      <c r="K33" s="6">
        <v>26</v>
      </c>
      <c r="L33" s="13">
        <v>75.278899999999993</v>
      </c>
      <c r="M33" s="6">
        <v>26</v>
      </c>
      <c r="N33" s="13">
        <v>9.9032199999999992</v>
      </c>
      <c r="O33" s="6">
        <v>26</v>
      </c>
      <c r="P33" s="13">
        <v>14.8179</v>
      </c>
      <c r="R33" s="4" t="s">
        <v>39</v>
      </c>
      <c r="S33" s="4">
        <v>18</v>
      </c>
      <c r="T33" s="12">
        <v>78.172899999999998</v>
      </c>
      <c r="U33" s="4">
        <v>18</v>
      </c>
      <c r="V33" s="12">
        <v>7.4331899999999997</v>
      </c>
      <c r="W33" s="4">
        <v>18</v>
      </c>
      <c r="X33" s="12">
        <v>14.3939</v>
      </c>
    </row>
    <row r="34" spans="2:24" x14ac:dyDescent="0.4">
      <c r="B34" s="4" t="s">
        <v>40</v>
      </c>
      <c r="C34" s="4">
        <v>76</v>
      </c>
      <c r="D34" s="12">
        <v>75.304100000000005</v>
      </c>
      <c r="E34" s="4">
        <v>76</v>
      </c>
      <c r="F34" s="12">
        <v>9.8368300000000009</v>
      </c>
      <c r="G34" s="4">
        <v>76</v>
      </c>
      <c r="H34" s="12">
        <v>14.859</v>
      </c>
      <c r="J34" s="6" t="s">
        <v>40</v>
      </c>
      <c r="K34" s="6">
        <v>26</v>
      </c>
      <c r="L34" s="13">
        <v>74.493099999999998</v>
      </c>
      <c r="M34" s="6">
        <v>26</v>
      </c>
      <c r="N34" s="13">
        <v>9.99634</v>
      </c>
      <c r="O34" s="6">
        <v>26</v>
      </c>
      <c r="P34" s="13">
        <v>15.5106</v>
      </c>
      <c r="R34" s="4" t="s">
        <v>40</v>
      </c>
      <c r="S34" s="4">
        <v>18</v>
      </c>
      <c r="T34" s="12">
        <v>79.121899999999997</v>
      </c>
      <c r="U34" s="4">
        <v>18</v>
      </c>
      <c r="V34" s="12">
        <v>7.0609500000000001</v>
      </c>
      <c r="W34" s="4">
        <v>18</v>
      </c>
      <c r="X34" s="12">
        <v>13.8171</v>
      </c>
    </row>
    <row r="35" spans="2:24" x14ac:dyDescent="0.4">
      <c r="B35" s="4" t="s">
        <v>41</v>
      </c>
      <c r="C35" s="4">
        <v>76</v>
      </c>
      <c r="D35" s="12">
        <v>75.115399999999994</v>
      </c>
      <c r="E35" s="4">
        <v>76</v>
      </c>
      <c r="F35" s="12">
        <v>9.7987300000000008</v>
      </c>
      <c r="G35" s="4">
        <v>76</v>
      </c>
      <c r="H35" s="12">
        <v>15.085900000000001</v>
      </c>
      <c r="J35" s="6" t="s">
        <v>41</v>
      </c>
      <c r="K35" s="6">
        <v>26</v>
      </c>
      <c r="L35" s="13">
        <v>74.489500000000007</v>
      </c>
      <c r="M35" s="6">
        <v>26</v>
      </c>
      <c r="N35" s="13">
        <v>9.9289500000000004</v>
      </c>
      <c r="O35" s="6">
        <v>26</v>
      </c>
      <c r="P35" s="13">
        <v>15.5816</v>
      </c>
      <c r="R35" s="4" t="s">
        <v>41</v>
      </c>
      <c r="S35" s="4">
        <v>18</v>
      </c>
      <c r="T35" s="12">
        <v>78.881</v>
      </c>
      <c r="U35" s="4">
        <v>18</v>
      </c>
      <c r="V35" s="12">
        <v>6.8780900000000003</v>
      </c>
      <c r="W35" s="4">
        <v>18</v>
      </c>
      <c r="X35" s="12">
        <v>14.2409</v>
      </c>
    </row>
    <row r="36" spans="2:24" x14ac:dyDescent="0.4">
      <c r="B36" s="4" t="s">
        <v>42</v>
      </c>
      <c r="C36" s="4">
        <v>76</v>
      </c>
      <c r="D36" s="12">
        <v>75.238299999999995</v>
      </c>
      <c r="E36" s="4">
        <v>76</v>
      </c>
      <c r="F36" s="12">
        <v>9.3456399999999995</v>
      </c>
      <c r="G36" s="4">
        <v>76</v>
      </c>
      <c r="H36" s="12">
        <v>15.4161</v>
      </c>
      <c r="J36" s="6" t="s">
        <v>42</v>
      </c>
      <c r="K36" s="6">
        <v>26</v>
      </c>
      <c r="L36" s="13">
        <v>74.411100000000005</v>
      </c>
      <c r="M36" s="6">
        <v>26</v>
      </c>
      <c r="N36" s="13">
        <v>9.6768699999999992</v>
      </c>
      <c r="O36" s="6">
        <v>26</v>
      </c>
      <c r="P36" s="13">
        <v>15.912000000000001</v>
      </c>
      <c r="R36" s="4" t="s">
        <v>42</v>
      </c>
      <c r="S36" s="4">
        <v>18</v>
      </c>
      <c r="T36" s="12">
        <v>78.636300000000006</v>
      </c>
      <c r="U36" s="4">
        <v>18</v>
      </c>
      <c r="V36" s="12">
        <v>6.9448299999999996</v>
      </c>
      <c r="W36" s="4">
        <v>18</v>
      </c>
      <c r="X36" s="12">
        <v>14.418900000000001</v>
      </c>
    </row>
    <row r="37" spans="2:24" x14ac:dyDescent="0.4">
      <c r="B37" s="4" t="s">
        <v>43</v>
      </c>
      <c r="C37" s="4">
        <v>76</v>
      </c>
      <c r="D37" s="12">
        <v>75.240399999999994</v>
      </c>
      <c r="E37" s="4">
        <v>76</v>
      </c>
      <c r="F37" s="12">
        <v>9.3533299999999997</v>
      </c>
      <c r="G37" s="4">
        <v>76</v>
      </c>
      <c r="H37" s="12">
        <v>15.4063</v>
      </c>
      <c r="J37" s="6" t="s">
        <v>43</v>
      </c>
      <c r="K37" s="6">
        <v>26</v>
      </c>
      <c r="L37" s="13">
        <v>74.379000000000005</v>
      </c>
      <c r="M37" s="6">
        <v>26</v>
      </c>
      <c r="N37" s="13">
        <v>9.6813599999999997</v>
      </c>
      <c r="O37" s="6">
        <v>26</v>
      </c>
      <c r="P37" s="13">
        <v>15.9396</v>
      </c>
      <c r="R37" s="4" t="s">
        <v>43</v>
      </c>
      <c r="S37" s="4">
        <v>18</v>
      </c>
      <c r="T37" s="12">
        <v>79.216999999999999</v>
      </c>
      <c r="U37" s="4">
        <v>18</v>
      </c>
      <c r="V37" s="12">
        <v>6.7568299999999999</v>
      </c>
      <c r="W37" s="4">
        <v>18</v>
      </c>
      <c r="X37" s="12">
        <v>14.0261</v>
      </c>
    </row>
    <row r="38" spans="2:24" x14ac:dyDescent="0.4">
      <c r="B38" s="4" t="s">
        <v>44</v>
      </c>
      <c r="C38" s="4">
        <v>75</v>
      </c>
      <c r="D38" s="12">
        <v>74.731800000000007</v>
      </c>
      <c r="E38" s="4">
        <v>75</v>
      </c>
      <c r="F38" s="12">
        <v>9.4561600000000006</v>
      </c>
      <c r="G38" s="4">
        <v>75</v>
      </c>
      <c r="H38" s="12">
        <v>15.811999999999999</v>
      </c>
      <c r="J38" s="6" t="s">
        <v>44</v>
      </c>
      <c r="K38" s="6">
        <v>26</v>
      </c>
      <c r="L38" s="13">
        <v>73.996399999999994</v>
      </c>
      <c r="M38" s="6">
        <v>26</v>
      </c>
      <c r="N38" s="13">
        <v>9.7750699999999995</v>
      </c>
      <c r="O38" s="6">
        <v>26</v>
      </c>
      <c r="P38" s="13">
        <v>16.2285</v>
      </c>
      <c r="R38" s="4" t="s">
        <v>44</v>
      </c>
      <c r="S38" s="4">
        <v>18</v>
      </c>
      <c r="T38" s="12">
        <v>79.701300000000003</v>
      </c>
      <c r="U38" s="4">
        <v>18</v>
      </c>
      <c r="V38" s="12">
        <v>6.9332000000000003</v>
      </c>
      <c r="W38" s="4">
        <v>18</v>
      </c>
      <c r="X38" s="12">
        <v>13.365500000000001</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4E00-000000000000}"/>
  </hyperlinks>
  <pageMargins left="0.7" right="0.7" top="0.75" bottom="0.75" header="0.3" footer="0.3"/>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sheetPr codeName="Sheet79"/>
  <dimension ref="A1:BB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54" s="15" customFormat="1" ht="20.399999999999999" x14ac:dyDescent="0.45">
      <c r="A1" s="1" t="s">
        <v>489</v>
      </c>
    </row>
    <row r="2" spans="1:54" s="4" customFormat="1" ht="15" x14ac:dyDescent="0.35">
      <c r="A2" s="4" t="s">
        <v>488</v>
      </c>
    </row>
    <row r="3" spans="1:54" s="4" customFormat="1" ht="67.05" customHeight="1" x14ac:dyDescent="0.35">
      <c r="A3" s="24" t="s">
        <v>858</v>
      </c>
      <c r="B3" s="24"/>
      <c r="C3" s="24"/>
      <c r="D3" s="24"/>
      <c r="E3" s="24"/>
      <c r="F3" s="24"/>
      <c r="G3" s="24"/>
      <c r="H3" s="24"/>
      <c r="I3" s="24"/>
      <c r="J3" s="24"/>
      <c r="K3" s="24"/>
      <c r="L3" s="24"/>
      <c r="M3" s="24"/>
      <c r="N3" s="24"/>
      <c r="O3" s="24"/>
      <c r="P3" s="24"/>
      <c r="Q3" s="24"/>
      <c r="R3" s="24"/>
    </row>
    <row r="4" spans="1:54" s="4" customFormat="1" ht="15" x14ac:dyDescent="0.35">
      <c r="A4" s="18" t="s">
        <v>338</v>
      </c>
      <c r="B4" s="24"/>
      <c r="C4" s="24"/>
      <c r="D4" s="24"/>
      <c r="E4" s="24"/>
      <c r="F4" s="24"/>
      <c r="G4" s="24"/>
      <c r="H4" s="24"/>
      <c r="I4" s="24"/>
      <c r="J4" s="24"/>
      <c r="K4" s="24"/>
      <c r="L4" s="24"/>
      <c r="M4" s="24"/>
      <c r="N4" s="24"/>
      <c r="O4" s="24"/>
      <c r="P4" s="24"/>
      <c r="Q4" s="24"/>
      <c r="R4" s="24"/>
    </row>
    <row r="5" spans="1:54" x14ac:dyDescent="0.4">
      <c r="A5" s="25" t="s">
        <v>9</v>
      </c>
      <c r="B5" s="25"/>
      <c r="C5" s="25"/>
    </row>
    <row r="7" spans="1:54" x14ac:dyDescent="0.4">
      <c r="B7" s="4" t="s">
        <v>10</v>
      </c>
      <c r="C7" s="17" t="s">
        <v>57</v>
      </c>
      <c r="D7" s="17"/>
      <c r="E7" s="17"/>
      <c r="F7" s="17"/>
      <c r="G7" s="17"/>
      <c r="H7" s="17"/>
      <c r="I7" s="17"/>
      <c r="J7" s="17"/>
      <c r="K7" s="17"/>
      <c r="L7" s="17"/>
      <c r="M7" s="17"/>
      <c r="N7" s="17"/>
      <c r="O7" s="17"/>
      <c r="P7" s="17"/>
      <c r="Q7" s="17"/>
      <c r="R7" s="17"/>
      <c r="T7" s="6" t="s">
        <v>10</v>
      </c>
      <c r="U7" s="20" t="s">
        <v>68</v>
      </c>
      <c r="V7" s="20"/>
      <c r="W7" s="20"/>
      <c r="X7" s="20"/>
      <c r="Y7" s="20"/>
      <c r="Z7" s="20"/>
      <c r="AA7" s="20"/>
      <c r="AB7" s="20"/>
      <c r="AC7" s="20"/>
      <c r="AD7" s="20"/>
      <c r="AE7" s="20"/>
      <c r="AF7" s="20"/>
      <c r="AG7" s="20"/>
      <c r="AH7" s="20"/>
      <c r="AI7" s="20"/>
      <c r="AJ7" s="20"/>
      <c r="AL7" s="4" t="s">
        <v>10</v>
      </c>
      <c r="AM7" s="17" t="s">
        <v>69</v>
      </c>
      <c r="AN7" s="17"/>
      <c r="AO7" s="17"/>
      <c r="AP7" s="17"/>
      <c r="AQ7" s="17"/>
      <c r="AR7" s="17"/>
      <c r="AS7" s="17"/>
      <c r="AT7" s="17"/>
      <c r="AU7" s="17"/>
      <c r="AV7" s="17"/>
      <c r="AW7" s="17"/>
      <c r="AX7" s="17"/>
      <c r="AY7" s="17"/>
      <c r="AZ7" s="17"/>
      <c r="BA7" s="17"/>
      <c r="BB7" s="17"/>
    </row>
    <row r="8" spans="1:54" ht="21" customHeight="1" x14ac:dyDescent="0.4">
      <c r="B8" s="18" t="s">
        <v>10</v>
      </c>
      <c r="C8" s="19" t="s">
        <v>490</v>
      </c>
      <c r="D8" s="19"/>
      <c r="E8" s="19" t="s">
        <v>491</v>
      </c>
      <c r="F8" s="19"/>
      <c r="G8" s="19" t="s">
        <v>492</v>
      </c>
      <c r="H8" s="19"/>
      <c r="I8" s="19" t="s">
        <v>493</v>
      </c>
      <c r="J8" s="19"/>
      <c r="K8" s="19" t="s">
        <v>494</v>
      </c>
      <c r="L8" s="19"/>
      <c r="M8" s="19" t="s">
        <v>495</v>
      </c>
      <c r="N8" s="19"/>
      <c r="O8" s="19" t="s">
        <v>496</v>
      </c>
      <c r="P8" s="19"/>
      <c r="Q8" s="19" t="s">
        <v>497</v>
      </c>
      <c r="R8" s="19"/>
      <c r="T8" s="21" t="s">
        <v>10</v>
      </c>
      <c r="U8" s="22" t="s">
        <v>490</v>
      </c>
      <c r="V8" s="22"/>
      <c r="W8" s="22" t="s">
        <v>491</v>
      </c>
      <c r="X8" s="22"/>
      <c r="Y8" s="22" t="s">
        <v>492</v>
      </c>
      <c r="Z8" s="22"/>
      <c r="AA8" s="22" t="s">
        <v>493</v>
      </c>
      <c r="AB8" s="22"/>
      <c r="AC8" s="22" t="s">
        <v>494</v>
      </c>
      <c r="AD8" s="22"/>
      <c r="AE8" s="22" t="s">
        <v>495</v>
      </c>
      <c r="AF8" s="22"/>
      <c r="AG8" s="22" t="s">
        <v>496</v>
      </c>
      <c r="AH8" s="22"/>
      <c r="AI8" s="22" t="s">
        <v>497</v>
      </c>
      <c r="AJ8" s="22"/>
      <c r="AL8" s="18" t="s">
        <v>10</v>
      </c>
      <c r="AM8" s="19" t="s">
        <v>490</v>
      </c>
      <c r="AN8" s="19"/>
      <c r="AO8" s="19" t="s">
        <v>491</v>
      </c>
      <c r="AP8" s="19"/>
      <c r="AQ8" s="19" t="s">
        <v>492</v>
      </c>
      <c r="AR8" s="19"/>
      <c r="AS8" s="19" t="s">
        <v>493</v>
      </c>
      <c r="AT8" s="19"/>
      <c r="AU8" s="19" t="s">
        <v>494</v>
      </c>
      <c r="AV8" s="19"/>
      <c r="AW8" s="19" t="s">
        <v>495</v>
      </c>
      <c r="AX8" s="19"/>
      <c r="AY8" s="19" t="s">
        <v>496</v>
      </c>
      <c r="AZ8" s="19"/>
      <c r="BA8" s="19" t="s">
        <v>497</v>
      </c>
      <c r="BB8" s="19"/>
    </row>
    <row r="9" spans="1:54" ht="21" customHeight="1" x14ac:dyDescent="0.4">
      <c r="B9" s="18"/>
      <c r="C9" s="19"/>
      <c r="D9" s="19"/>
      <c r="E9" s="19"/>
      <c r="F9" s="19"/>
      <c r="G9" s="19"/>
      <c r="H9" s="19"/>
      <c r="I9" s="19"/>
      <c r="J9" s="19"/>
      <c r="K9" s="19"/>
      <c r="L9" s="19"/>
      <c r="M9" s="19"/>
      <c r="N9" s="19"/>
      <c r="O9" s="19"/>
      <c r="P9" s="19"/>
      <c r="Q9" s="19"/>
      <c r="R9" s="19"/>
      <c r="T9" s="21"/>
      <c r="U9" s="22"/>
      <c r="V9" s="22"/>
      <c r="W9" s="22"/>
      <c r="X9" s="22"/>
      <c r="Y9" s="22"/>
      <c r="Z9" s="22"/>
      <c r="AA9" s="22"/>
      <c r="AB9" s="22"/>
      <c r="AC9" s="22"/>
      <c r="AD9" s="22"/>
      <c r="AE9" s="22"/>
      <c r="AF9" s="22"/>
      <c r="AG9" s="22"/>
      <c r="AH9" s="22"/>
      <c r="AI9" s="22"/>
      <c r="AJ9" s="22"/>
      <c r="AL9" s="18"/>
      <c r="AM9" s="19"/>
      <c r="AN9" s="19"/>
      <c r="AO9" s="19"/>
      <c r="AP9" s="19"/>
      <c r="AQ9" s="19"/>
      <c r="AR9" s="19"/>
      <c r="AS9" s="19"/>
      <c r="AT9" s="19"/>
      <c r="AU9" s="19"/>
      <c r="AV9" s="19"/>
      <c r="AW9" s="19"/>
      <c r="AX9" s="19"/>
      <c r="AY9" s="19"/>
      <c r="AZ9" s="19"/>
      <c r="BA9" s="19"/>
      <c r="BB9" s="19"/>
    </row>
    <row r="10" spans="1:54" x14ac:dyDescent="0.4">
      <c r="B10" s="4" t="s">
        <v>10</v>
      </c>
      <c r="C10" s="16" t="s">
        <v>15</v>
      </c>
      <c r="D10" s="16"/>
      <c r="E10" s="16"/>
      <c r="F10" s="16"/>
      <c r="G10" s="16"/>
      <c r="H10" s="16"/>
      <c r="I10" s="16"/>
      <c r="J10" s="16"/>
      <c r="K10" s="16"/>
      <c r="L10" s="16"/>
      <c r="M10" s="16"/>
      <c r="N10" s="16"/>
      <c r="O10" s="16"/>
      <c r="P10" s="16"/>
      <c r="Q10" s="16"/>
      <c r="R10" s="16"/>
      <c r="T10" s="6" t="s">
        <v>10</v>
      </c>
      <c r="U10" s="23" t="s">
        <v>15</v>
      </c>
      <c r="V10" s="23"/>
      <c r="W10" s="23"/>
      <c r="X10" s="23"/>
      <c r="Y10" s="23"/>
      <c r="Z10" s="23"/>
      <c r="AA10" s="23"/>
      <c r="AB10" s="23"/>
      <c r="AC10" s="23"/>
      <c r="AD10" s="23"/>
      <c r="AE10" s="23"/>
      <c r="AF10" s="23"/>
      <c r="AG10" s="23"/>
      <c r="AH10" s="23"/>
      <c r="AI10" s="23"/>
      <c r="AJ10" s="23"/>
      <c r="AL10" s="4" t="s">
        <v>10</v>
      </c>
      <c r="AM10" s="16" t="s">
        <v>15</v>
      </c>
      <c r="AN10" s="16"/>
      <c r="AO10" s="16"/>
      <c r="AP10" s="16"/>
      <c r="AQ10" s="16"/>
      <c r="AR10" s="16"/>
      <c r="AS10" s="16"/>
      <c r="AT10" s="16"/>
      <c r="AU10" s="16"/>
      <c r="AV10" s="16"/>
      <c r="AW10" s="16"/>
      <c r="AX10" s="16"/>
      <c r="AY10" s="16"/>
      <c r="AZ10" s="16"/>
      <c r="BA10" s="16"/>
      <c r="BB10" s="16"/>
    </row>
    <row r="11" spans="1:54"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c r="O11" s="8" t="s">
        <v>16</v>
      </c>
      <c r="P11" s="8" t="s">
        <v>17</v>
      </c>
      <c r="Q11" s="8" t="s">
        <v>16</v>
      </c>
      <c r="R11" s="8" t="s">
        <v>17</v>
      </c>
      <c r="T11" s="6" t="s">
        <v>10</v>
      </c>
      <c r="U11" s="9" t="s">
        <v>16</v>
      </c>
      <c r="V11" s="9" t="s">
        <v>17</v>
      </c>
      <c r="W11" s="9" t="s">
        <v>16</v>
      </c>
      <c r="X11" s="9" t="s">
        <v>17</v>
      </c>
      <c r="Y11" s="9" t="s">
        <v>16</v>
      </c>
      <c r="Z11" s="9" t="s">
        <v>17</v>
      </c>
      <c r="AA11" s="9" t="s">
        <v>16</v>
      </c>
      <c r="AB11" s="9" t="s">
        <v>17</v>
      </c>
      <c r="AC11" s="9" t="s">
        <v>16</v>
      </c>
      <c r="AD11" s="9" t="s">
        <v>17</v>
      </c>
      <c r="AE11" s="9" t="s">
        <v>16</v>
      </c>
      <c r="AF11" s="9" t="s">
        <v>17</v>
      </c>
      <c r="AG11" s="9" t="s">
        <v>16</v>
      </c>
      <c r="AH11" s="9" t="s">
        <v>17</v>
      </c>
      <c r="AI11" s="9" t="s">
        <v>16</v>
      </c>
      <c r="AJ11" s="9" t="s">
        <v>17</v>
      </c>
      <c r="AL11" s="4" t="s">
        <v>10</v>
      </c>
      <c r="AM11" s="8" t="s">
        <v>16</v>
      </c>
      <c r="AN11" s="8" t="s">
        <v>17</v>
      </c>
      <c r="AO11" s="8" t="s">
        <v>16</v>
      </c>
      <c r="AP11" s="8" t="s">
        <v>17</v>
      </c>
      <c r="AQ11" s="8" t="s">
        <v>16</v>
      </c>
      <c r="AR11" s="8" t="s">
        <v>17</v>
      </c>
      <c r="AS11" s="8" t="s">
        <v>16</v>
      </c>
      <c r="AT11" s="8" t="s">
        <v>17</v>
      </c>
      <c r="AU11" s="8" t="s">
        <v>16</v>
      </c>
      <c r="AV11" s="8" t="s">
        <v>17</v>
      </c>
      <c r="AW11" s="8" t="s">
        <v>16</v>
      </c>
      <c r="AX11" s="8" t="s">
        <v>17</v>
      </c>
      <c r="AY11" s="8" t="s">
        <v>16</v>
      </c>
      <c r="AZ11" s="8" t="s">
        <v>17</v>
      </c>
      <c r="BA11" s="8" t="s">
        <v>16</v>
      </c>
      <c r="BB11" s="8" t="s">
        <v>17</v>
      </c>
    </row>
    <row r="12" spans="1:54" x14ac:dyDescent="0.4">
      <c r="B12" s="4" t="s">
        <v>18</v>
      </c>
      <c r="C12" s="4">
        <v>70</v>
      </c>
      <c r="D12" s="12">
        <v>-16.668700000000001</v>
      </c>
      <c r="E12" s="4">
        <v>70</v>
      </c>
      <c r="F12" s="12">
        <v>-3.1815000000000002</v>
      </c>
      <c r="G12" s="4">
        <v>70</v>
      </c>
      <c r="H12" s="12">
        <v>-3.7789000000000001</v>
      </c>
      <c r="I12" s="4">
        <v>70</v>
      </c>
      <c r="J12" s="12">
        <v>-2.5594999999999999</v>
      </c>
      <c r="K12" s="4">
        <v>70</v>
      </c>
      <c r="L12" s="12">
        <v>-1.7909999999999999</v>
      </c>
      <c r="M12" s="4">
        <v>70</v>
      </c>
      <c r="N12" s="12">
        <v>-2.3637999999999999</v>
      </c>
      <c r="O12" s="4">
        <v>70</v>
      </c>
      <c r="P12" s="12">
        <v>0</v>
      </c>
      <c r="Q12" s="4">
        <v>70</v>
      </c>
      <c r="R12" s="12">
        <v>-2.8978999999999999</v>
      </c>
      <c r="T12" s="6" t="s">
        <v>18</v>
      </c>
      <c r="U12" s="6">
        <v>24</v>
      </c>
      <c r="V12" s="13">
        <v>-17.0321</v>
      </c>
      <c r="W12" s="6">
        <v>24</v>
      </c>
      <c r="X12" s="13">
        <v>-3.0139999999999998</v>
      </c>
      <c r="Y12" s="6">
        <v>24</v>
      </c>
      <c r="Z12" s="13">
        <v>-4.1769999999999996</v>
      </c>
      <c r="AA12" s="6">
        <v>24</v>
      </c>
      <c r="AB12" s="13">
        <v>-2.3990999999999998</v>
      </c>
      <c r="AC12" s="6">
        <v>24</v>
      </c>
      <c r="AD12" s="13">
        <v>-1.5412999999999999</v>
      </c>
      <c r="AE12" s="6">
        <v>24</v>
      </c>
      <c r="AF12" s="13">
        <v>-2.5577000000000001</v>
      </c>
      <c r="AG12" s="6">
        <v>24</v>
      </c>
      <c r="AH12" s="13">
        <v>0</v>
      </c>
      <c r="AI12" s="6">
        <v>24</v>
      </c>
      <c r="AJ12" s="13">
        <v>-2.4384999999999999</v>
      </c>
      <c r="AL12" s="4" t="s">
        <v>18</v>
      </c>
      <c r="AM12" s="4">
        <v>13</v>
      </c>
      <c r="AN12" s="12">
        <v>-4.2527999999999997</v>
      </c>
      <c r="AO12" s="4">
        <v>13</v>
      </c>
      <c r="AP12" s="12">
        <v>-2.4860000000000002</v>
      </c>
      <c r="AQ12" s="4">
        <v>13</v>
      </c>
      <c r="AR12" s="12">
        <v>-0.67100000000000004</v>
      </c>
      <c r="AS12" s="4">
        <v>13</v>
      </c>
      <c r="AT12" s="12">
        <v>-7.2175000000000002</v>
      </c>
      <c r="AU12" s="4">
        <v>13</v>
      </c>
      <c r="AV12" s="12">
        <v>-0.34691</v>
      </c>
      <c r="AW12" s="4">
        <v>13</v>
      </c>
      <c r="AX12" s="12">
        <v>-1.4952000000000001</v>
      </c>
      <c r="AY12" s="4">
        <v>13</v>
      </c>
      <c r="AZ12" s="12">
        <v>0</v>
      </c>
      <c r="BA12" s="4">
        <v>13</v>
      </c>
      <c r="BB12" s="12">
        <v>-3.3494000000000002</v>
      </c>
    </row>
    <row r="13" spans="1:54" x14ac:dyDescent="0.4">
      <c r="B13" s="4" t="s">
        <v>19</v>
      </c>
      <c r="C13" s="4">
        <v>70</v>
      </c>
      <c r="D13" s="12">
        <v>-15.3485</v>
      </c>
      <c r="E13" s="4">
        <v>70</v>
      </c>
      <c r="F13" s="12">
        <v>-3.1002999999999998</v>
      </c>
      <c r="G13" s="4">
        <v>70</v>
      </c>
      <c r="H13" s="12">
        <v>-3.2753000000000001</v>
      </c>
      <c r="I13" s="4">
        <v>70</v>
      </c>
      <c r="J13" s="12">
        <v>-1.6020000000000001</v>
      </c>
      <c r="K13" s="4">
        <v>70</v>
      </c>
      <c r="L13" s="12">
        <v>-1.8727</v>
      </c>
      <c r="M13" s="4">
        <v>70</v>
      </c>
      <c r="N13" s="12">
        <v>-1.8733</v>
      </c>
      <c r="O13" s="4">
        <v>70</v>
      </c>
      <c r="P13" s="12">
        <v>0</v>
      </c>
      <c r="Q13" s="4">
        <v>70</v>
      </c>
      <c r="R13" s="12">
        <v>-3.6143000000000001</v>
      </c>
      <c r="T13" s="6" t="s">
        <v>19</v>
      </c>
      <c r="U13" s="6">
        <v>24</v>
      </c>
      <c r="V13" s="13">
        <v>-16.226199999999999</v>
      </c>
      <c r="W13" s="6">
        <v>24</v>
      </c>
      <c r="X13" s="13">
        <v>-2.9230999999999998</v>
      </c>
      <c r="Y13" s="6">
        <v>24</v>
      </c>
      <c r="Z13" s="13">
        <v>-3.5026999999999999</v>
      </c>
      <c r="AA13" s="6">
        <v>24</v>
      </c>
      <c r="AB13" s="13">
        <v>-1.3588</v>
      </c>
      <c r="AC13" s="6">
        <v>24</v>
      </c>
      <c r="AD13" s="13">
        <v>-1.8496999999999999</v>
      </c>
      <c r="AE13" s="6">
        <v>24</v>
      </c>
      <c r="AF13" s="13">
        <v>-1.9366000000000001</v>
      </c>
      <c r="AG13" s="6">
        <v>24</v>
      </c>
      <c r="AH13" s="13">
        <v>0</v>
      </c>
      <c r="AI13" s="6">
        <v>24</v>
      </c>
      <c r="AJ13" s="13">
        <v>-2.9994000000000001</v>
      </c>
      <c r="AL13" s="4" t="s">
        <v>19</v>
      </c>
      <c r="AM13" s="4">
        <v>13</v>
      </c>
      <c r="AN13" s="12">
        <v>-3.9746000000000001</v>
      </c>
      <c r="AO13" s="4">
        <v>13</v>
      </c>
      <c r="AP13" s="12">
        <v>-2.677</v>
      </c>
      <c r="AQ13" s="4">
        <v>13</v>
      </c>
      <c r="AR13" s="12">
        <v>-0.67005999999999999</v>
      </c>
      <c r="AS13" s="4">
        <v>13</v>
      </c>
      <c r="AT13" s="12">
        <v>-6.7157</v>
      </c>
      <c r="AU13" s="4">
        <v>13</v>
      </c>
      <c r="AV13" s="12">
        <v>0</v>
      </c>
      <c r="AW13" s="4">
        <v>13</v>
      </c>
      <c r="AX13" s="12">
        <v>-0.84243999999999997</v>
      </c>
      <c r="AY13" s="4">
        <v>13</v>
      </c>
      <c r="AZ13" s="12">
        <v>0</v>
      </c>
      <c r="BA13" s="4">
        <v>13</v>
      </c>
      <c r="BB13" s="12">
        <v>-3.8578999999999999</v>
      </c>
    </row>
    <row r="14" spans="1:54" x14ac:dyDescent="0.4">
      <c r="B14" s="4" t="s">
        <v>20</v>
      </c>
      <c r="C14" s="4">
        <v>70</v>
      </c>
      <c r="D14" s="12">
        <v>-14.538600000000001</v>
      </c>
      <c r="E14" s="4">
        <v>70</v>
      </c>
      <c r="F14" s="12">
        <v>-2.9287000000000001</v>
      </c>
      <c r="G14" s="4">
        <v>70</v>
      </c>
      <c r="H14" s="12">
        <v>-2.9199000000000002</v>
      </c>
      <c r="I14" s="4">
        <v>70</v>
      </c>
      <c r="J14" s="12">
        <v>-1.3932</v>
      </c>
      <c r="K14" s="4">
        <v>70</v>
      </c>
      <c r="L14" s="12">
        <v>-1.3262</v>
      </c>
      <c r="M14" s="4">
        <v>70</v>
      </c>
      <c r="N14" s="12">
        <v>-1.4851000000000001</v>
      </c>
      <c r="O14" s="4">
        <v>70</v>
      </c>
      <c r="P14" s="12">
        <v>0</v>
      </c>
      <c r="Q14" s="4">
        <v>70</v>
      </c>
      <c r="R14" s="12">
        <v>-3.1991999999999998</v>
      </c>
      <c r="T14" s="6" t="s">
        <v>20</v>
      </c>
      <c r="U14" s="6">
        <v>24</v>
      </c>
      <c r="V14" s="13">
        <v>-15.3558</v>
      </c>
      <c r="W14" s="6">
        <v>24</v>
      </c>
      <c r="X14" s="13">
        <v>-2.7553999999999998</v>
      </c>
      <c r="Y14" s="6">
        <v>24</v>
      </c>
      <c r="Z14" s="13">
        <v>-3.1126999999999998</v>
      </c>
      <c r="AA14" s="6">
        <v>24</v>
      </c>
      <c r="AB14" s="13">
        <v>-1.0519000000000001</v>
      </c>
      <c r="AC14" s="6">
        <v>24</v>
      </c>
      <c r="AD14" s="13">
        <v>-1.2968999999999999</v>
      </c>
      <c r="AE14" s="6">
        <v>24</v>
      </c>
      <c r="AF14" s="13">
        <v>-1.5255000000000001</v>
      </c>
      <c r="AG14" s="6">
        <v>24</v>
      </c>
      <c r="AH14" s="13">
        <v>0</v>
      </c>
      <c r="AI14" s="6">
        <v>24</v>
      </c>
      <c r="AJ14" s="13">
        <v>-2.8732000000000002</v>
      </c>
      <c r="AL14" s="4" t="s">
        <v>20</v>
      </c>
      <c r="AM14" s="4">
        <v>13</v>
      </c>
      <c r="AN14" s="12">
        <v>-3.8866000000000001</v>
      </c>
      <c r="AO14" s="4">
        <v>13</v>
      </c>
      <c r="AP14" s="12">
        <v>-2.5409999999999999</v>
      </c>
      <c r="AQ14" s="4">
        <v>13</v>
      </c>
      <c r="AR14" s="12">
        <v>-0.56067999999999996</v>
      </c>
      <c r="AS14" s="4">
        <v>13</v>
      </c>
      <c r="AT14" s="12">
        <v>-6.9617000000000004</v>
      </c>
      <c r="AU14" s="4">
        <v>13</v>
      </c>
      <c r="AV14" s="12">
        <v>0</v>
      </c>
      <c r="AW14" s="4">
        <v>13</v>
      </c>
      <c r="AX14" s="12">
        <v>-0.61495</v>
      </c>
      <c r="AY14" s="4">
        <v>13</v>
      </c>
      <c r="AZ14" s="12">
        <v>0</v>
      </c>
      <c r="BA14" s="4">
        <v>13</v>
      </c>
      <c r="BB14" s="12">
        <v>-3.8759999999999999</v>
      </c>
    </row>
    <row r="15" spans="1:54" x14ac:dyDescent="0.4">
      <c r="B15" s="4" t="s">
        <v>21</v>
      </c>
      <c r="C15" s="4">
        <v>70</v>
      </c>
      <c r="D15" s="12">
        <v>-13.506399999999999</v>
      </c>
      <c r="E15" s="4">
        <v>70</v>
      </c>
      <c r="F15" s="12">
        <v>-2.68</v>
      </c>
      <c r="G15" s="4">
        <v>70</v>
      </c>
      <c r="H15" s="12">
        <v>-3.1518000000000002</v>
      </c>
      <c r="I15" s="4">
        <v>70</v>
      </c>
      <c r="J15" s="12">
        <v>-2.2587000000000002</v>
      </c>
      <c r="K15" s="4">
        <v>70</v>
      </c>
      <c r="L15" s="12">
        <v>-1.266</v>
      </c>
      <c r="M15" s="4">
        <v>70</v>
      </c>
      <c r="N15" s="12">
        <v>-1.2672000000000001</v>
      </c>
      <c r="O15" s="4">
        <v>70</v>
      </c>
      <c r="P15" s="12">
        <v>0</v>
      </c>
      <c r="Q15" s="4">
        <v>70</v>
      </c>
      <c r="R15" s="12">
        <v>-2.4630999999999998</v>
      </c>
      <c r="T15" s="6" t="s">
        <v>21</v>
      </c>
      <c r="U15" s="6">
        <v>24</v>
      </c>
      <c r="V15" s="13">
        <v>-14.1541</v>
      </c>
      <c r="W15" s="6">
        <v>24</v>
      </c>
      <c r="X15" s="13">
        <v>-2.4053</v>
      </c>
      <c r="Y15" s="6">
        <v>24</v>
      </c>
      <c r="Z15" s="13">
        <v>-3.4108000000000001</v>
      </c>
      <c r="AA15" s="6">
        <v>24</v>
      </c>
      <c r="AB15" s="13">
        <v>-2.0722</v>
      </c>
      <c r="AC15" s="6">
        <v>24</v>
      </c>
      <c r="AD15" s="13">
        <v>-1.3063</v>
      </c>
      <c r="AE15" s="6">
        <v>24</v>
      </c>
      <c r="AF15" s="13">
        <v>-1.3212999999999999</v>
      </c>
      <c r="AG15" s="6">
        <v>24</v>
      </c>
      <c r="AH15" s="13">
        <v>0</v>
      </c>
      <c r="AI15" s="6">
        <v>24</v>
      </c>
      <c r="AJ15" s="13">
        <v>-2.1408999999999998</v>
      </c>
      <c r="AL15" s="4" t="s">
        <v>21</v>
      </c>
      <c r="AM15" s="4">
        <v>13</v>
      </c>
      <c r="AN15" s="12">
        <v>-3.6697000000000002</v>
      </c>
      <c r="AO15" s="4">
        <v>13</v>
      </c>
      <c r="AP15" s="12">
        <v>-2.4895</v>
      </c>
      <c r="AQ15" s="4">
        <v>13</v>
      </c>
      <c r="AR15" s="12">
        <v>-2.4264000000000001E-2</v>
      </c>
      <c r="AS15" s="4">
        <v>13</v>
      </c>
      <c r="AT15" s="12">
        <v>-7.4833999999999996</v>
      </c>
      <c r="AU15" s="4">
        <v>13</v>
      </c>
      <c r="AV15" s="12">
        <v>-1.3768000000000001E-2</v>
      </c>
      <c r="AW15" s="4">
        <v>13</v>
      </c>
      <c r="AX15" s="12">
        <v>-0.80837000000000003</v>
      </c>
      <c r="AY15" s="4">
        <v>13</v>
      </c>
      <c r="AZ15" s="12">
        <v>0</v>
      </c>
      <c r="BA15" s="4">
        <v>13</v>
      </c>
      <c r="BB15" s="12">
        <v>-3.7073999999999998</v>
      </c>
    </row>
    <row r="16" spans="1:54" x14ac:dyDescent="0.4">
      <c r="B16" s="4" t="s">
        <v>22</v>
      </c>
      <c r="C16" s="4">
        <v>70</v>
      </c>
      <c r="D16" s="12">
        <v>-12.8993</v>
      </c>
      <c r="E16" s="4">
        <v>70</v>
      </c>
      <c r="F16" s="12">
        <v>-2.4666000000000001</v>
      </c>
      <c r="G16" s="4">
        <v>70</v>
      </c>
      <c r="H16" s="12">
        <v>-3.1046999999999998</v>
      </c>
      <c r="I16" s="4">
        <v>70</v>
      </c>
      <c r="J16" s="12">
        <v>-2.3761000000000001</v>
      </c>
      <c r="K16" s="4">
        <v>70</v>
      </c>
      <c r="L16" s="12">
        <v>-1.1073</v>
      </c>
      <c r="M16" s="4">
        <v>70</v>
      </c>
      <c r="N16" s="12">
        <v>-0.98687000000000002</v>
      </c>
      <c r="O16" s="4">
        <v>70</v>
      </c>
      <c r="P16" s="12">
        <v>0</v>
      </c>
      <c r="Q16" s="4">
        <v>70</v>
      </c>
      <c r="R16" s="12">
        <v>-1.9191</v>
      </c>
      <c r="T16" s="6" t="s">
        <v>22</v>
      </c>
      <c r="U16" s="6">
        <v>24</v>
      </c>
      <c r="V16" s="13">
        <v>-13.447100000000001</v>
      </c>
      <c r="W16" s="6">
        <v>24</v>
      </c>
      <c r="X16" s="13">
        <v>-2.2054</v>
      </c>
      <c r="Y16" s="6">
        <v>24</v>
      </c>
      <c r="Z16" s="13">
        <v>-3.3961000000000001</v>
      </c>
      <c r="AA16" s="6">
        <v>24</v>
      </c>
      <c r="AB16" s="13">
        <v>-2.2242000000000002</v>
      </c>
      <c r="AC16" s="6">
        <v>24</v>
      </c>
      <c r="AD16" s="13">
        <v>-1.0918000000000001</v>
      </c>
      <c r="AE16" s="6">
        <v>24</v>
      </c>
      <c r="AF16" s="13">
        <v>-0.97062000000000004</v>
      </c>
      <c r="AG16" s="6">
        <v>24</v>
      </c>
      <c r="AH16" s="13">
        <v>0</v>
      </c>
      <c r="AI16" s="6">
        <v>24</v>
      </c>
      <c r="AJ16" s="13">
        <v>-1.4875</v>
      </c>
      <c r="AL16" s="4" t="s">
        <v>22</v>
      </c>
      <c r="AM16" s="4">
        <v>13</v>
      </c>
      <c r="AN16" s="12">
        <v>-3.6440999999999999</v>
      </c>
      <c r="AO16" s="4">
        <v>13</v>
      </c>
      <c r="AP16" s="12">
        <v>-2.298</v>
      </c>
      <c r="AQ16" s="4">
        <v>13</v>
      </c>
      <c r="AR16" s="12">
        <v>-2.2797000000000001E-2</v>
      </c>
      <c r="AS16" s="4">
        <v>13</v>
      </c>
      <c r="AT16" s="12">
        <v>-7.4855</v>
      </c>
      <c r="AU16" s="4">
        <v>13</v>
      </c>
      <c r="AV16" s="12">
        <v>-1.7964999999999999E-3</v>
      </c>
      <c r="AW16" s="4">
        <v>13</v>
      </c>
      <c r="AX16" s="12">
        <v>-0.90978999999999999</v>
      </c>
      <c r="AY16" s="4">
        <v>13</v>
      </c>
      <c r="AZ16" s="12">
        <v>0</v>
      </c>
      <c r="BA16" s="4">
        <v>13</v>
      </c>
      <c r="BB16" s="12">
        <v>-4.0395000000000003</v>
      </c>
    </row>
    <row r="17" spans="2:54" x14ac:dyDescent="0.4">
      <c r="B17" s="4" t="s">
        <v>23</v>
      </c>
      <c r="C17" s="4">
        <v>70</v>
      </c>
      <c r="D17" s="12">
        <v>-12.0588</v>
      </c>
      <c r="E17" s="4">
        <v>70</v>
      </c>
      <c r="F17" s="12">
        <v>-2.2368000000000001</v>
      </c>
      <c r="G17" s="4">
        <v>70</v>
      </c>
      <c r="H17" s="12">
        <v>-2.7871000000000001</v>
      </c>
      <c r="I17" s="4">
        <v>70</v>
      </c>
      <c r="J17" s="12">
        <v>-1.1309</v>
      </c>
      <c r="K17" s="4">
        <v>70</v>
      </c>
      <c r="L17" s="12">
        <v>-0.70826</v>
      </c>
      <c r="M17" s="4">
        <v>70</v>
      </c>
      <c r="N17" s="12">
        <v>-0.36674000000000001</v>
      </c>
      <c r="O17" s="4">
        <v>70</v>
      </c>
      <c r="P17" s="12">
        <v>0</v>
      </c>
      <c r="Q17" s="4">
        <v>70</v>
      </c>
      <c r="R17" s="12">
        <v>-1.34</v>
      </c>
      <c r="T17" s="6" t="s">
        <v>23</v>
      </c>
      <c r="U17" s="6">
        <v>24</v>
      </c>
      <c r="V17" s="13">
        <v>-12.948</v>
      </c>
      <c r="W17" s="6">
        <v>24</v>
      </c>
      <c r="X17" s="13">
        <v>-2.0543</v>
      </c>
      <c r="Y17" s="6">
        <v>24</v>
      </c>
      <c r="Z17" s="13">
        <v>-3.0232999999999999</v>
      </c>
      <c r="AA17" s="6">
        <v>24</v>
      </c>
      <c r="AB17" s="13">
        <v>-0.89027999999999996</v>
      </c>
      <c r="AC17" s="6">
        <v>24</v>
      </c>
      <c r="AD17" s="13">
        <v>-0.81572</v>
      </c>
      <c r="AE17" s="6">
        <v>24</v>
      </c>
      <c r="AF17" s="13">
        <v>-0.3533</v>
      </c>
      <c r="AG17" s="6">
        <v>24</v>
      </c>
      <c r="AH17" s="13">
        <v>0</v>
      </c>
      <c r="AI17" s="6">
        <v>24</v>
      </c>
      <c r="AJ17" s="13">
        <v>-1.1152</v>
      </c>
      <c r="AL17" s="4" t="s">
        <v>23</v>
      </c>
      <c r="AM17" s="4">
        <v>13</v>
      </c>
      <c r="AN17" s="12">
        <v>-3.0485000000000002</v>
      </c>
      <c r="AO17" s="4">
        <v>13</v>
      </c>
      <c r="AP17" s="12">
        <v>-2.2425000000000002</v>
      </c>
      <c r="AQ17" s="4">
        <v>13</v>
      </c>
      <c r="AR17" s="12">
        <v>-0.18217</v>
      </c>
      <c r="AS17" s="4">
        <v>13</v>
      </c>
      <c r="AT17" s="12">
        <v>-1.0484</v>
      </c>
      <c r="AU17" s="4">
        <v>13</v>
      </c>
      <c r="AV17" s="12">
        <v>-6.3136999999999999E-2</v>
      </c>
      <c r="AW17" s="4">
        <v>13</v>
      </c>
      <c r="AX17" s="12">
        <v>0</v>
      </c>
      <c r="AY17" s="4">
        <v>13</v>
      </c>
      <c r="AZ17" s="12">
        <v>0</v>
      </c>
      <c r="BA17" s="4">
        <v>13</v>
      </c>
      <c r="BB17" s="12">
        <v>-2.9058999999999999</v>
      </c>
    </row>
    <row r="18" spans="2:54" x14ac:dyDescent="0.4">
      <c r="B18" s="4" t="s">
        <v>24</v>
      </c>
      <c r="C18" s="4">
        <v>70</v>
      </c>
      <c r="D18" s="12">
        <v>-11.570399999999999</v>
      </c>
      <c r="E18" s="4">
        <v>70</v>
      </c>
      <c r="F18" s="12">
        <v>-2.1636000000000002</v>
      </c>
      <c r="G18" s="4">
        <v>70</v>
      </c>
      <c r="H18" s="12">
        <v>-2.5284</v>
      </c>
      <c r="I18" s="4">
        <v>70</v>
      </c>
      <c r="J18" s="12">
        <v>-1.0062</v>
      </c>
      <c r="K18" s="4">
        <v>70</v>
      </c>
      <c r="L18" s="12">
        <v>-0.57765</v>
      </c>
      <c r="M18" s="4">
        <v>70</v>
      </c>
      <c r="N18" s="12">
        <v>-0.10861</v>
      </c>
      <c r="O18" s="4">
        <v>70</v>
      </c>
      <c r="P18" s="12">
        <v>0</v>
      </c>
      <c r="Q18" s="4">
        <v>70</v>
      </c>
      <c r="R18" s="12">
        <v>-1.4300999999999999</v>
      </c>
      <c r="T18" s="6" t="s">
        <v>24</v>
      </c>
      <c r="U18" s="6">
        <v>24</v>
      </c>
      <c r="V18" s="13">
        <v>-12.416700000000001</v>
      </c>
      <c r="W18" s="6">
        <v>24</v>
      </c>
      <c r="X18" s="13">
        <v>-1.9812000000000001</v>
      </c>
      <c r="Y18" s="6">
        <v>24</v>
      </c>
      <c r="Z18" s="13">
        <v>-2.7479</v>
      </c>
      <c r="AA18" s="6">
        <v>24</v>
      </c>
      <c r="AB18" s="13">
        <v>-0.77251000000000003</v>
      </c>
      <c r="AC18" s="6">
        <v>24</v>
      </c>
      <c r="AD18" s="13">
        <v>-0.64839999999999998</v>
      </c>
      <c r="AE18" s="6">
        <v>24</v>
      </c>
      <c r="AF18" s="13">
        <v>-5.8146999999999997E-2</v>
      </c>
      <c r="AG18" s="6">
        <v>24</v>
      </c>
      <c r="AH18" s="13">
        <v>0</v>
      </c>
      <c r="AI18" s="6">
        <v>24</v>
      </c>
      <c r="AJ18" s="13">
        <v>-1.2919</v>
      </c>
      <c r="AL18" s="4" t="s">
        <v>24</v>
      </c>
      <c r="AM18" s="4">
        <v>13</v>
      </c>
      <c r="AN18" s="12">
        <v>-2.8713000000000002</v>
      </c>
      <c r="AO18" s="4">
        <v>13</v>
      </c>
      <c r="AP18" s="12">
        <v>-2.0446</v>
      </c>
      <c r="AQ18" s="4">
        <v>13</v>
      </c>
      <c r="AR18" s="12">
        <v>-8.0396999999999996E-2</v>
      </c>
      <c r="AS18" s="4">
        <v>13</v>
      </c>
      <c r="AT18" s="12">
        <v>-0.39190999999999998</v>
      </c>
      <c r="AU18" s="4">
        <v>13</v>
      </c>
      <c r="AV18" s="12">
        <v>-8.5402000000000006E-2</v>
      </c>
      <c r="AW18" s="4">
        <v>13</v>
      </c>
      <c r="AX18" s="12">
        <v>0</v>
      </c>
      <c r="AY18" s="4">
        <v>13</v>
      </c>
      <c r="AZ18" s="12">
        <v>0</v>
      </c>
      <c r="BA18" s="4">
        <v>13</v>
      </c>
      <c r="BB18" s="12">
        <v>-3.3460000000000001</v>
      </c>
    </row>
    <row r="19" spans="2:54" x14ac:dyDescent="0.4">
      <c r="B19" s="4" t="s">
        <v>25</v>
      </c>
      <c r="C19" s="4">
        <v>70</v>
      </c>
      <c r="D19" s="12">
        <v>-11.001099999999999</v>
      </c>
      <c r="E19" s="4">
        <v>70</v>
      </c>
      <c r="F19" s="12">
        <v>-2.1233</v>
      </c>
      <c r="G19" s="4">
        <v>70</v>
      </c>
      <c r="H19" s="12">
        <v>-2.3506999999999998</v>
      </c>
      <c r="I19" s="4">
        <v>70</v>
      </c>
      <c r="J19" s="12">
        <v>-0.79488000000000003</v>
      </c>
      <c r="K19" s="4">
        <v>70</v>
      </c>
      <c r="L19" s="12">
        <v>-0.55008999999999997</v>
      </c>
      <c r="M19" s="4">
        <v>70</v>
      </c>
      <c r="N19" s="12">
        <v>-0.16278000000000001</v>
      </c>
      <c r="O19" s="4">
        <v>70</v>
      </c>
      <c r="P19" s="12">
        <v>0</v>
      </c>
      <c r="Q19" s="4">
        <v>70</v>
      </c>
      <c r="R19" s="12">
        <v>-2.0125999999999999</v>
      </c>
      <c r="T19" s="6" t="s">
        <v>25</v>
      </c>
      <c r="U19" s="6">
        <v>24</v>
      </c>
      <c r="V19" s="13">
        <v>-11.787800000000001</v>
      </c>
      <c r="W19" s="6">
        <v>24</v>
      </c>
      <c r="X19" s="13">
        <v>-1.9266000000000001</v>
      </c>
      <c r="Y19" s="6">
        <v>24</v>
      </c>
      <c r="Z19" s="13">
        <v>-2.5327000000000002</v>
      </c>
      <c r="AA19" s="6">
        <v>24</v>
      </c>
      <c r="AB19" s="13">
        <v>-0.51373999999999997</v>
      </c>
      <c r="AC19" s="6">
        <v>24</v>
      </c>
      <c r="AD19" s="13">
        <v>-0.59914000000000001</v>
      </c>
      <c r="AE19" s="6">
        <v>24</v>
      </c>
      <c r="AF19" s="13">
        <v>-0.14405000000000001</v>
      </c>
      <c r="AG19" s="6">
        <v>24</v>
      </c>
      <c r="AH19" s="13">
        <v>0</v>
      </c>
      <c r="AI19" s="6">
        <v>24</v>
      </c>
      <c r="AJ19" s="13">
        <v>-1.8675999999999999</v>
      </c>
      <c r="AL19" s="4" t="s">
        <v>25</v>
      </c>
      <c r="AM19" s="4">
        <v>13</v>
      </c>
      <c r="AN19" s="12">
        <v>-2.6421000000000001</v>
      </c>
      <c r="AO19" s="4">
        <v>13</v>
      </c>
      <c r="AP19" s="12">
        <v>-2.6435</v>
      </c>
      <c r="AQ19" s="4">
        <v>13</v>
      </c>
      <c r="AR19" s="12">
        <v>-4.1773999999999999E-2</v>
      </c>
      <c r="AS19" s="4">
        <v>13</v>
      </c>
      <c r="AT19" s="12">
        <v>-0.42007</v>
      </c>
      <c r="AU19" s="4">
        <v>13</v>
      </c>
      <c r="AV19" s="12">
        <v>-3.5289000000000001E-2</v>
      </c>
      <c r="AW19" s="4">
        <v>13</v>
      </c>
      <c r="AX19" s="12">
        <v>0</v>
      </c>
      <c r="AY19" s="4">
        <v>13</v>
      </c>
      <c r="AZ19" s="12">
        <v>0</v>
      </c>
      <c r="BA19" s="4">
        <v>13</v>
      </c>
      <c r="BB19" s="12">
        <v>-3.0135999999999998</v>
      </c>
    </row>
    <row r="20" spans="2:54" x14ac:dyDescent="0.4">
      <c r="B20" s="4" t="s">
        <v>26</v>
      </c>
      <c r="C20" s="4">
        <v>70</v>
      </c>
      <c r="D20" s="12">
        <v>-10.6328</v>
      </c>
      <c r="E20" s="4">
        <v>70</v>
      </c>
      <c r="F20" s="12">
        <v>-2.0781999999999998</v>
      </c>
      <c r="G20" s="4">
        <v>70</v>
      </c>
      <c r="H20" s="12">
        <v>-2.1349999999999998</v>
      </c>
      <c r="I20" s="4">
        <v>70</v>
      </c>
      <c r="J20" s="12">
        <v>-0.64419000000000004</v>
      </c>
      <c r="K20" s="4">
        <v>70</v>
      </c>
      <c r="L20" s="12">
        <v>-0.34609000000000001</v>
      </c>
      <c r="M20" s="4">
        <v>70</v>
      </c>
      <c r="N20" s="12">
        <v>-0.11749</v>
      </c>
      <c r="O20" s="4">
        <v>70</v>
      </c>
      <c r="P20" s="12">
        <v>0</v>
      </c>
      <c r="Q20" s="4">
        <v>70</v>
      </c>
      <c r="R20" s="12">
        <v>-2.1402000000000001</v>
      </c>
      <c r="T20" s="6" t="s">
        <v>26</v>
      </c>
      <c r="U20" s="6">
        <v>24</v>
      </c>
      <c r="V20" s="13">
        <v>-11.368600000000001</v>
      </c>
      <c r="W20" s="6">
        <v>24</v>
      </c>
      <c r="X20" s="13">
        <v>-1.8787</v>
      </c>
      <c r="Y20" s="6">
        <v>24</v>
      </c>
      <c r="Z20" s="13">
        <v>-2.3130999999999999</v>
      </c>
      <c r="AA20" s="6">
        <v>24</v>
      </c>
      <c r="AB20" s="13">
        <v>-0.43152000000000001</v>
      </c>
      <c r="AC20" s="6">
        <v>24</v>
      </c>
      <c r="AD20" s="13">
        <v>-0.40275</v>
      </c>
      <c r="AE20" s="6">
        <v>24</v>
      </c>
      <c r="AF20" s="13">
        <v>-9.5237000000000002E-2</v>
      </c>
      <c r="AG20" s="6">
        <v>24</v>
      </c>
      <c r="AH20" s="13">
        <v>0</v>
      </c>
      <c r="AI20" s="6">
        <v>24</v>
      </c>
      <c r="AJ20" s="13">
        <v>-2.0049999999999999</v>
      </c>
      <c r="AL20" s="4" t="s">
        <v>26</v>
      </c>
      <c r="AM20" s="4">
        <v>13</v>
      </c>
      <c r="AN20" s="12">
        <v>-3.1093999999999999</v>
      </c>
      <c r="AO20" s="4">
        <v>13</v>
      </c>
      <c r="AP20" s="12">
        <v>-2.0297999999999998</v>
      </c>
      <c r="AQ20" s="4">
        <v>13</v>
      </c>
      <c r="AR20" s="12">
        <v>-6.5855999999999998E-2</v>
      </c>
      <c r="AS20" s="4">
        <v>13</v>
      </c>
      <c r="AT20" s="12">
        <v>-0.76753000000000005</v>
      </c>
      <c r="AU20" s="4">
        <v>13</v>
      </c>
      <c r="AV20" s="12">
        <v>-6.2897999999999996E-2</v>
      </c>
      <c r="AW20" s="4">
        <v>13</v>
      </c>
      <c r="AX20" s="12">
        <v>-0.75210999999999995</v>
      </c>
      <c r="AY20" s="4">
        <v>13</v>
      </c>
      <c r="AZ20" s="12">
        <v>0</v>
      </c>
      <c r="BA20" s="4">
        <v>13</v>
      </c>
      <c r="BB20" s="12">
        <v>-2.5840000000000001</v>
      </c>
    </row>
    <row r="21" spans="2:54" x14ac:dyDescent="0.4">
      <c r="B21" s="4" t="s">
        <v>27</v>
      </c>
      <c r="C21" s="4">
        <v>70</v>
      </c>
      <c r="D21" s="12">
        <v>-9.9148800000000001</v>
      </c>
      <c r="E21" s="4">
        <v>70</v>
      </c>
      <c r="F21" s="12">
        <v>-2.0042</v>
      </c>
      <c r="G21" s="4">
        <v>70</v>
      </c>
      <c r="H21" s="12">
        <v>-2.1017999999999999</v>
      </c>
      <c r="I21" s="4">
        <v>70</v>
      </c>
      <c r="J21" s="12">
        <v>-0.59367999999999999</v>
      </c>
      <c r="K21" s="4">
        <v>70</v>
      </c>
      <c r="L21" s="12">
        <v>-0.34188000000000002</v>
      </c>
      <c r="M21" s="4">
        <v>70</v>
      </c>
      <c r="N21" s="12">
        <v>-0.13969999999999999</v>
      </c>
      <c r="O21" s="4">
        <v>70</v>
      </c>
      <c r="P21" s="12">
        <v>0</v>
      </c>
      <c r="Q21" s="4">
        <v>70</v>
      </c>
      <c r="R21" s="12">
        <v>-2.2494000000000001</v>
      </c>
      <c r="T21" s="6" t="s">
        <v>27</v>
      </c>
      <c r="U21" s="6">
        <v>24</v>
      </c>
      <c r="V21" s="13">
        <v>-10.6957</v>
      </c>
      <c r="W21" s="6">
        <v>24</v>
      </c>
      <c r="X21" s="13">
        <v>-1.7810999999999999</v>
      </c>
      <c r="Y21" s="6">
        <v>24</v>
      </c>
      <c r="Z21" s="13">
        <v>-2.2389999999999999</v>
      </c>
      <c r="AA21" s="6">
        <v>24</v>
      </c>
      <c r="AB21" s="13">
        <v>-0.37569999999999998</v>
      </c>
      <c r="AC21" s="6">
        <v>24</v>
      </c>
      <c r="AD21" s="13">
        <v>-0.35365999999999997</v>
      </c>
      <c r="AE21" s="6">
        <v>24</v>
      </c>
      <c r="AF21" s="13">
        <v>-8.6398000000000003E-2</v>
      </c>
      <c r="AG21" s="6">
        <v>24</v>
      </c>
      <c r="AH21" s="13">
        <v>0</v>
      </c>
      <c r="AI21" s="6">
        <v>24</v>
      </c>
      <c r="AJ21" s="13">
        <v>-2.2147999999999999</v>
      </c>
      <c r="AL21" s="4" t="s">
        <v>27</v>
      </c>
      <c r="AM21" s="4">
        <v>13</v>
      </c>
      <c r="AN21" s="12">
        <v>-3.5108000000000001</v>
      </c>
      <c r="AO21" s="4">
        <v>13</v>
      </c>
      <c r="AP21" s="12">
        <v>-2.1848000000000001</v>
      </c>
      <c r="AQ21" s="4">
        <v>13</v>
      </c>
      <c r="AR21" s="12">
        <v>-0.14928</v>
      </c>
      <c r="AS21" s="4">
        <v>13</v>
      </c>
      <c r="AT21" s="12">
        <v>-0.57501999999999998</v>
      </c>
      <c r="AU21" s="4">
        <v>13</v>
      </c>
      <c r="AV21" s="12">
        <v>0</v>
      </c>
      <c r="AW21" s="4">
        <v>13</v>
      </c>
      <c r="AX21" s="12">
        <v>-0.18274000000000001</v>
      </c>
      <c r="AY21" s="4">
        <v>13</v>
      </c>
      <c r="AZ21" s="12">
        <v>0</v>
      </c>
      <c r="BA21" s="4">
        <v>13</v>
      </c>
      <c r="BB21" s="12">
        <v>-2.9076</v>
      </c>
    </row>
    <row r="22" spans="2:54" x14ac:dyDescent="0.4">
      <c r="B22" s="4" t="s">
        <v>28</v>
      </c>
      <c r="C22" s="4">
        <v>70</v>
      </c>
      <c r="D22" s="12">
        <v>-9.6614299999999993</v>
      </c>
      <c r="E22" s="4">
        <v>70</v>
      </c>
      <c r="F22" s="12">
        <v>-2.0491999999999999</v>
      </c>
      <c r="G22" s="4">
        <v>70</v>
      </c>
      <c r="H22" s="12">
        <v>-2.0388999999999999</v>
      </c>
      <c r="I22" s="4">
        <v>70</v>
      </c>
      <c r="J22" s="12">
        <v>-0.50090000000000001</v>
      </c>
      <c r="K22" s="4">
        <v>70</v>
      </c>
      <c r="L22" s="12">
        <v>-0.24296000000000001</v>
      </c>
      <c r="M22" s="4">
        <v>70</v>
      </c>
      <c r="N22" s="12">
        <v>-9.8748000000000002E-2</v>
      </c>
      <c r="O22" s="4">
        <v>70</v>
      </c>
      <c r="P22" s="12">
        <v>0</v>
      </c>
      <c r="Q22" s="4">
        <v>70</v>
      </c>
      <c r="R22" s="12">
        <v>-2.5430999999999999</v>
      </c>
      <c r="T22" s="6" t="s">
        <v>28</v>
      </c>
      <c r="U22" s="6">
        <v>24</v>
      </c>
      <c r="V22" s="13">
        <v>-10.4025</v>
      </c>
      <c r="W22" s="6">
        <v>24</v>
      </c>
      <c r="X22" s="13">
        <v>-1.8513999999999999</v>
      </c>
      <c r="Y22" s="6">
        <v>24</v>
      </c>
      <c r="Z22" s="13">
        <v>-2.1677</v>
      </c>
      <c r="AA22" s="6">
        <v>24</v>
      </c>
      <c r="AB22" s="13">
        <v>-0.29826999999999998</v>
      </c>
      <c r="AC22" s="6">
        <v>24</v>
      </c>
      <c r="AD22" s="13">
        <v>-0.25003999999999998</v>
      </c>
      <c r="AE22" s="6">
        <v>24</v>
      </c>
      <c r="AF22" s="13">
        <v>-4.7957E-2</v>
      </c>
      <c r="AG22" s="6">
        <v>24</v>
      </c>
      <c r="AH22" s="13">
        <v>0</v>
      </c>
      <c r="AI22" s="6">
        <v>24</v>
      </c>
      <c r="AJ22" s="13">
        <v>-2.4933999999999998</v>
      </c>
      <c r="AL22" s="4" t="s">
        <v>28</v>
      </c>
      <c r="AM22" s="4">
        <v>13</v>
      </c>
      <c r="AN22" s="12">
        <v>-3.3871000000000002</v>
      </c>
      <c r="AO22" s="4">
        <v>13</v>
      </c>
      <c r="AP22" s="12">
        <v>-2.0680999999999998</v>
      </c>
      <c r="AQ22" s="4">
        <v>13</v>
      </c>
      <c r="AR22" s="12">
        <v>-0.13805999999999999</v>
      </c>
      <c r="AS22" s="4">
        <v>13</v>
      </c>
      <c r="AT22" s="12">
        <v>-0.59741999999999995</v>
      </c>
      <c r="AU22" s="4">
        <v>13</v>
      </c>
      <c r="AV22" s="12">
        <v>0</v>
      </c>
      <c r="AW22" s="4">
        <v>13</v>
      </c>
      <c r="AX22" s="12">
        <v>-0.16397</v>
      </c>
      <c r="AY22" s="4">
        <v>13</v>
      </c>
      <c r="AZ22" s="12">
        <v>0</v>
      </c>
      <c r="BA22" s="4">
        <v>13</v>
      </c>
      <c r="BB22" s="12">
        <v>-3.4312</v>
      </c>
    </row>
    <row r="23" spans="2:54" x14ac:dyDescent="0.4">
      <c r="B23" s="4" t="s">
        <v>29</v>
      </c>
      <c r="C23" s="4">
        <v>70</v>
      </c>
      <c r="D23" s="12">
        <v>-9.3894699999999993</v>
      </c>
      <c r="E23" s="4">
        <v>70</v>
      </c>
      <c r="F23" s="12">
        <v>-2.0594999999999999</v>
      </c>
      <c r="G23" s="4">
        <v>70</v>
      </c>
      <c r="H23" s="12">
        <v>-1.9297</v>
      </c>
      <c r="I23" s="4">
        <v>70</v>
      </c>
      <c r="J23" s="12">
        <v>-0.62178</v>
      </c>
      <c r="K23" s="4">
        <v>70</v>
      </c>
      <c r="L23" s="12">
        <v>-0.34438999999999997</v>
      </c>
      <c r="M23" s="4">
        <v>70</v>
      </c>
      <c r="N23" s="12">
        <v>-3.7758E-2</v>
      </c>
      <c r="O23" s="4">
        <v>70</v>
      </c>
      <c r="P23" s="12">
        <v>0</v>
      </c>
      <c r="Q23" s="4">
        <v>70</v>
      </c>
      <c r="R23" s="12">
        <v>-1.9762999999999999</v>
      </c>
      <c r="T23" s="6" t="s">
        <v>29</v>
      </c>
      <c r="U23" s="6">
        <v>24</v>
      </c>
      <c r="V23" s="13">
        <v>-10.0763</v>
      </c>
      <c r="W23" s="6">
        <v>24</v>
      </c>
      <c r="X23" s="13">
        <v>-1.8576999999999999</v>
      </c>
      <c r="Y23" s="6">
        <v>24</v>
      </c>
      <c r="Z23" s="13">
        <v>-2.0369000000000002</v>
      </c>
      <c r="AA23" s="6">
        <v>24</v>
      </c>
      <c r="AB23" s="13">
        <v>-0.46050000000000002</v>
      </c>
      <c r="AC23" s="6">
        <v>24</v>
      </c>
      <c r="AD23" s="13">
        <v>-0.36870000000000003</v>
      </c>
      <c r="AE23" s="6">
        <v>24</v>
      </c>
      <c r="AF23" s="13">
        <v>0</v>
      </c>
      <c r="AG23" s="6">
        <v>24</v>
      </c>
      <c r="AH23" s="13">
        <v>0</v>
      </c>
      <c r="AI23" s="6">
        <v>24</v>
      </c>
      <c r="AJ23" s="13">
        <v>-1.7806</v>
      </c>
      <c r="AL23" s="4" t="s">
        <v>29</v>
      </c>
      <c r="AM23" s="4">
        <v>13</v>
      </c>
      <c r="AN23" s="12">
        <v>-3.2254999999999998</v>
      </c>
      <c r="AO23" s="4">
        <v>13</v>
      </c>
      <c r="AP23" s="12">
        <v>-2.2578</v>
      </c>
      <c r="AQ23" s="4">
        <v>13</v>
      </c>
      <c r="AR23" s="12">
        <v>-5.9175999999999999E-2</v>
      </c>
      <c r="AS23" s="4">
        <v>13</v>
      </c>
      <c r="AT23" s="12">
        <v>-0.61567000000000005</v>
      </c>
      <c r="AU23" s="4">
        <v>13</v>
      </c>
      <c r="AV23" s="12">
        <v>0</v>
      </c>
      <c r="AW23" s="4">
        <v>13</v>
      </c>
      <c r="AX23" s="12">
        <v>-0.17515</v>
      </c>
      <c r="AY23" s="4">
        <v>13</v>
      </c>
      <c r="AZ23" s="12">
        <v>0</v>
      </c>
      <c r="BA23" s="4">
        <v>13</v>
      </c>
      <c r="BB23" s="12">
        <v>-3.3340999999999998</v>
      </c>
    </row>
    <row r="24" spans="2:54" x14ac:dyDescent="0.4">
      <c r="B24" s="4" t="s">
        <v>30</v>
      </c>
      <c r="C24" s="4">
        <v>70</v>
      </c>
      <c r="D24" s="12">
        <v>-9.1108799999999999</v>
      </c>
      <c r="E24" s="4">
        <v>70</v>
      </c>
      <c r="F24" s="12">
        <v>-1.9832000000000001</v>
      </c>
      <c r="G24" s="4">
        <v>70</v>
      </c>
      <c r="H24" s="12">
        <v>-1.8352999999999999</v>
      </c>
      <c r="I24" s="4">
        <v>70</v>
      </c>
      <c r="J24" s="12">
        <v>-0.66552999999999995</v>
      </c>
      <c r="K24" s="4">
        <v>70</v>
      </c>
      <c r="L24" s="12">
        <v>-0.30129</v>
      </c>
      <c r="M24" s="4">
        <v>70</v>
      </c>
      <c r="N24" s="12">
        <v>-6.5863000000000005E-2</v>
      </c>
      <c r="O24" s="4">
        <v>70</v>
      </c>
      <c r="P24" s="12">
        <v>0</v>
      </c>
      <c r="Q24" s="4">
        <v>70</v>
      </c>
      <c r="R24" s="12">
        <v>-1.5975999999999999</v>
      </c>
      <c r="T24" s="6" t="s">
        <v>30</v>
      </c>
      <c r="U24" s="6">
        <v>24</v>
      </c>
      <c r="V24" s="13">
        <v>-9.8585499999999993</v>
      </c>
      <c r="W24" s="6">
        <v>24</v>
      </c>
      <c r="X24" s="13">
        <v>-1.8042</v>
      </c>
      <c r="Y24" s="6">
        <v>24</v>
      </c>
      <c r="Z24" s="13">
        <v>-1.9131</v>
      </c>
      <c r="AA24" s="6">
        <v>24</v>
      </c>
      <c r="AB24" s="13">
        <v>-0.48697000000000001</v>
      </c>
      <c r="AC24" s="6">
        <v>24</v>
      </c>
      <c r="AD24" s="13">
        <v>-0.33517999999999998</v>
      </c>
      <c r="AE24" s="6">
        <v>24</v>
      </c>
      <c r="AF24" s="13">
        <v>-3.4611000000000002E-6</v>
      </c>
      <c r="AG24" s="6">
        <v>24</v>
      </c>
      <c r="AH24" s="13">
        <v>0</v>
      </c>
      <c r="AI24" s="6">
        <v>24</v>
      </c>
      <c r="AJ24" s="13">
        <v>-1.5143</v>
      </c>
      <c r="AL24" s="4" t="s">
        <v>30</v>
      </c>
      <c r="AM24" s="4">
        <v>13</v>
      </c>
      <c r="AN24" s="12">
        <v>-3.0954999999999999</v>
      </c>
      <c r="AO24" s="4">
        <v>13</v>
      </c>
      <c r="AP24" s="12">
        <v>-2.2469000000000001</v>
      </c>
      <c r="AQ24" s="4">
        <v>13</v>
      </c>
      <c r="AR24" s="12">
        <v>-0.15237999999999999</v>
      </c>
      <c r="AS24" s="4">
        <v>13</v>
      </c>
      <c r="AT24" s="12">
        <v>-0.49575999999999998</v>
      </c>
      <c r="AU24" s="4">
        <v>13</v>
      </c>
      <c r="AV24" s="12">
        <v>0</v>
      </c>
      <c r="AW24" s="4">
        <v>13</v>
      </c>
      <c r="AX24" s="12">
        <v>0</v>
      </c>
      <c r="AY24" s="4">
        <v>13</v>
      </c>
      <c r="AZ24" s="12">
        <v>0</v>
      </c>
      <c r="BA24" s="4">
        <v>13</v>
      </c>
      <c r="BB24" s="12">
        <v>-3.0102000000000002</v>
      </c>
    </row>
    <row r="25" spans="2:54" x14ac:dyDescent="0.4">
      <c r="B25" s="4" t="s">
        <v>31</v>
      </c>
      <c r="C25" s="4">
        <v>70</v>
      </c>
      <c r="D25" s="12">
        <v>-9.1682699999999997</v>
      </c>
      <c r="E25" s="4">
        <v>70</v>
      </c>
      <c r="F25" s="12">
        <v>-2.0164</v>
      </c>
      <c r="G25" s="4">
        <v>70</v>
      </c>
      <c r="H25" s="12">
        <v>-1.4625999999999999</v>
      </c>
      <c r="I25" s="4">
        <v>70</v>
      </c>
      <c r="J25" s="12">
        <v>-0.60214999999999996</v>
      </c>
      <c r="K25" s="4">
        <v>70</v>
      </c>
      <c r="L25" s="12">
        <v>-3.2104000000000001E-2</v>
      </c>
      <c r="M25" s="4">
        <v>70</v>
      </c>
      <c r="N25" s="12">
        <v>-6.0776999999999998E-2</v>
      </c>
      <c r="O25" s="4">
        <v>70</v>
      </c>
      <c r="P25" s="12">
        <v>0</v>
      </c>
      <c r="Q25" s="4">
        <v>70</v>
      </c>
      <c r="R25" s="12">
        <v>-1.5106999999999999</v>
      </c>
      <c r="T25" s="6" t="s">
        <v>31</v>
      </c>
      <c r="U25" s="6">
        <v>24</v>
      </c>
      <c r="V25" s="13">
        <v>-9.9385399999999997</v>
      </c>
      <c r="W25" s="6">
        <v>24</v>
      </c>
      <c r="X25" s="13">
        <v>-1.8335999999999999</v>
      </c>
      <c r="Y25" s="6">
        <v>24</v>
      </c>
      <c r="Z25" s="13">
        <v>-1.4076</v>
      </c>
      <c r="AA25" s="6">
        <v>24</v>
      </c>
      <c r="AB25" s="13">
        <v>-0.50402999999999998</v>
      </c>
      <c r="AC25" s="6">
        <v>24</v>
      </c>
      <c r="AD25" s="13">
        <v>0</v>
      </c>
      <c r="AE25" s="6">
        <v>24</v>
      </c>
      <c r="AF25" s="13">
        <v>0</v>
      </c>
      <c r="AG25" s="6">
        <v>24</v>
      </c>
      <c r="AH25" s="13">
        <v>0</v>
      </c>
      <c r="AI25" s="6">
        <v>24</v>
      </c>
      <c r="AJ25" s="13">
        <v>-1.4836</v>
      </c>
      <c r="AL25" s="4" t="s">
        <v>31</v>
      </c>
      <c r="AM25" s="4">
        <v>13</v>
      </c>
      <c r="AN25" s="12">
        <v>-2.9561000000000002</v>
      </c>
      <c r="AO25" s="4">
        <v>13</v>
      </c>
      <c r="AP25" s="12">
        <v>-2.6577999999999999</v>
      </c>
      <c r="AQ25" s="4">
        <v>13</v>
      </c>
      <c r="AR25" s="12">
        <v>-0.12926000000000001</v>
      </c>
      <c r="AS25" s="4">
        <v>13</v>
      </c>
      <c r="AT25" s="12">
        <v>-0.34472000000000003</v>
      </c>
      <c r="AU25" s="4">
        <v>13</v>
      </c>
      <c r="AV25" s="12">
        <v>0</v>
      </c>
      <c r="AW25" s="4">
        <v>13</v>
      </c>
      <c r="AX25" s="12">
        <v>-0.35420000000000001</v>
      </c>
      <c r="AY25" s="4">
        <v>13</v>
      </c>
      <c r="AZ25" s="12">
        <v>0</v>
      </c>
      <c r="BA25" s="4">
        <v>13</v>
      </c>
      <c r="BB25" s="12">
        <v>-3.1137000000000001</v>
      </c>
    </row>
    <row r="26" spans="2:54" x14ac:dyDescent="0.4">
      <c r="B26" s="4" t="s">
        <v>32</v>
      </c>
      <c r="C26" s="4">
        <v>70</v>
      </c>
      <c r="D26" s="12">
        <v>-9.1181800000000006</v>
      </c>
      <c r="E26" s="4">
        <v>70</v>
      </c>
      <c r="F26" s="12">
        <v>-2.0099</v>
      </c>
      <c r="G26" s="4">
        <v>70</v>
      </c>
      <c r="H26" s="12">
        <v>-1.4196</v>
      </c>
      <c r="I26" s="4">
        <v>70</v>
      </c>
      <c r="J26" s="12">
        <v>-0.67044000000000004</v>
      </c>
      <c r="K26" s="4">
        <v>70</v>
      </c>
      <c r="L26" s="12">
        <v>-6.7683999999999994E-2</v>
      </c>
      <c r="M26" s="4">
        <v>70</v>
      </c>
      <c r="N26" s="12">
        <v>-8.2392000000000007E-2</v>
      </c>
      <c r="O26" s="4">
        <v>70</v>
      </c>
      <c r="P26" s="12">
        <v>0</v>
      </c>
      <c r="Q26" s="4">
        <v>70</v>
      </c>
      <c r="R26" s="12">
        <v>-1.4816</v>
      </c>
      <c r="T26" s="6" t="s">
        <v>32</v>
      </c>
      <c r="U26" s="6">
        <v>24</v>
      </c>
      <c r="V26" s="13">
        <v>-9.8294599999999992</v>
      </c>
      <c r="W26" s="6">
        <v>24</v>
      </c>
      <c r="X26" s="13">
        <v>-1.8171999999999999</v>
      </c>
      <c r="Y26" s="6">
        <v>24</v>
      </c>
      <c r="Z26" s="13">
        <v>-1.3694</v>
      </c>
      <c r="AA26" s="6">
        <v>24</v>
      </c>
      <c r="AB26" s="13">
        <v>-0.60829</v>
      </c>
      <c r="AC26" s="6">
        <v>24</v>
      </c>
      <c r="AD26" s="13">
        <v>-1.0126E-2</v>
      </c>
      <c r="AE26" s="6">
        <v>24</v>
      </c>
      <c r="AF26" s="13">
        <v>0</v>
      </c>
      <c r="AG26" s="6">
        <v>24</v>
      </c>
      <c r="AH26" s="13">
        <v>0</v>
      </c>
      <c r="AI26" s="6">
        <v>24</v>
      </c>
      <c r="AJ26" s="13">
        <v>-1.4787999999999999</v>
      </c>
      <c r="AL26" s="4" t="s">
        <v>32</v>
      </c>
      <c r="AM26" s="4">
        <v>13</v>
      </c>
      <c r="AN26" s="12">
        <v>-2.9969999999999999</v>
      </c>
      <c r="AO26" s="4">
        <v>13</v>
      </c>
      <c r="AP26" s="12">
        <v>-2.8546999999999998</v>
      </c>
      <c r="AQ26" s="4">
        <v>13</v>
      </c>
      <c r="AR26" s="12">
        <v>-0.22714999999999999</v>
      </c>
      <c r="AS26" s="4">
        <v>13</v>
      </c>
      <c r="AT26" s="12">
        <v>-0.40083999999999997</v>
      </c>
      <c r="AU26" s="4">
        <v>13</v>
      </c>
      <c r="AV26" s="12">
        <v>0</v>
      </c>
      <c r="AW26" s="4">
        <v>13</v>
      </c>
      <c r="AX26" s="12">
        <v>-5.8372E-2</v>
      </c>
      <c r="AY26" s="4">
        <v>13</v>
      </c>
      <c r="AZ26" s="12">
        <v>0</v>
      </c>
      <c r="BA26" s="4">
        <v>13</v>
      </c>
      <c r="BB26" s="12">
        <v>-2.6082999999999998</v>
      </c>
    </row>
    <row r="27" spans="2:54" x14ac:dyDescent="0.4">
      <c r="B27" s="4" t="s">
        <v>33</v>
      </c>
      <c r="C27" s="4">
        <v>70</v>
      </c>
      <c r="D27" s="12">
        <v>-8.8914600000000004</v>
      </c>
      <c r="E27" s="4">
        <v>70</v>
      </c>
      <c r="F27" s="12">
        <v>-2.024</v>
      </c>
      <c r="G27" s="4">
        <v>70</v>
      </c>
      <c r="H27" s="12">
        <v>-1.3062</v>
      </c>
      <c r="I27" s="4">
        <v>70</v>
      </c>
      <c r="J27" s="12">
        <v>-0.60956999999999995</v>
      </c>
      <c r="K27" s="4">
        <v>70</v>
      </c>
      <c r="L27" s="12">
        <v>-6.5661999999999998E-2</v>
      </c>
      <c r="M27" s="4">
        <v>70</v>
      </c>
      <c r="N27" s="12">
        <v>-0.14482</v>
      </c>
      <c r="O27" s="4">
        <v>70</v>
      </c>
      <c r="P27" s="12">
        <v>0</v>
      </c>
      <c r="Q27" s="4">
        <v>70</v>
      </c>
      <c r="R27" s="12">
        <v>-1.6397999999999999</v>
      </c>
      <c r="T27" s="6" t="s">
        <v>33</v>
      </c>
      <c r="U27" s="6">
        <v>24</v>
      </c>
      <c r="V27" s="13">
        <v>-9.5896899999999992</v>
      </c>
      <c r="W27" s="6">
        <v>24</v>
      </c>
      <c r="X27" s="13">
        <v>-1.8347</v>
      </c>
      <c r="Y27" s="6">
        <v>24</v>
      </c>
      <c r="Z27" s="13">
        <v>-1.2699</v>
      </c>
      <c r="AA27" s="6">
        <v>24</v>
      </c>
      <c r="AB27" s="13">
        <v>-0.52583999999999997</v>
      </c>
      <c r="AC27" s="6">
        <v>24</v>
      </c>
      <c r="AD27" s="13">
        <v>-1.9795E-2</v>
      </c>
      <c r="AE27" s="6">
        <v>24</v>
      </c>
      <c r="AF27" s="13">
        <v>0</v>
      </c>
      <c r="AG27" s="6">
        <v>24</v>
      </c>
      <c r="AH27" s="13">
        <v>0</v>
      </c>
      <c r="AI27" s="6">
        <v>24</v>
      </c>
      <c r="AJ27" s="13">
        <v>-1.6676</v>
      </c>
      <c r="AL27" s="4" t="s">
        <v>33</v>
      </c>
      <c r="AM27" s="4">
        <v>13</v>
      </c>
      <c r="AN27" s="12">
        <v>-2.798</v>
      </c>
      <c r="AO27" s="4">
        <v>13</v>
      </c>
      <c r="AP27" s="12">
        <v>-3.2498999999999998</v>
      </c>
      <c r="AQ27" s="4">
        <v>13</v>
      </c>
      <c r="AR27" s="12">
        <v>-0.26750000000000002</v>
      </c>
      <c r="AS27" s="4">
        <v>13</v>
      </c>
      <c r="AT27" s="12">
        <v>-0.35014000000000001</v>
      </c>
      <c r="AU27" s="4">
        <v>13</v>
      </c>
      <c r="AV27" s="12">
        <v>0</v>
      </c>
      <c r="AW27" s="4">
        <v>13</v>
      </c>
      <c r="AX27" s="12">
        <v>-0.58526999999999996</v>
      </c>
      <c r="AY27" s="4">
        <v>13</v>
      </c>
      <c r="AZ27" s="12">
        <v>0</v>
      </c>
      <c r="BA27" s="4">
        <v>13</v>
      </c>
      <c r="BB27" s="12">
        <v>-2.2665000000000002</v>
      </c>
    </row>
    <row r="28" spans="2:54" x14ac:dyDescent="0.4">
      <c r="B28" s="4" t="s">
        <v>34</v>
      </c>
      <c r="C28" s="4">
        <v>70</v>
      </c>
      <c r="D28" s="12">
        <v>-8.6309299999999993</v>
      </c>
      <c r="E28" s="4">
        <v>70</v>
      </c>
      <c r="F28" s="12">
        <v>-1.9237</v>
      </c>
      <c r="G28" s="4">
        <v>70</v>
      </c>
      <c r="H28" s="12">
        <v>-1.1782999999999999</v>
      </c>
      <c r="I28" s="4">
        <v>70</v>
      </c>
      <c r="J28" s="12">
        <v>-0.60048999999999997</v>
      </c>
      <c r="K28" s="4">
        <v>70</v>
      </c>
      <c r="L28" s="12">
        <v>-4.3351000000000001E-2</v>
      </c>
      <c r="M28" s="4">
        <v>70</v>
      </c>
      <c r="N28" s="12">
        <v>-0.15991</v>
      </c>
      <c r="O28" s="4">
        <v>70</v>
      </c>
      <c r="P28" s="12">
        <v>3.9149999999999997E-2</v>
      </c>
      <c r="Q28" s="4">
        <v>70</v>
      </c>
      <c r="R28" s="12">
        <v>-1.5437000000000001</v>
      </c>
      <c r="T28" s="6" t="s">
        <v>34</v>
      </c>
      <c r="U28" s="6">
        <v>24</v>
      </c>
      <c r="V28" s="13">
        <v>-9.3446700000000007</v>
      </c>
      <c r="W28" s="6">
        <v>24</v>
      </c>
      <c r="X28" s="13">
        <v>-1.7132000000000001</v>
      </c>
      <c r="Y28" s="6">
        <v>24</v>
      </c>
      <c r="Z28" s="13">
        <v>-1.1254999999999999</v>
      </c>
      <c r="AA28" s="6">
        <v>24</v>
      </c>
      <c r="AB28" s="13">
        <v>-0.50034000000000001</v>
      </c>
      <c r="AC28" s="6">
        <v>24</v>
      </c>
      <c r="AD28" s="13">
        <v>-8.8074999999999994E-3</v>
      </c>
      <c r="AE28" s="6">
        <v>24</v>
      </c>
      <c r="AF28" s="13">
        <v>0</v>
      </c>
      <c r="AG28" s="6">
        <v>24</v>
      </c>
      <c r="AH28" s="13">
        <v>5.1039000000000001E-2</v>
      </c>
      <c r="AI28" s="6">
        <v>24</v>
      </c>
      <c r="AJ28" s="13">
        <v>-1.5731999999999999</v>
      </c>
      <c r="AL28" s="4" t="s">
        <v>34</v>
      </c>
      <c r="AM28" s="4">
        <v>13</v>
      </c>
      <c r="AN28" s="12">
        <v>-2.6269</v>
      </c>
      <c r="AO28" s="4">
        <v>13</v>
      </c>
      <c r="AP28" s="12">
        <v>-3.3237000000000001</v>
      </c>
      <c r="AQ28" s="4">
        <v>13</v>
      </c>
      <c r="AR28" s="12">
        <v>-0.30542000000000002</v>
      </c>
      <c r="AS28" s="4">
        <v>13</v>
      </c>
      <c r="AT28" s="12">
        <v>-0.42751</v>
      </c>
      <c r="AU28" s="4">
        <v>13</v>
      </c>
      <c r="AV28" s="12">
        <v>-8.0223000000000003E-2</v>
      </c>
      <c r="AW28" s="4">
        <v>13</v>
      </c>
      <c r="AX28" s="12">
        <v>-0.44094</v>
      </c>
      <c r="AY28" s="4">
        <v>13</v>
      </c>
      <c r="AZ28" s="12">
        <v>0</v>
      </c>
      <c r="BA28" s="4">
        <v>13</v>
      </c>
      <c r="BB28" s="12">
        <v>-2.9329000000000001</v>
      </c>
    </row>
    <row r="29" spans="2:54" x14ac:dyDescent="0.4">
      <c r="B29" s="4" t="s">
        <v>35</v>
      </c>
      <c r="C29" s="4">
        <v>70</v>
      </c>
      <c r="D29" s="12">
        <v>-8.2979400000000005</v>
      </c>
      <c r="E29" s="4">
        <v>70</v>
      </c>
      <c r="F29" s="12">
        <v>-1.9616</v>
      </c>
      <c r="G29" s="4">
        <v>70</v>
      </c>
      <c r="H29" s="12">
        <v>-1.1133999999999999</v>
      </c>
      <c r="I29" s="4">
        <v>70</v>
      </c>
      <c r="J29" s="12">
        <v>-0.52237999999999996</v>
      </c>
      <c r="K29" s="4">
        <v>70</v>
      </c>
      <c r="L29" s="12">
        <v>-6.1726000000000003E-2</v>
      </c>
      <c r="M29" s="4">
        <v>70</v>
      </c>
      <c r="N29" s="12">
        <v>-0.10675999999999999</v>
      </c>
      <c r="O29" s="4">
        <v>70</v>
      </c>
      <c r="P29" s="12">
        <v>3.6691000000000001E-2</v>
      </c>
      <c r="Q29" s="4">
        <v>70</v>
      </c>
      <c r="R29" s="12">
        <v>-1.3804000000000001</v>
      </c>
      <c r="T29" s="6" t="s">
        <v>35</v>
      </c>
      <c r="U29" s="6">
        <v>24</v>
      </c>
      <c r="V29" s="13">
        <v>-9.0242400000000007</v>
      </c>
      <c r="W29" s="6">
        <v>24</v>
      </c>
      <c r="X29" s="13">
        <v>-1.7733000000000001</v>
      </c>
      <c r="Y29" s="6">
        <v>24</v>
      </c>
      <c r="Z29" s="13">
        <v>-1.1155999999999999</v>
      </c>
      <c r="AA29" s="6">
        <v>24</v>
      </c>
      <c r="AB29" s="13">
        <v>-0.48845</v>
      </c>
      <c r="AC29" s="6">
        <v>24</v>
      </c>
      <c r="AD29" s="13">
        <v>-1.8374000000000001E-2</v>
      </c>
      <c r="AE29" s="6">
        <v>24</v>
      </c>
      <c r="AF29" s="13">
        <v>0</v>
      </c>
      <c r="AG29" s="6">
        <v>24</v>
      </c>
      <c r="AH29" s="13">
        <v>4.7968999999999998E-2</v>
      </c>
      <c r="AI29" s="6">
        <v>24</v>
      </c>
      <c r="AJ29" s="13">
        <v>-1.4652000000000001</v>
      </c>
      <c r="AL29" s="4" t="s">
        <v>35</v>
      </c>
      <c r="AM29" s="4">
        <v>13</v>
      </c>
      <c r="AN29" s="12">
        <v>-2.8347000000000002</v>
      </c>
      <c r="AO29" s="4">
        <v>13</v>
      </c>
      <c r="AP29" s="12">
        <v>-3.7235999999999998</v>
      </c>
      <c r="AQ29" s="4">
        <v>13</v>
      </c>
      <c r="AR29" s="12">
        <v>-0.18665000000000001</v>
      </c>
      <c r="AS29" s="4">
        <v>13</v>
      </c>
      <c r="AT29" s="12">
        <v>-0.57950999999999997</v>
      </c>
      <c r="AU29" s="4">
        <v>13</v>
      </c>
      <c r="AV29" s="12">
        <v>-8.1874000000000002E-2</v>
      </c>
      <c r="AW29" s="4">
        <v>13</v>
      </c>
      <c r="AX29" s="12">
        <v>-7.6909000000000005E-2</v>
      </c>
      <c r="AY29" s="4">
        <v>13</v>
      </c>
      <c r="AZ29" s="12">
        <v>0</v>
      </c>
      <c r="BA29" s="4">
        <v>13</v>
      </c>
      <c r="BB29" s="12">
        <v>-2.5586000000000002</v>
      </c>
    </row>
    <row r="30" spans="2:54" x14ac:dyDescent="0.4">
      <c r="B30" s="4" t="s">
        <v>36</v>
      </c>
      <c r="C30" s="4">
        <v>70</v>
      </c>
      <c r="D30" s="12">
        <v>-7.7919400000000003</v>
      </c>
      <c r="E30" s="4">
        <v>70</v>
      </c>
      <c r="F30" s="12">
        <v>-1.8796999999999999</v>
      </c>
      <c r="G30" s="4">
        <v>70</v>
      </c>
      <c r="H30" s="12">
        <v>-1.1444000000000001</v>
      </c>
      <c r="I30" s="4">
        <v>70</v>
      </c>
      <c r="J30" s="12">
        <v>-0.41372999999999999</v>
      </c>
      <c r="K30" s="4">
        <v>70</v>
      </c>
      <c r="L30" s="12">
        <v>-9.6987000000000004E-2</v>
      </c>
      <c r="M30" s="4">
        <v>70</v>
      </c>
      <c r="N30" s="12">
        <v>-7.2815000000000005E-2</v>
      </c>
      <c r="O30" s="4">
        <v>70</v>
      </c>
      <c r="P30" s="12">
        <v>0</v>
      </c>
      <c r="Q30" s="4">
        <v>70</v>
      </c>
      <c r="R30" s="12">
        <v>-2.1505000000000001</v>
      </c>
      <c r="T30" s="6" t="s">
        <v>36</v>
      </c>
      <c r="U30" s="6">
        <v>24</v>
      </c>
      <c r="V30" s="13">
        <v>-8.4137299999999993</v>
      </c>
      <c r="W30" s="6">
        <v>24</v>
      </c>
      <c r="X30" s="13">
        <v>-1.7125999999999999</v>
      </c>
      <c r="Y30" s="6">
        <v>24</v>
      </c>
      <c r="Z30" s="13">
        <v>-1.0642</v>
      </c>
      <c r="AA30" s="6">
        <v>24</v>
      </c>
      <c r="AB30" s="13">
        <v>-0.33289999999999997</v>
      </c>
      <c r="AC30" s="6">
        <v>24</v>
      </c>
      <c r="AD30" s="13">
        <v>-1.4617E-2</v>
      </c>
      <c r="AE30" s="6">
        <v>24</v>
      </c>
      <c r="AF30" s="13">
        <v>0</v>
      </c>
      <c r="AG30" s="6">
        <v>24</v>
      </c>
      <c r="AH30" s="13">
        <v>0</v>
      </c>
      <c r="AI30" s="6">
        <v>24</v>
      </c>
      <c r="AJ30" s="13">
        <v>-2.3010000000000002</v>
      </c>
      <c r="AL30" s="4" t="s">
        <v>36</v>
      </c>
      <c r="AM30" s="4">
        <v>13</v>
      </c>
      <c r="AN30" s="12">
        <v>-2.4615</v>
      </c>
      <c r="AO30" s="4">
        <v>13</v>
      </c>
      <c r="AP30" s="12">
        <v>-3.2835000000000001</v>
      </c>
      <c r="AQ30" s="4">
        <v>13</v>
      </c>
      <c r="AR30" s="12">
        <v>-0.21110000000000001</v>
      </c>
      <c r="AS30" s="4">
        <v>13</v>
      </c>
      <c r="AT30" s="12">
        <v>-0.40639999999999998</v>
      </c>
      <c r="AU30" s="4">
        <v>13</v>
      </c>
      <c r="AV30" s="12">
        <v>-0.12236</v>
      </c>
      <c r="AW30" s="4">
        <v>13</v>
      </c>
      <c r="AX30" s="12">
        <v>-0.34444999999999998</v>
      </c>
      <c r="AY30" s="4">
        <v>13</v>
      </c>
      <c r="AZ30" s="12">
        <v>0</v>
      </c>
      <c r="BA30" s="4">
        <v>13</v>
      </c>
      <c r="BB30" s="12">
        <v>-3.2345999999999999</v>
      </c>
    </row>
    <row r="31" spans="2:54" x14ac:dyDescent="0.4">
      <c r="B31" s="4" t="s">
        <v>37</v>
      </c>
      <c r="C31" s="4">
        <v>70</v>
      </c>
      <c r="D31" s="12">
        <v>-7.4991500000000002</v>
      </c>
      <c r="E31" s="4">
        <v>70</v>
      </c>
      <c r="F31" s="12">
        <v>-1.629</v>
      </c>
      <c r="G31" s="4">
        <v>70</v>
      </c>
      <c r="H31" s="12">
        <v>-1.0384</v>
      </c>
      <c r="I31" s="4">
        <v>70</v>
      </c>
      <c r="J31" s="12">
        <v>-0.61441000000000001</v>
      </c>
      <c r="K31" s="4">
        <v>70</v>
      </c>
      <c r="L31" s="12">
        <v>-8.3506999999999998E-2</v>
      </c>
      <c r="M31" s="4">
        <v>70</v>
      </c>
      <c r="N31" s="12">
        <v>-7.7723E-2</v>
      </c>
      <c r="O31" s="4">
        <v>70</v>
      </c>
      <c r="P31" s="12">
        <v>0.22817000000000001</v>
      </c>
      <c r="Q31" s="4">
        <v>70</v>
      </c>
      <c r="R31" s="12">
        <v>-1.5690999999999999</v>
      </c>
      <c r="T31" s="6" t="s">
        <v>37</v>
      </c>
      <c r="U31" s="6">
        <v>24</v>
      </c>
      <c r="V31" s="13">
        <v>-8.2399400000000007</v>
      </c>
      <c r="W31" s="6">
        <v>24</v>
      </c>
      <c r="X31" s="13">
        <v>-1.5172000000000001</v>
      </c>
      <c r="Y31" s="6">
        <v>24</v>
      </c>
      <c r="Z31" s="13">
        <v>-0.96892</v>
      </c>
      <c r="AA31" s="6">
        <v>24</v>
      </c>
      <c r="AB31" s="13">
        <v>-0.53369</v>
      </c>
      <c r="AC31" s="6">
        <v>24</v>
      </c>
      <c r="AD31" s="13">
        <v>-2.4992E-3</v>
      </c>
      <c r="AE31" s="6">
        <v>24</v>
      </c>
      <c r="AF31" s="13">
        <v>0</v>
      </c>
      <c r="AG31" s="6">
        <v>24</v>
      </c>
      <c r="AH31" s="13">
        <v>0.26749000000000001</v>
      </c>
      <c r="AI31" s="6">
        <v>24</v>
      </c>
      <c r="AJ31" s="13">
        <v>-1.7436</v>
      </c>
      <c r="AL31" s="4" t="s">
        <v>37</v>
      </c>
      <c r="AM31" s="4">
        <v>13</v>
      </c>
      <c r="AN31" s="12">
        <v>-2.2789000000000001</v>
      </c>
      <c r="AO31" s="4">
        <v>13</v>
      </c>
      <c r="AP31" s="12">
        <v>-2.5659000000000001</v>
      </c>
      <c r="AQ31" s="4">
        <v>13</v>
      </c>
      <c r="AR31" s="12">
        <v>-0.23705999999999999</v>
      </c>
      <c r="AS31" s="4">
        <v>13</v>
      </c>
      <c r="AT31" s="12">
        <v>-0.21754999999999999</v>
      </c>
      <c r="AU31" s="4">
        <v>13</v>
      </c>
      <c r="AV31" s="12">
        <v>-0.10748000000000001</v>
      </c>
      <c r="AW31" s="4">
        <v>13</v>
      </c>
      <c r="AX31" s="12">
        <v>-1.1088000000000001E-2</v>
      </c>
      <c r="AY31" s="4">
        <v>13</v>
      </c>
      <c r="AZ31" s="12">
        <v>0</v>
      </c>
      <c r="BA31" s="4">
        <v>13</v>
      </c>
      <c r="BB31" s="12">
        <v>-1.7674000000000001</v>
      </c>
    </row>
    <row r="32" spans="2:54" x14ac:dyDescent="0.4">
      <c r="B32" s="4" t="s">
        <v>38</v>
      </c>
      <c r="C32" s="4">
        <v>70</v>
      </c>
      <c r="D32" s="12">
        <v>-7.4922599999999999</v>
      </c>
      <c r="E32" s="4">
        <v>70</v>
      </c>
      <c r="F32" s="12">
        <v>-1.7165999999999999</v>
      </c>
      <c r="G32" s="4">
        <v>70</v>
      </c>
      <c r="H32" s="12">
        <v>-1.0218</v>
      </c>
      <c r="I32" s="4">
        <v>70</v>
      </c>
      <c r="J32" s="12">
        <v>-0.59650000000000003</v>
      </c>
      <c r="K32" s="4">
        <v>70</v>
      </c>
      <c r="L32" s="12">
        <v>-5.5389000000000001E-2</v>
      </c>
      <c r="M32" s="4">
        <v>70</v>
      </c>
      <c r="N32" s="12">
        <v>-4.5311999999999998E-2</v>
      </c>
      <c r="O32" s="4">
        <v>70</v>
      </c>
      <c r="P32" s="12">
        <v>0.20430999999999999</v>
      </c>
      <c r="Q32" s="4">
        <v>70</v>
      </c>
      <c r="R32" s="12">
        <v>-1.5058</v>
      </c>
      <c r="T32" s="6" t="s">
        <v>38</v>
      </c>
      <c r="U32" s="6">
        <v>24</v>
      </c>
      <c r="V32" s="13">
        <v>-8.1741100000000007</v>
      </c>
      <c r="W32" s="6">
        <v>24</v>
      </c>
      <c r="X32" s="13">
        <v>-1.5532999999999999</v>
      </c>
      <c r="Y32" s="6">
        <v>24</v>
      </c>
      <c r="Z32" s="13">
        <v>-0.97274000000000005</v>
      </c>
      <c r="AA32" s="6">
        <v>24</v>
      </c>
      <c r="AB32" s="13">
        <v>-0.56494</v>
      </c>
      <c r="AC32" s="6">
        <v>24</v>
      </c>
      <c r="AD32" s="13">
        <v>0</v>
      </c>
      <c r="AE32" s="6">
        <v>24</v>
      </c>
      <c r="AF32" s="13">
        <v>0</v>
      </c>
      <c r="AG32" s="6">
        <v>24</v>
      </c>
      <c r="AH32" s="13">
        <v>0.16597000000000001</v>
      </c>
      <c r="AI32" s="6">
        <v>24</v>
      </c>
      <c r="AJ32" s="13">
        <v>-1.6680999999999999</v>
      </c>
      <c r="AL32" s="4" t="s">
        <v>38</v>
      </c>
      <c r="AM32" s="4">
        <v>13</v>
      </c>
      <c r="AN32" s="12">
        <v>-1.4236</v>
      </c>
      <c r="AO32" s="4">
        <v>13</v>
      </c>
      <c r="AP32" s="12">
        <v>-2.0082</v>
      </c>
      <c r="AQ32" s="4">
        <v>13</v>
      </c>
      <c r="AR32" s="12">
        <v>-0.26918999999999998</v>
      </c>
      <c r="AS32" s="4">
        <v>13</v>
      </c>
      <c r="AT32" s="12">
        <v>-0.21945999999999999</v>
      </c>
      <c r="AU32" s="4">
        <v>13</v>
      </c>
      <c r="AV32" s="12">
        <v>-8.9815999999999993E-2</v>
      </c>
      <c r="AW32" s="4">
        <v>13</v>
      </c>
      <c r="AX32" s="12">
        <v>0</v>
      </c>
      <c r="AY32" s="4">
        <v>13</v>
      </c>
      <c r="AZ32" s="12">
        <v>-9.5574000000000006E-2</v>
      </c>
      <c r="BA32" s="4">
        <v>13</v>
      </c>
      <c r="BB32" s="12">
        <v>-3.1255000000000002</v>
      </c>
    </row>
    <row r="33" spans="2:54" x14ac:dyDescent="0.4">
      <c r="B33" s="4" t="s">
        <v>39</v>
      </c>
      <c r="C33" s="4">
        <v>70</v>
      </c>
      <c r="D33" s="12">
        <v>-7.23874</v>
      </c>
      <c r="E33" s="4">
        <v>70</v>
      </c>
      <c r="F33" s="12">
        <v>-1.7597</v>
      </c>
      <c r="G33" s="4">
        <v>70</v>
      </c>
      <c r="H33" s="12">
        <v>-1.0228999999999999</v>
      </c>
      <c r="I33" s="4">
        <v>70</v>
      </c>
      <c r="J33" s="12">
        <v>-0.67964999999999998</v>
      </c>
      <c r="K33" s="4">
        <v>70</v>
      </c>
      <c r="L33" s="12">
        <v>-4.573E-2</v>
      </c>
      <c r="M33" s="4">
        <v>70</v>
      </c>
      <c r="N33" s="12">
        <v>-7.7256000000000005E-2</v>
      </c>
      <c r="O33" s="4">
        <v>70</v>
      </c>
      <c r="P33" s="12">
        <v>0.18917</v>
      </c>
      <c r="Q33" s="4">
        <v>70</v>
      </c>
      <c r="R33" s="12">
        <v>-1.5914999999999999</v>
      </c>
      <c r="T33" s="6" t="s">
        <v>39</v>
      </c>
      <c r="U33" s="6">
        <v>24</v>
      </c>
      <c r="V33" s="13">
        <v>-7.93154</v>
      </c>
      <c r="W33" s="6">
        <v>24</v>
      </c>
      <c r="X33" s="13">
        <v>-1.6113</v>
      </c>
      <c r="Y33" s="6">
        <v>24</v>
      </c>
      <c r="Z33" s="13">
        <v>-0.96916999999999998</v>
      </c>
      <c r="AA33" s="6">
        <v>24</v>
      </c>
      <c r="AB33" s="13">
        <v>-0.63461999999999996</v>
      </c>
      <c r="AC33" s="6">
        <v>24</v>
      </c>
      <c r="AD33" s="13">
        <v>-6.2097000000000003E-3</v>
      </c>
      <c r="AE33" s="6">
        <v>24</v>
      </c>
      <c r="AF33" s="13">
        <v>0</v>
      </c>
      <c r="AG33" s="6">
        <v>24</v>
      </c>
      <c r="AH33" s="13">
        <v>0.13517999999999999</v>
      </c>
      <c r="AI33" s="6">
        <v>24</v>
      </c>
      <c r="AJ33" s="13">
        <v>-1.6047</v>
      </c>
      <c r="AL33" s="4" t="s">
        <v>39</v>
      </c>
      <c r="AM33" s="4">
        <v>13</v>
      </c>
      <c r="AN33" s="12">
        <v>-1.4217</v>
      </c>
      <c r="AO33" s="4">
        <v>13</v>
      </c>
      <c r="AP33" s="12">
        <v>-1.9141999999999999</v>
      </c>
      <c r="AQ33" s="4">
        <v>13</v>
      </c>
      <c r="AR33" s="12">
        <v>-0.33837</v>
      </c>
      <c r="AS33" s="4">
        <v>13</v>
      </c>
      <c r="AT33" s="12">
        <v>-0.51844000000000001</v>
      </c>
      <c r="AU33" s="4">
        <v>13</v>
      </c>
      <c r="AV33" s="12">
        <v>-0.13730000000000001</v>
      </c>
      <c r="AW33" s="4">
        <v>13</v>
      </c>
      <c r="AX33" s="12">
        <v>0</v>
      </c>
      <c r="AY33" s="4">
        <v>13</v>
      </c>
      <c r="AZ33" s="12">
        <v>0</v>
      </c>
      <c r="BA33" s="4">
        <v>13</v>
      </c>
      <c r="BB33" s="12">
        <v>-2.11</v>
      </c>
    </row>
    <row r="34" spans="2:54" x14ac:dyDescent="0.4">
      <c r="B34" s="4" t="s">
        <v>40</v>
      </c>
      <c r="C34" s="4">
        <v>70</v>
      </c>
      <c r="D34" s="12">
        <v>-7.3619599999999998</v>
      </c>
      <c r="E34" s="4">
        <v>70</v>
      </c>
      <c r="F34" s="12">
        <v>-1.8353999999999999</v>
      </c>
      <c r="G34" s="4">
        <v>70</v>
      </c>
      <c r="H34" s="12">
        <v>-1.1039000000000001</v>
      </c>
      <c r="I34" s="4">
        <v>70</v>
      </c>
      <c r="J34" s="12">
        <v>-0.77297000000000005</v>
      </c>
      <c r="K34" s="4">
        <v>70</v>
      </c>
      <c r="L34" s="12">
        <v>-1.7329000000000001E-2</v>
      </c>
      <c r="M34" s="4">
        <v>70</v>
      </c>
      <c r="N34" s="12">
        <v>-5.6207E-2</v>
      </c>
      <c r="O34" s="4">
        <v>70</v>
      </c>
      <c r="P34" s="12">
        <v>0.12959999999999999</v>
      </c>
      <c r="Q34" s="4">
        <v>70</v>
      </c>
      <c r="R34" s="12">
        <v>-1.5446</v>
      </c>
      <c r="T34" s="6" t="s">
        <v>40</v>
      </c>
      <c r="U34" s="6">
        <v>24</v>
      </c>
      <c r="V34" s="13">
        <v>-8.1351899999999997</v>
      </c>
      <c r="W34" s="6">
        <v>24</v>
      </c>
      <c r="X34" s="13">
        <v>-1.6698999999999999</v>
      </c>
      <c r="Y34" s="6">
        <v>24</v>
      </c>
      <c r="Z34" s="13">
        <v>-1.0643</v>
      </c>
      <c r="AA34" s="6">
        <v>24</v>
      </c>
      <c r="AB34" s="13">
        <v>-0.76698</v>
      </c>
      <c r="AC34" s="6">
        <v>24</v>
      </c>
      <c r="AD34" s="13">
        <v>0</v>
      </c>
      <c r="AE34" s="6">
        <v>24</v>
      </c>
      <c r="AF34" s="13">
        <v>0</v>
      </c>
      <c r="AG34" s="6">
        <v>24</v>
      </c>
      <c r="AH34" s="13">
        <v>9.1441999999999996E-2</v>
      </c>
      <c r="AI34" s="6">
        <v>24</v>
      </c>
      <c r="AJ34" s="13">
        <v>-1.3421000000000001</v>
      </c>
      <c r="AL34" s="4" t="s">
        <v>40</v>
      </c>
      <c r="AM34" s="4">
        <v>13</v>
      </c>
      <c r="AN34" s="12">
        <v>-1.3035000000000001</v>
      </c>
      <c r="AO34" s="4">
        <v>13</v>
      </c>
      <c r="AP34" s="12">
        <v>-1.9473</v>
      </c>
      <c r="AQ34" s="4">
        <v>13</v>
      </c>
      <c r="AR34" s="12">
        <v>-1.468</v>
      </c>
      <c r="AS34" s="4">
        <v>13</v>
      </c>
      <c r="AT34" s="12">
        <v>-0.33221000000000001</v>
      </c>
      <c r="AU34" s="4">
        <v>13</v>
      </c>
      <c r="AV34" s="12">
        <v>0</v>
      </c>
      <c r="AW34" s="4">
        <v>13</v>
      </c>
      <c r="AX34" s="12">
        <v>-6.0317000000000003E-2</v>
      </c>
      <c r="AY34" s="4">
        <v>13</v>
      </c>
      <c r="AZ34" s="12">
        <v>0</v>
      </c>
      <c r="BA34" s="4">
        <v>13</v>
      </c>
      <c r="BB34" s="12">
        <v>-2.3193999999999999</v>
      </c>
    </row>
    <row r="35" spans="2:54" x14ac:dyDescent="0.4">
      <c r="B35" s="4" t="s">
        <v>41</v>
      </c>
      <c r="C35" s="4">
        <v>70</v>
      </c>
      <c r="D35" s="12">
        <v>-7.2009800000000004</v>
      </c>
      <c r="E35" s="4">
        <v>70</v>
      </c>
      <c r="F35" s="12">
        <v>-1.8755999999999999</v>
      </c>
      <c r="G35" s="4">
        <v>70</v>
      </c>
      <c r="H35" s="12">
        <v>-1.1529</v>
      </c>
      <c r="I35" s="4">
        <v>70</v>
      </c>
      <c r="J35" s="12">
        <v>-1.0559000000000001</v>
      </c>
      <c r="K35" s="4">
        <v>70</v>
      </c>
      <c r="L35" s="12">
        <v>-1.9304999999999999E-2</v>
      </c>
      <c r="M35" s="4">
        <v>70</v>
      </c>
      <c r="N35" s="12">
        <v>-0.1341</v>
      </c>
      <c r="O35" s="4">
        <v>70</v>
      </c>
      <c r="P35" s="12">
        <v>0.1275</v>
      </c>
      <c r="Q35" s="4">
        <v>70</v>
      </c>
      <c r="R35" s="12">
        <v>-0.99321999999999999</v>
      </c>
      <c r="T35" s="6" t="s">
        <v>41</v>
      </c>
      <c r="U35" s="6">
        <v>24</v>
      </c>
      <c r="V35" s="13">
        <v>-7.9275599999999997</v>
      </c>
      <c r="W35" s="6">
        <v>24</v>
      </c>
      <c r="X35" s="13">
        <v>-1.6883999999999999</v>
      </c>
      <c r="Y35" s="6">
        <v>24</v>
      </c>
      <c r="Z35" s="13">
        <v>-1.1378999999999999</v>
      </c>
      <c r="AA35" s="6">
        <v>24</v>
      </c>
      <c r="AB35" s="13">
        <v>-1.1342000000000001</v>
      </c>
      <c r="AC35" s="6">
        <v>24</v>
      </c>
      <c r="AD35" s="13">
        <v>-1.8523000000000001E-3</v>
      </c>
      <c r="AE35" s="6">
        <v>24</v>
      </c>
      <c r="AF35" s="13">
        <v>-0.14463000000000001</v>
      </c>
      <c r="AG35" s="6">
        <v>24</v>
      </c>
      <c r="AH35" s="13">
        <v>9.0733999999999995E-2</v>
      </c>
      <c r="AI35" s="6">
        <v>24</v>
      </c>
      <c r="AJ35" s="13">
        <v>-0.73670000000000002</v>
      </c>
      <c r="AL35" s="4" t="s">
        <v>41</v>
      </c>
      <c r="AM35" s="4">
        <v>13</v>
      </c>
      <c r="AN35" s="12">
        <v>-1.2470000000000001</v>
      </c>
      <c r="AO35" s="4">
        <v>13</v>
      </c>
      <c r="AP35" s="12">
        <v>-2.2343000000000002</v>
      </c>
      <c r="AQ35" s="4">
        <v>13</v>
      </c>
      <c r="AR35" s="12">
        <v>-1.5724</v>
      </c>
      <c r="AS35" s="4">
        <v>13</v>
      </c>
      <c r="AT35" s="12">
        <v>-0.45501000000000003</v>
      </c>
      <c r="AU35" s="4">
        <v>13</v>
      </c>
      <c r="AV35" s="12">
        <v>-0.26365</v>
      </c>
      <c r="AW35" s="4">
        <v>13</v>
      </c>
      <c r="AX35" s="12">
        <v>-0.25982</v>
      </c>
      <c r="AY35" s="4">
        <v>13</v>
      </c>
      <c r="AZ35" s="12">
        <v>0</v>
      </c>
      <c r="BA35" s="4">
        <v>13</v>
      </c>
      <c r="BB35" s="12">
        <v>-2.5666000000000002</v>
      </c>
    </row>
    <row r="36" spans="2:54" x14ac:dyDescent="0.4">
      <c r="B36" s="4" t="s">
        <v>42</v>
      </c>
      <c r="C36" s="4">
        <v>70</v>
      </c>
      <c r="D36" s="12">
        <v>-7.1331300000000004</v>
      </c>
      <c r="E36" s="4">
        <v>70</v>
      </c>
      <c r="F36" s="12">
        <v>-1.9075</v>
      </c>
      <c r="G36" s="4">
        <v>70</v>
      </c>
      <c r="H36" s="12">
        <v>-1.1064000000000001</v>
      </c>
      <c r="I36" s="4">
        <v>70</v>
      </c>
      <c r="J36" s="12">
        <v>-0.84286000000000005</v>
      </c>
      <c r="K36" s="4">
        <v>70</v>
      </c>
      <c r="L36" s="12">
        <v>-5.5218000000000003E-2</v>
      </c>
      <c r="M36" s="4">
        <v>70</v>
      </c>
      <c r="N36" s="12">
        <v>-7.8266000000000002E-2</v>
      </c>
      <c r="O36" s="4">
        <v>70</v>
      </c>
      <c r="P36" s="12">
        <v>8.1306000000000003E-2</v>
      </c>
      <c r="Q36" s="4">
        <v>70</v>
      </c>
      <c r="R36" s="12">
        <v>-0.93206</v>
      </c>
      <c r="T36" s="6" t="s">
        <v>42</v>
      </c>
      <c r="U36" s="6">
        <v>24</v>
      </c>
      <c r="V36" s="13">
        <v>-7.7619600000000002</v>
      </c>
      <c r="W36" s="6">
        <v>24</v>
      </c>
      <c r="X36" s="13">
        <v>-1.7039</v>
      </c>
      <c r="Y36" s="6">
        <v>24</v>
      </c>
      <c r="Z36" s="13">
        <v>-1.0672999999999999</v>
      </c>
      <c r="AA36" s="6">
        <v>24</v>
      </c>
      <c r="AB36" s="13">
        <v>-0.85843000000000003</v>
      </c>
      <c r="AC36" s="6">
        <v>24</v>
      </c>
      <c r="AD36" s="13">
        <v>-6.8456000000000003E-2</v>
      </c>
      <c r="AE36" s="6">
        <v>24</v>
      </c>
      <c r="AF36" s="13">
        <v>-7.1507000000000001E-2</v>
      </c>
      <c r="AG36" s="6">
        <v>24</v>
      </c>
      <c r="AH36" s="13">
        <v>5.9673999999999998E-2</v>
      </c>
      <c r="AI36" s="6">
        <v>24</v>
      </c>
      <c r="AJ36" s="13">
        <v>-0.70006999999999997</v>
      </c>
      <c r="AL36" s="4" t="s">
        <v>42</v>
      </c>
      <c r="AM36" s="4">
        <v>13</v>
      </c>
      <c r="AN36" s="12">
        <v>-1.0061</v>
      </c>
      <c r="AO36" s="4">
        <v>13</v>
      </c>
      <c r="AP36" s="12">
        <v>-2.1379000000000001</v>
      </c>
      <c r="AQ36" s="4">
        <v>13</v>
      </c>
      <c r="AR36" s="12">
        <v>-0.89073999999999998</v>
      </c>
      <c r="AS36" s="4">
        <v>13</v>
      </c>
      <c r="AT36" s="12">
        <v>-0.33529999999999999</v>
      </c>
      <c r="AU36" s="4">
        <v>13</v>
      </c>
      <c r="AV36" s="12">
        <v>0</v>
      </c>
      <c r="AW36" s="4">
        <v>13</v>
      </c>
      <c r="AX36" s="12">
        <v>-3.0218999999999999E-2</v>
      </c>
      <c r="AY36" s="4">
        <v>13</v>
      </c>
      <c r="AZ36" s="12">
        <v>0</v>
      </c>
      <c r="BA36" s="4">
        <v>13</v>
      </c>
      <c r="BB36" s="12">
        <v>-3.7261000000000002</v>
      </c>
    </row>
    <row r="37" spans="2:54" x14ac:dyDescent="0.4">
      <c r="B37" s="4" t="s">
        <v>43</v>
      </c>
      <c r="C37" s="4">
        <v>70</v>
      </c>
      <c r="D37" s="12">
        <v>-6.8663999999999996</v>
      </c>
      <c r="E37" s="4">
        <v>70</v>
      </c>
      <c r="F37" s="12">
        <v>-1.8495999999999999</v>
      </c>
      <c r="G37" s="4">
        <v>70</v>
      </c>
      <c r="H37" s="12">
        <v>-1.1287</v>
      </c>
      <c r="I37" s="4">
        <v>70</v>
      </c>
      <c r="J37" s="12">
        <v>-0.89466999999999997</v>
      </c>
      <c r="K37" s="4">
        <v>70</v>
      </c>
      <c r="L37" s="12">
        <v>-0.10824</v>
      </c>
      <c r="M37" s="4">
        <v>70</v>
      </c>
      <c r="N37" s="12">
        <v>-0.15112999999999999</v>
      </c>
      <c r="O37" s="4">
        <v>70</v>
      </c>
      <c r="P37" s="12">
        <v>7.6257000000000005E-2</v>
      </c>
      <c r="Q37" s="4">
        <v>70</v>
      </c>
      <c r="R37" s="12">
        <v>-1.2856000000000001</v>
      </c>
      <c r="T37" s="6" t="s">
        <v>43</v>
      </c>
      <c r="U37" s="6">
        <v>24</v>
      </c>
      <c r="V37" s="13">
        <v>-7.41486</v>
      </c>
      <c r="W37" s="6">
        <v>24</v>
      </c>
      <c r="X37" s="13">
        <v>-1.6318999999999999</v>
      </c>
      <c r="Y37" s="6">
        <v>24</v>
      </c>
      <c r="Z37" s="13">
        <v>-1.0801000000000001</v>
      </c>
      <c r="AA37" s="6">
        <v>24</v>
      </c>
      <c r="AB37" s="13">
        <v>-0.88888999999999996</v>
      </c>
      <c r="AC37" s="6">
        <v>24</v>
      </c>
      <c r="AD37" s="13">
        <v>-9.6359E-2</v>
      </c>
      <c r="AE37" s="6">
        <v>24</v>
      </c>
      <c r="AF37" s="13">
        <v>-0.13446</v>
      </c>
      <c r="AG37" s="6">
        <v>24</v>
      </c>
      <c r="AH37" s="13">
        <v>5.9693999999999997E-2</v>
      </c>
      <c r="AI37" s="6">
        <v>24</v>
      </c>
      <c r="AJ37" s="13">
        <v>-1.1155999999999999</v>
      </c>
      <c r="AL37" s="4" t="s">
        <v>43</v>
      </c>
      <c r="AM37" s="4">
        <v>13</v>
      </c>
      <c r="AN37" s="12">
        <v>-1.6729000000000001</v>
      </c>
      <c r="AO37" s="4">
        <v>13</v>
      </c>
      <c r="AP37" s="12">
        <v>-2.1213000000000002</v>
      </c>
      <c r="AQ37" s="4">
        <v>13</v>
      </c>
      <c r="AR37" s="12">
        <v>-1.1658999999999999</v>
      </c>
      <c r="AS37" s="4">
        <v>13</v>
      </c>
      <c r="AT37" s="12">
        <v>-0.34271000000000001</v>
      </c>
      <c r="AU37" s="4">
        <v>13</v>
      </c>
      <c r="AV37" s="12">
        <v>0</v>
      </c>
      <c r="AW37" s="4">
        <v>13</v>
      </c>
      <c r="AX37" s="12">
        <v>0</v>
      </c>
      <c r="AY37" s="4">
        <v>13</v>
      </c>
      <c r="AZ37" s="12">
        <v>0</v>
      </c>
      <c r="BA37" s="4">
        <v>13</v>
      </c>
      <c r="BB37" s="12">
        <v>-3.5409999999999999</v>
      </c>
    </row>
    <row r="38" spans="2:54" x14ac:dyDescent="0.4">
      <c r="B38" s="4" t="s">
        <v>44</v>
      </c>
      <c r="C38" s="4">
        <v>69</v>
      </c>
      <c r="D38" s="12">
        <v>-6.7527100000000004</v>
      </c>
      <c r="E38" s="4">
        <v>69</v>
      </c>
      <c r="F38" s="12">
        <v>-1.8196000000000001</v>
      </c>
      <c r="G38" s="4">
        <v>69</v>
      </c>
      <c r="H38" s="12">
        <v>-1.0962000000000001</v>
      </c>
      <c r="I38" s="4">
        <v>69</v>
      </c>
      <c r="J38" s="12">
        <v>-0.93664999999999998</v>
      </c>
      <c r="K38" s="4">
        <v>69</v>
      </c>
      <c r="L38" s="12">
        <v>-7.4127999999999999E-2</v>
      </c>
      <c r="M38" s="4">
        <v>69</v>
      </c>
      <c r="N38" s="12">
        <v>-2.2041999999999999E-2</v>
      </c>
      <c r="O38" s="4">
        <v>69</v>
      </c>
      <c r="P38" s="12">
        <v>3.074E-2</v>
      </c>
      <c r="Q38" s="4">
        <v>69</v>
      </c>
      <c r="R38" s="12">
        <v>-1.1963999999999999</v>
      </c>
      <c r="T38" s="6" t="s">
        <v>44</v>
      </c>
      <c r="U38" s="6">
        <v>24</v>
      </c>
      <c r="V38" s="13">
        <v>-7.2466799999999996</v>
      </c>
      <c r="W38" s="6">
        <v>24</v>
      </c>
      <c r="X38" s="13">
        <v>-1.5872999999999999</v>
      </c>
      <c r="Y38" s="6">
        <v>24</v>
      </c>
      <c r="Z38" s="13">
        <v>-1.0285</v>
      </c>
      <c r="AA38" s="6">
        <v>24</v>
      </c>
      <c r="AB38" s="13">
        <v>-0.93910000000000005</v>
      </c>
      <c r="AC38" s="6">
        <v>24</v>
      </c>
      <c r="AD38" s="13">
        <v>-9.6299999999999997E-2</v>
      </c>
      <c r="AE38" s="6">
        <v>24</v>
      </c>
      <c r="AF38" s="13">
        <v>-1.5828999999999999E-3</v>
      </c>
      <c r="AG38" s="6">
        <v>24</v>
      </c>
      <c r="AH38" s="13">
        <v>2.546E-2</v>
      </c>
      <c r="AI38" s="6">
        <v>24</v>
      </c>
      <c r="AJ38" s="13">
        <v>-0.90846000000000005</v>
      </c>
      <c r="AL38" s="4" t="s">
        <v>44</v>
      </c>
      <c r="AM38" s="4">
        <v>13</v>
      </c>
      <c r="AN38" s="12">
        <v>-1.7075</v>
      </c>
      <c r="AO38" s="4">
        <v>13</v>
      </c>
      <c r="AP38" s="12">
        <v>-2.1193</v>
      </c>
      <c r="AQ38" s="4">
        <v>13</v>
      </c>
      <c r="AR38" s="12">
        <v>-0.93899999999999995</v>
      </c>
      <c r="AS38" s="4">
        <v>13</v>
      </c>
      <c r="AT38" s="12">
        <v>-0.34932000000000002</v>
      </c>
      <c r="AU38" s="4">
        <v>13</v>
      </c>
      <c r="AV38" s="12">
        <v>0</v>
      </c>
      <c r="AW38" s="4">
        <v>13</v>
      </c>
      <c r="AX38" s="12">
        <v>-0.10359</v>
      </c>
      <c r="AY38" s="4">
        <v>13</v>
      </c>
      <c r="AZ38" s="12">
        <v>0</v>
      </c>
      <c r="BA38" s="4">
        <v>13</v>
      </c>
      <c r="BB38" s="12">
        <v>-3.3816999999999999</v>
      </c>
    </row>
  </sheetData>
  <mergeCells count="36">
    <mergeCell ref="A3:R3"/>
    <mergeCell ref="A4:R4"/>
    <mergeCell ref="A5:C5"/>
    <mergeCell ref="C7:R7"/>
    <mergeCell ref="B8:B9"/>
    <mergeCell ref="C8:D9"/>
    <mergeCell ref="E8:F9"/>
    <mergeCell ref="G8:H9"/>
    <mergeCell ref="I8:J9"/>
    <mergeCell ref="K8:L9"/>
    <mergeCell ref="M8:N9"/>
    <mergeCell ref="O8:P9"/>
    <mergeCell ref="Q8:R9"/>
    <mergeCell ref="C10:R10"/>
    <mergeCell ref="U7:AJ7"/>
    <mergeCell ref="T8:T9"/>
    <mergeCell ref="U8:V9"/>
    <mergeCell ref="W8:X9"/>
    <mergeCell ref="Y8:Z9"/>
    <mergeCell ref="AA8:AB9"/>
    <mergeCell ref="AC8:AD9"/>
    <mergeCell ref="AE8:AF9"/>
    <mergeCell ref="AG8:AH9"/>
    <mergeCell ref="AI8:AJ9"/>
    <mergeCell ref="U10:AJ10"/>
    <mergeCell ref="AM10:BB10"/>
    <mergeCell ref="AM7:BB7"/>
    <mergeCell ref="AL8:AL9"/>
    <mergeCell ref="AM8:AN9"/>
    <mergeCell ref="AO8:AP9"/>
    <mergeCell ref="AQ8:AR9"/>
    <mergeCell ref="AS8:AT9"/>
    <mergeCell ref="AU8:AV9"/>
    <mergeCell ref="AW8:AX9"/>
    <mergeCell ref="AY8:AZ9"/>
    <mergeCell ref="BA8:BB9"/>
  </mergeCells>
  <hyperlinks>
    <hyperlink ref="A5" location="'List of contents'!A1" display="Back to 'List of contents'" xr:uid="{00000000-0004-0000-4F00-000000000000}"/>
  </hyperlinks>
  <pageMargins left="0.7" right="0.7" top="0.75" bottom="0.75" header="0.3" footer="0.3"/>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sheetPr codeName="Sheet80"/>
  <dimension ref="A1:BB32"/>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54" s="15" customFormat="1" ht="20.399999999999999" x14ac:dyDescent="0.45">
      <c r="A1" s="1" t="s">
        <v>500</v>
      </c>
    </row>
    <row r="2" spans="1:54" s="4" customFormat="1" ht="15" x14ac:dyDescent="0.35">
      <c r="A2" s="4" t="s">
        <v>488</v>
      </c>
    </row>
    <row r="3" spans="1:54" s="4" customFormat="1" ht="67.05" customHeight="1" x14ac:dyDescent="0.35">
      <c r="A3" s="24" t="s">
        <v>858</v>
      </c>
      <c r="B3" s="24"/>
      <c r="C3" s="24"/>
      <c r="D3" s="24"/>
      <c r="E3" s="24"/>
      <c r="F3" s="24"/>
      <c r="G3" s="24"/>
      <c r="H3" s="24"/>
      <c r="I3" s="24"/>
      <c r="J3" s="24"/>
      <c r="K3" s="24"/>
      <c r="L3" s="24"/>
      <c r="M3" s="24"/>
      <c r="N3" s="24"/>
      <c r="O3" s="24"/>
      <c r="P3" s="24"/>
      <c r="Q3" s="24"/>
      <c r="R3" s="24"/>
    </row>
    <row r="4" spans="1:54" s="4" customFormat="1" ht="15" x14ac:dyDescent="0.35">
      <c r="A4" s="18" t="s">
        <v>338</v>
      </c>
      <c r="B4" s="24"/>
      <c r="C4" s="24"/>
      <c r="D4" s="24"/>
      <c r="E4" s="24"/>
      <c r="F4" s="24"/>
      <c r="G4" s="24"/>
      <c r="H4" s="24"/>
      <c r="I4" s="24"/>
      <c r="J4" s="24"/>
      <c r="K4" s="24"/>
      <c r="L4" s="24"/>
      <c r="M4" s="24"/>
      <c r="N4" s="24"/>
      <c r="O4" s="24"/>
      <c r="P4" s="24"/>
      <c r="Q4" s="24"/>
      <c r="R4" s="24"/>
    </row>
    <row r="5" spans="1:54" x14ac:dyDescent="0.4">
      <c r="A5" s="25" t="s">
        <v>9</v>
      </c>
      <c r="B5" s="25"/>
      <c r="C5" s="25"/>
    </row>
    <row r="7" spans="1:54" x14ac:dyDescent="0.4">
      <c r="B7" s="4" t="s">
        <v>10</v>
      </c>
      <c r="C7" s="17" t="s">
        <v>57</v>
      </c>
      <c r="D7" s="17"/>
      <c r="E7" s="17"/>
      <c r="F7" s="17"/>
      <c r="G7" s="17"/>
      <c r="H7" s="17"/>
      <c r="I7" s="17"/>
      <c r="J7" s="17"/>
      <c r="K7" s="17"/>
      <c r="L7" s="17"/>
      <c r="M7" s="17"/>
      <c r="N7" s="17"/>
      <c r="O7" s="17"/>
      <c r="P7" s="17"/>
      <c r="Q7" s="17"/>
      <c r="R7" s="17"/>
      <c r="T7" s="6" t="s">
        <v>10</v>
      </c>
      <c r="U7" s="20" t="s">
        <v>68</v>
      </c>
      <c r="V7" s="20"/>
      <c r="W7" s="20"/>
      <c r="X7" s="20"/>
      <c r="Y7" s="20"/>
      <c r="Z7" s="20"/>
      <c r="AA7" s="20"/>
      <c r="AB7" s="20"/>
      <c r="AC7" s="20"/>
      <c r="AD7" s="20"/>
      <c r="AE7" s="20"/>
      <c r="AF7" s="20"/>
      <c r="AG7" s="20"/>
      <c r="AH7" s="20"/>
      <c r="AI7" s="20"/>
      <c r="AJ7" s="20"/>
      <c r="AL7" s="4" t="s">
        <v>10</v>
      </c>
      <c r="AM7" s="17" t="s">
        <v>69</v>
      </c>
      <c r="AN7" s="17"/>
      <c r="AO7" s="17"/>
      <c r="AP7" s="17"/>
      <c r="AQ7" s="17"/>
      <c r="AR7" s="17"/>
      <c r="AS7" s="17"/>
      <c r="AT7" s="17"/>
      <c r="AU7" s="17"/>
      <c r="AV7" s="17"/>
      <c r="AW7" s="17"/>
      <c r="AX7" s="17"/>
      <c r="AY7" s="17"/>
      <c r="AZ7" s="17"/>
      <c r="BA7" s="17"/>
      <c r="BB7" s="17"/>
    </row>
    <row r="8" spans="1:54" ht="21" customHeight="1" x14ac:dyDescent="0.4">
      <c r="B8" s="18" t="s">
        <v>10</v>
      </c>
      <c r="C8" s="19" t="s">
        <v>490</v>
      </c>
      <c r="D8" s="19"/>
      <c r="E8" s="19" t="s">
        <v>491</v>
      </c>
      <c r="F8" s="19"/>
      <c r="G8" s="19" t="s">
        <v>492</v>
      </c>
      <c r="H8" s="19"/>
      <c r="I8" s="19" t="s">
        <v>493</v>
      </c>
      <c r="J8" s="19"/>
      <c r="K8" s="19" t="s">
        <v>494</v>
      </c>
      <c r="L8" s="19"/>
      <c r="M8" s="19" t="s">
        <v>495</v>
      </c>
      <c r="N8" s="19"/>
      <c r="O8" s="19" t="s">
        <v>496</v>
      </c>
      <c r="P8" s="19"/>
      <c r="Q8" s="19" t="s">
        <v>497</v>
      </c>
      <c r="R8" s="19"/>
      <c r="T8" s="21" t="s">
        <v>10</v>
      </c>
      <c r="U8" s="22" t="s">
        <v>490</v>
      </c>
      <c r="V8" s="22"/>
      <c r="W8" s="22" t="s">
        <v>491</v>
      </c>
      <c r="X8" s="22"/>
      <c r="Y8" s="22" t="s">
        <v>492</v>
      </c>
      <c r="Z8" s="22"/>
      <c r="AA8" s="22" t="s">
        <v>493</v>
      </c>
      <c r="AB8" s="22"/>
      <c r="AC8" s="22" t="s">
        <v>494</v>
      </c>
      <c r="AD8" s="22"/>
      <c r="AE8" s="22" t="s">
        <v>495</v>
      </c>
      <c r="AF8" s="22"/>
      <c r="AG8" s="22" t="s">
        <v>496</v>
      </c>
      <c r="AH8" s="22"/>
      <c r="AI8" s="22" t="s">
        <v>497</v>
      </c>
      <c r="AJ8" s="22"/>
      <c r="AL8" s="18" t="s">
        <v>10</v>
      </c>
      <c r="AM8" s="19" t="s">
        <v>490</v>
      </c>
      <c r="AN8" s="19"/>
      <c r="AO8" s="19" t="s">
        <v>491</v>
      </c>
      <c r="AP8" s="19"/>
      <c r="AQ8" s="19" t="s">
        <v>492</v>
      </c>
      <c r="AR8" s="19"/>
      <c r="AS8" s="19" t="s">
        <v>493</v>
      </c>
      <c r="AT8" s="19"/>
      <c r="AU8" s="19" t="s">
        <v>494</v>
      </c>
      <c r="AV8" s="19"/>
      <c r="AW8" s="19" t="s">
        <v>495</v>
      </c>
      <c r="AX8" s="19"/>
      <c r="AY8" s="19" t="s">
        <v>496</v>
      </c>
      <c r="AZ8" s="19"/>
      <c r="BA8" s="19" t="s">
        <v>497</v>
      </c>
      <c r="BB8" s="19"/>
    </row>
    <row r="9" spans="1:54" ht="21" customHeight="1" x14ac:dyDescent="0.4">
      <c r="B9" s="18"/>
      <c r="C9" s="19"/>
      <c r="D9" s="19"/>
      <c r="E9" s="19"/>
      <c r="F9" s="19"/>
      <c r="G9" s="19"/>
      <c r="H9" s="19"/>
      <c r="I9" s="19"/>
      <c r="J9" s="19"/>
      <c r="K9" s="19"/>
      <c r="L9" s="19"/>
      <c r="M9" s="19"/>
      <c r="N9" s="19"/>
      <c r="O9" s="19"/>
      <c r="P9" s="19"/>
      <c r="Q9" s="19"/>
      <c r="R9" s="19"/>
      <c r="T9" s="21"/>
      <c r="U9" s="22"/>
      <c r="V9" s="22"/>
      <c r="W9" s="22"/>
      <c r="X9" s="22"/>
      <c r="Y9" s="22"/>
      <c r="Z9" s="22"/>
      <c r="AA9" s="22"/>
      <c r="AB9" s="22"/>
      <c r="AC9" s="22"/>
      <c r="AD9" s="22"/>
      <c r="AE9" s="22"/>
      <c r="AF9" s="22"/>
      <c r="AG9" s="22"/>
      <c r="AH9" s="22"/>
      <c r="AI9" s="22"/>
      <c r="AJ9" s="22"/>
      <c r="AL9" s="18"/>
      <c r="AM9" s="19"/>
      <c r="AN9" s="19"/>
      <c r="AO9" s="19"/>
      <c r="AP9" s="19"/>
      <c r="AQ9" s="19"/>
      <c r="AR9" s="19"/>
      <c r="AS9" s="19"/>
      <c r="AT9" s="19"/>
      <c r="AU9" s="19"/>
      <c r="AV9" s="19"/>
      <c r="AW9" s="19"/>
      <c r="AX9" s="19"/>
      <c r="AY9" s="19"/>
      <c r="AZ9" s="19"/>
      <c r="BA9" s="19"/>
      <c r="BB9" s="19"/>
    </row>
    <row r="10" spans="1:54" x14ac:dyDescent="0.4">
      <c r="B10" s="4" t="s">
        <v>10</v>
      </c>
      <c r="C10" s="16" t="s">
        <v>15</v>
      </c>
      <c r="D10" s="16"/>
      <c r="E10" s="16"/>
      <c r="F10" s="16"/>
      <c r="G10" s="16"/>
      <c r="H10" s="16"/>
      <c r="I10" s="16"/>
      <c r="J10" s="16"/>
      <c r="K10" s="16"/>
      <c r="L10" s="16"/>
      <c r="M10" s="16"/>
      <c r="N10" s="16"/>
      <c r="O10" s="16"/>
      <c r="P10" s="16"/>
      <c r="Q10" s="16"/>
      <c r="R10" s="16"/>
      <c r="T10" s="6" t="s">
        <v>10</v>
      </c>
      <c r="U10" s="23" t="s">
        <v>15</v>
      </c>
      <c r="V10" s="23"/>
      <c r="W10" s="23"/>
      <c r="X10" s="23"/>
      <c r="Y10" s="23"/>
      <c r="Z10" s="23"/>
      <c r="AA10" s="23"/>
      <c r="AB10" s="23"/>
      <c r="AC10" s="23"/>
      <c r="AD10" s="23"/>
      <c r="AE10" s="23"/>
      <c r="AF10" s="23"/>
      <c r="AG10" s="23"/>
      <c r="AH10" s="23"/>
      <c r="AI10" s="23"/>
      <c r="AJ10" s="23"/>
      <c r="AL10" s="4" t="s">
        <v>10</v>
      </c>
      <c r="AM10" s="16" t="s">
        <v>15</v>
      </c>
      <c r="AN10" s="16"/>
      <c r="AO10" s="16"/>
      <c r="AP10" s="16"/>
      <c r="AQ10" s="16"/>
      <c r="AR10" s="16"/>
      <c r="AS10" s="16"/>
      <c r="AT10" s="16"/>
      <c r="AU10" s="16"/>
      <c r="AV10" s="16"/>
      <c r="AW10" s="16"/>
      <c r="AX10" s="16"/>
      <c r="AY10" s="16"/>
      <c r="AZ10" s="16"/>
      <c r="BA10" s="16"/>
      <c r="BB10" s="16"/>
    </row>
    <row r="11" spans="1:54"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c r="O11" s="8" t="s">
        <v>16</v>
      </c>
      <c r="P11" s="8" t="s">
        <v>17</v>
      </c>
      <c r="Q11" s="8" t="s">
        <v>16</v>
      </c>
      <c r="R11" s="8" t="s">
        <v>17</v>
      </c>
      <c r="T11" s="6" t="s">
        <v>10</v>
      </c>
      <c r="U11" s="9" t="s">
        <v>16</v>
      </c>
      <c r="V11" s="9" t="s">
        <v>17</v>
      </c>
      <c r="W11" s="9" t="s">
        <v>16</v>
      </c>
      <c r="X11" s="9" t="s">
        <v>17</v>
      </c>
      <c r="Y11" s="9" t="s">
        <v>16</v>
      </c>
      <c r="Z11" s="9" t="s">
        <v>17</v>
      </c>
      <c r="AA11" s="9" t="s">
        <v>16</v>
      </c>
      <c r="AB11" s="9" t="s">
        <v>17</v>
      </c>
      <c r="AC11" s="9" t="s">
        <v>16</v>
      </c>
      <c r="AD11" s="9" t="s">
        <v>17</v>
      </c>
      <c r="AE11" s="9" t="s">
        <v>16</v>
      </c>
      <c r="AF11" s="9" t="s">
        <v>17</v>
      </c>
      <c r="AG11" s="9" t="s">
        <v>16</v>
      </c>
      <c r="AH11" s="9" t="s">
        <v>17</v>
      </c>
      <c r="AI11" s="9" t="s">
        <v>16</v>
      </c>
      <c r="AJ11" s="9" t="s">
        <v>17</v>
      </c>
      <c r="AL11" s="4" t="s">
        <v>10</v>
      </c>
      <c r="AM11" s="8" t="s">
        <v>16</v>
      </c>
      <c r="AN11" s="8" t="s">
        <v>17</v>
      </c>
      <c r="AO11" s="8" t="s">
        <v>16</v>
      </c>
      <c r="AP11" s="8" t="s">
        <v>17</v>
      </c>
      <c r="AQ11" s="8" t="s">
        <v>16</v>
      </c>
      <c r="AR11" s="8" t="s">
        <v>17</v>
      </c>
      <c r="AS11" s="8" t="s">
        <v>16</v>
      </c>
      <c r="AT11" s="8" t="s">
        <v>17</v>
      </c>
      <c r="AU11" s="8" t="s">
        <v>16</v>
      </c>
      <c r="AV11" s="8" t="s">
        <v>17</v>
      </c>
      <c r="AW11" s="8" t="s">
        <v>16</v>
      </c>
      <c r="AX11" s="8" t="s">
        <v>17</v>
      </c>
      <c r="AY11" s="8" t="s">
        <v>16</v>
      </c>
      <c r="AZ11" s="8" t="s">
        <v>17</v>
      </c>
      <c r="BA11" s="8" t="s">
        <v>16</v>
      </c>
      <c r="BB11" s="8" t="s">
        <v>17</v>
      </c>
    </row>
    <row r="12" spans="1:54" x14ac:dyDescent="0.4">
      <c r="B12" s="4" t="s">
        <v>24</v>
      </c>
      <c r="C12" s="4">
        <v>40</v>
      </c>
      <c r="D12" s="12">
        <v>-12.905099999999999</v>
      </c>
      <c r="E12" s="4">
        <v>40</v>
      </c>
      <c r="F12" s="12">
        <v>-1.4903999999999999</v>
      </c>
      <c r="G12" s="4">
        <v>40</v>
      </c>
      <c r="H12" s="12">
        <v>-1.3509</v>
      </c>
      <c r="I12" s="4">
        <v>40</v>
      </c>
      <c r="J12" s="12">
        <v>-0.16797999999999999</v>
      </c>
      <c r="K12" s="4">
        <v>40</v>
      </c>
      <c r="L12" s="12">
        <v>-0.12651999999999999</v>
      </c>
      <c r="M12" s="4">
        <v>40</v>
      </c>
      <c r="N12" s="12">
        <v>-9.2131000000000001E-3</v>
      </c>
      <c r="O12" s="4">
        <v>40</v>
      </c>
      <c r="P12" s="12">
        <v>0</v>
      </c>
      <c r="Q12" s="4">
        <v>40</v>
      </c>
      <c r="R12" s="12">
        <v>-1.9681</v>
      </c>
      <c r="T12" s="6" t="s">
        <v>24</v>
      </c>
      <c r="U12" s="6">
        <v>17</v>
      </c>
      <c r="V12" s="13">
        <v>-15.059200000000001</v>
      </c>
      <c r="W12" s="6">
        <v>17</v>
      </c>
      <c r="X12" s="13">
        <v>-1.2024999999999999</v>
      </c>
      <c r="Y12" s="6">
        <v>17</v>
      </c>
      <c r="Z12" s="13">
        <v>-1.6556</v>
      </c>
      <c r="AA12" s="6">
        <v>17</v>
      </c>
      <c r="AB12" s="13">
        <v>-0.14208999999999999</v>
      </c>
      <c r="AC12" s="6">
        <v>17</v>
      </c>
      <c r="AD12" s="13">
        <v>-0.16098999999999999</v>
      </c>
      <c r="AE12" s="6">
        <v>17</v>
      </c>
      <c r="AF12" s="13">
        <v>-2.7301999999999999E-3</v>
      </c>
      <c r="AG12" s="6">
        <v>17</v>
      </c>
      <c r="AH12" s="13">
        <v>0</v>
      </c>
      <c r="AI12" s="6">
        <v>17</v>
      </c>
      <c r="AJ12" s="13">
        <v>-1.7517</v>
      </c>
      <c r="AL12" s="4" t="s">
        <v>24</v>
      </c>
      <c r="AM12" s="4">
        <v>17</v>
      </c>
      <c r="AN12" s="12">
        <v>-3.6149</v>
      </c>
      <c r="AO12" s="4">
        <v>17</v>
      </c>
      <c r="AP12" s="12">
        <v>-1.6998</v>
      </c>
      <c r="AQ12" s="4">
        <v>17</v>
      </c>
      <c r="AR12" s="12">
        <v>-6.5540000000000001E-2</v>
      </c>
      <c r="AS12" s="4">
        <v>17</v>
      </c>
      <c r="AT12" s="12">
        <v>0.16172</v>
      </c>
      <c r="AU12" s="4">
        <v>17</v>
      </c>
      <c r="AV12" s="12">
        <v>-2.1758E-2</v>
      </c>
      <c r="AW12" s="4">
        <v>17</v>
      </c>
      <c r="AX12" s="12">
        <v>-0.20193</v>
      </c>
      <c r="AY12" s="4">
        <v>17</v>
      </c>
      <c r="AZ12" s="12">
        <v>0</v>
      </c>
      <c r="BA12" s="4">
        <v>17</v>
      </c>
      <c r="BB12" s="12">
        <v>-6.1534199999999997</v>
      </c>
    </row>
    <row r="13" spans="1:54" x14ac:dyDescent="0.4">
      <c r="B13" s="4" t="s">
        <v>25</v>
      </c>
      <c r="C13" s="4">
        <v>40</v>
      </c>
      <c r="D13" s="12">
        <v>-13.411199999999999</v>
      </c>
      <c r="E13" s="4">
        <v>40</v>
      </c>
      <c r="F13" s="12">
        <v>-1.5004999999999999</v>
      </c>
      <c r="G13" s="4">
        <v>40</v>
      </c>
      <c r="H13" s="12">
        <v>-1.1345000000000001</v>
      </c>
      <c r="I13" s="4">
        <v>40</v>
      </c>
      <c r="J13" s="12">
        <v>-0.11509999999999999</v>
      </c>
      <c r="K13" s="4">
        <v>40</v>
      </c>
      <c r="L13" s="12">
        <v>-0.13718</v>
      </c>
      <c r="M13" s="4">
        <v>40</v>
      </c>
      <c r="N13" s="12">
        <v>-1.3217E-2</v>
      </c>
      <c r="O13" s="4">
        <v>40</v>
      </c>
      <c r="P13" s="12">
        <v>0</v>
      </c>
      <c r="Q13" s="4">
        <v>40</v>
      </c>
      <c r="R13" s="12">
        <v>-1.3340000000000001</v>
      </c>
      <c r="T13" s="6" t="s">
        <v>25</v>
      </c>
      <c r="U13" s="6">
        <v>17</v>
      </c>
      <c r="V13" s="13">
        <v>-15.7163</v>
      </c>
      <c r="W13" s="6">
        <v>17</v>
      </c>
      <c r="X13" s="13">
        <v>-1.2082999999999999</v>
      </c>
      <c r="Y13" s="6">
        <v>17</v>
      </c>
      <c r="Z13" s="13">
        <v>-1.3976999999999999</v>
      </c>
      <c r="AA13" s="6">
        <v>17</v>
      </c>
      <c r="AB13" s="13">
        <v>-6.2905000000000003E-2</v>
      </c>
      <c r="AC13" s="6">
        <v>17</v>
      </c>
      <c r="AD13" s="13">
        <v>-0.14388999999999999</v>
      </c>
      <c r="AE13" s="6">
        <v>17</v>
      </c>
      <c r="AF13" s="13">
        <v>-4.1415E-2</v>
      </c>
      <c r="AG13" s="6">
        <v>17</v>
      </c>
      <c r="AH13" s="13">
        <v>0</v>
      </c>
      <c r="AI13" s="6">
        <v>17</v>
      </c>
      <c r="AJ13" s="13">
        <v>-0.82957999999999998</v>
      </c>
      <c r="AL13" s="4" t="s">
        <v>25</v>
      </c>
      <c r="AM13" s="4">
        <v>17</v>
      </c>
      <c r="AN13" s="12">
        <v>-2.2637999999999998</v>
      </c>
      <c r="AO13" s="4">
        <v>17</v>
      </c>
      <c r="AP13" s="12">
        <v>-1.8769</v>
      </c>
      <c r="AQ13" s="4">
        <v>17</v>
      </c>
      <c r="AR13" s="12">
        <v>-0.10389</v>
      </c>
      <c r="AS13" s="4">
        <v>17</v>
      </c>
      <c r="AT13" s="12">
        <v>6.4391000000000004E-2</v>
      </c>
      <c r="AU13" s="4">
        <v>17</v>
      </c>
      <c r="AV13" s="12">
        <v>-4.1660000000000003E-2</v>
      </c>
      <c r="AW13" s="4">
        <v>17</v>
      </c>
      <c r="AX13" s="12">
        <v>-0.12447999999999999</v>
      </c>
      <c r="AY13" s="4">
        <v>17</v>
      </c>
      <c r="AZ13" s="12">
        <v>0</v>
      </c>
      <c r="BA13" s="4">
        <v>17</v>
      </c>
      <c r="BB13" s="12">
        <v>-16.451000000000001</v>
      </c>
    </row>
    <row r="14" spans="1:54" x14ac:dyDescent="0.4">
      <c r="B14" s="4" t="s">
        <v>26</v>
      </c>
      <c r="C14" s="4">
        <v>40</v>
      </c>
      <c r="D14" s="12">
        <v>-12.575699999999999</v>
      </c>
      <c r="E14" s="4">
        <v>40</v>
      </c>
      <c r="F14" s="12">
        <v>-1.7714000000000001</v>
      </c>
      <c r="G14" s="4">
        <v>40</v>
      </c>
      <c r="H14" s="12">
        <v>-1.1264000000000001</v>
      </c>
      <c r="I14" s="4">
        <v>40</v>
      </c>
      <c r="J14" s="12">
        <v>-0.22245000000000001</v>
      </c>
      <c r="K14" s="4">
        <v>40</v>
      </c>
      <c r="L14" s="12">
        <v>-0.17213999999999999</v>
      </c>
      <c r="M14" s="4">
        <v>40</v>
      </c>
      <c r="N14" s="12">
        <v>-4.0737000000000002E-2</v>
      </c>
      <c r="O14" s="4">
        <v>40</v>
      </c>
      <c r="P14" s="12">
        <v>0</v>
      </c>
      <c r="Q14" s="4">
        <v>40</v>
      </c>
      <c r="R14" s="12">
        <v>-1.8701000000000001</v>
      </c>
      <c r="T14" s="6" t="s">
        <v>26</v>
      </c>
      <c r="U14" s="6">
        <v>17</v>
      </c>
      <c r="V14" s="13">
        <v>-14.576599999999999</v>
      </c>
      <c r="W14" s="6">
        <v>17</v>
      </c>
      <c r="X14" s="13">
        <v>-1.5345</v>
      </c>
      <c r="Y14" s="6">
        <v>17</v>
      </c>
      <c r="Z14" s="13">
        <v>-1.3532</v>
      </c>
      <c r="AA14" s="6">
        <v>17</v>
      </c>
      <c r="AB14" s="13">
        <v>-0.10904</v>
      </c>
      <c r="AC14" s="6">
        <v>17</v>
      </c>
      <c r="AD14" s="13">
        <v>-0.20782999999999999</v>
      </c>
      <c r="AE14" s="6">
        <v>17</v>
      </c>
      <c r="AF14" s="13">
        <v>-5.9108000000000001E-2</v>
      </c>
      <c r="AG14" s="6">
        <v>17</v>
      </c>
      <c r="AH14" s="13">
        <v>0</v>
      </c>
      <c r="AI14" s="6">
        <v>17</v>
      </c>
      <c r="AJ14" s="13">
        <v>-1.7250000000000001</v>
      </c>
      <c r="AL14" s="4" t="s">
        <v>26</v>
      </c>
      <c r="AM14" s="4">
        <v>17</v>
      </c>
      <c r="AN14" s="12">
        <v>-3.6187999999999998</v>
      </c>
      <c r="AO14" s="4">
        <v>17</v>
      </c>
      <c r="AP14" s="12">
        <v>-2.4786999999999999</v>
      </c>
      <c r="AQ14" s="4">
        <v>17</v>
      </c>
      <c r="AR14" s="12">
        <v>-0.55354000000000003</v>
      </c>
      <c r="AS14" s="4">
        <v>17</v>
      </c>
      <c r="AT14" s="12">
        <v>-0.29498000000000002</v>
      </c>
      <c r="AU14" s="4">
        <v>17</v>
      </c>
      <c r="AV14" s="12">
        <v>-0.1489</v>
      </c>
      <c r="AW14" s="4">
        <v>17</v>
      </c>
      <c r="AX14" s="12">
        <v>-0.16578999999999999</v>
      </c>
      <c r="AY14" s="4">
        <v>17</v>
      </c>
      <c r="AZ14" s="12">
        <v>0</v>
      </c>
      <c r="BA14" s="4">
        <v>17</v>
      </c>
      <c r="BB14" s="12">
        <v>-7.72445</v>
      </c>
    </row>
    <row r="15" spans="1:54" x14ac:dyDescent="0.4">
      <c r="B15" s="4" t="s">
        <v>27</v>
      </c>
      <c r="C15" s="4">
        <v>40</v>
      </c>
      <c r="D15" s="12">
        <v>-12.1311</v>
      </c>
      <c r="E15" s="4">
        <v>40</v>
      </c>
      <c r="F15" s="12">
        <v>-1.746</v>
      </c>
      <c r="G15" s="4">
        <v>40</v>
      </c>
      <c r="H15" s="12">
        <v>-1.0879000000000001</v>
      </c>
      <c r="I15" s="4">
        <v>40</v>
      </c>
      <c r="J15" s="12">
        <v>-0.17194000000000001</v>
      </c>
      <c r="K15" s="4">
        <v>40</v>
      </c>
      <c r="L15" s="12">
        <v>-0.12184</v>
      </c>
      <c r="M15" s="4">
        <v>40</v>
      </c>
      <c r="N15" s="12">
        <v>-5.6035000000000001E-2</v>
      </c>
      <c r="O15" s="4">
        <v>40</v>
      </c>
      <c r="P15" s="12">
        <v>0</v>
      </c>
      <c r="Q15" s="4">
        <v>40</v>
      </c>
      <c r="R15" s="12">
        <v>-1.9416</v>
      </c>
      <c r="T15" s="6" t="s">
        <v>27</v>
      </c>
      <c r="U15" s="6">
        <v>17</v>
      </c>
      <c r="V15" s="13">
        <v>-14.1387</v>
      </c>
      <c r="W15" s="6">
        <v>17</v>
      </c>
      <c r="X15" s="13">
        <v>-1.4388000000000001</v>
      </c>
      <c r="Y15" s="6">
        <v>17</v>
      </c>
      <c r="Z15" s="13">
        <v>-1.3180000000000001</v>
      </c>
      <c r="AA15" s="6">
        <v>17</v>
      </c>
      <c r="AB15" s="13">
        <v>-4.7861000000000001E-2</v>
      </c>
      <c r="AC15" s="6">
        <v>17</v>
      </c>
      <c r="AD15" s="13">
        <v>-0.15623000000000001</v>
      </c>
      <c r="AE15" s="6">
        <v>17</v>
      </c>
      <c r="AF15" s="13">
        <v>-7.1848999999999996E-2</v>
      </c>
      <c r="AG15" s="6">
        <v>17</v>
      </c>
      <c r="AH15" s="13">
        <v>0</v>
      </c>
      <c r="AI15" s="6">
        <v>17</v>
      </c>
      <c r="AJ15" s="13">
        <v>-1.8678999999999999</v>
      </c>
      <c r="AL15" s="4" t="s">
        <v>27</v>
      </c>
      <c r="AM15" s="4">
        <v>17</v>
      </c>
      <c r="AN15" s="12">
        <v>-3.7896999999999998</v>
      </c>
      <c r="AO15" s="4">
        <v>17</v>
      </c>
      <c r="AP15" s="12">
        <v>-2.5070000000000001</v>
      </c>
      <c r="AQ15" s="4">
        <v>17</v>
      </c>
      <c r="AR15" s="12">
        <v>-0.49253000000000002</v>
      </c>
      <c r="AS15" s="4">
        <v>17</v>
      </c>
      <c r="AT15" s="12">
        <v>-6.7198999999999995E-2</v>
      </c>
      <c r="AU15" s="4">
        <v>17</v>
      </c>
      <c r="AV15" s="12">
        <v>-2.1964999999999998E-2</v>
      </c>
      <c r="AW15" s="4">
        <v>17</v>
      </c>
      <c r="AX15" s="12">
        <v>-3.8987000000000001E-2</v>
      </c>
      <c r="AY15" s="4">
        <v>17</v>
      </c>
      <c r="AZ15" s="12">
        <v>0</v>
      </c>
      <c r="BA15" s="4">
        <v>17</v>
      </c>
      <c r="BB15" s="12">
        <v>-9.5892599999999995</v>
      </c>
    </row>
    <row r="16" spans="1:54" x14ac:dyDescent="0.4">
      <c r="B16" s="4" t="s">
        <v>28</v>
      </c>
      <c r="C16" s="4">
        <v>40</v>
      </c>
      <c r="D16" s="12">
        <v>-12.516400000000001</v>
      </c>
      <c r="E16" s="4">
        <v>40</v>
      </c>
      <c r="F16" s="12">
        <v>-2.0712000000000002</v>
      </c>
      <c r="G16" s="4">
        <v>40</v>
      </c>
      <c r="H16" s="12">
        <v>-1.4497</v>
      </c>
      <c r="I16" s="4">
        <v>40</v>
      </c>
      <c r="J16" s="12">
        <v>-0.21792</v>
      </c>
      <c r="K16" s="4">
        <v>40</v>
      </c>
      <c r="L16" s="12">
        <v>-0.16431999999999999</v>
      </c>
      <c r="M16" s="4">
        <v>40</v>
      </c>
      <c r="N16" s="12">
        <v>-4.0466000000000002E-2</v>
      </c>
      <c r="O16" s="4">
        <v>40</v>
      </c>
      <c r="P16" s="12">
        <v>0</v>
      </c>
      <c r="Q16" s="4">
        <v>40</v>
      </c>
      <c r="R16" s="12">
        <v>-1.8208</v>
      </c>
      <c r="T16" s="6" t="s">
        <v>28</v>
      </c>
      <c r="U16" s="6">
        <v>17</v>
      </c>
      <c r="V16" s="13">
        <v>-14.344799999999999</v>
      </c>
      <c r="W16" s="6">
        <v>17</v>
      </c>
      <c r="X16" s="13">
        <v>-1.8264</v>
      </c>
      <c r="Y16" s="6">
        <v>17</v>
      </c>
      <c r="Z16" s="13">
        <v>-1.7436</v>
      </c>
      <c r="AA16" s="6">
        <v>17</v>
      </c>
      <c r="AB16" s="13">
        <v>-4.8783E-2</v>
      </c>
      <c r="AC16" s="6">
        <v>17</v>
      </c>
      <c r="AD16" s="13">
        <v>-0.19067000000000001</v>
      </c>
      <c r="AE16" s="6">
        <v>17</v>
      </c>
      <c r="AF16" s="13">
        <v>-5.6321000000000003E-2</v>
      </c>
      <c r="AG16" s="6">
        <v>17</v>
      </c>
      <c r="AH16" s="13">
        <v>0</v>
      </c>
      <c r="AI16" s="6">
        <v>17</v>
      </c>
      <c r="AJ16" s="13">
        <v>-1.9025000000000001</v>
      </c>
      <c r="AL16" s="4" t="s">
        <v>28</v>
      </c>
      <c r="AM16" s="4">
        <v>17</v>
      </c>
      <c r="AN16" s="12">
        <v>-5.6120000000000001</v>
      </c>
      <c r="AO16" s="4">
        <v>17</v>
      </c>
      <c r="AP16" s="12">
        <v>-2.5213999999999999</v>
      </c>
      <c r="AQ16" s="4">
        <v>17</v>
      </c>
      <c r="AR16" s="12">
        <v>-0.9607</v>
      </c>
      <c r="AS16" s="4">
        <v>17</v>
      </c>
      <c r="AT16" s="12">
        <v>-1.2685999999999999</v>
      </c>
      <c r="AU16" s="4">
        <v>17</v>
      </c>
      <c r="AV16" s="12">
        <v>-6.4866000000000004E-3</v>
      </c>
      <c r="AW16" s="4">
        <v>17</v>
      </c>
      <c r="AX16" s="12">
        <v>-0.31297000000000003</v>
      </c>
      <c r="AY16" s="4">
        <v>17</v>
      </c>
      <c r="AZ16" s="12">
        <v>0</v>
      </c>
      <c r="BA16" s="4">
        <v>17</v>
      </c>
      <c r="BB16" s="12">
        <v>-6.2032699999999998</v>
      </c>
    </row>
    <row r="17" spans="2:54" x14ac:dyDescent="0.4">
      <c r="B17" s="4" t="s">
        <v>29</v>
      </c>
      <c r="C17" s="4">
        <v>40</v>
      </c>
      <c r="D17" s="12">
        <v>-12.2941</v>
      </c>
      <c r="E17" s="4">
        <v>40</v>
      </c>
      <c r="F17" s="12">
        <v>-2.073</v>
      </c>
      <c r="G17" s="4">
        <v>40</v>
      </c>
      <c r="H17" s="12">
        <v>-1.3809</v>
      </c>
      <c r="I17" s="4">
        <v>40</v>
      </c>
      <c r="J17" s="12">
        <v>-0.19803999999999999</v>
      </c>
      <c r="K17" s="4">
        <v>40</v>
      </c>
      <c r="L17" s="12">
        <v>-0.26591999999999999</v>
      </c>
      <c r="M17" s="4">
        <v>40</v>
      </c>
      <c r="N17" s="12">
        <v>2.0147000000000002E-2</v>
      </c>
      <c r="O17" s="4">
        <v>40</v>
      </c>
      <c r="P17" s="12">
        <v>0</v>
      </c>
      <c r="Q17" s="4">
        <v>40</v>
      </c>
      <c r="R17" s="12">
        <v>-1.4579</v>
      </c>
      <c r="T17" s="6" t="s">
        <v>29</v>
      </c>
      <c r="U17" s="6">
        <v>17</v>
      </c>
      <c r="V17" s="13">
        <v>-14.1389</v>
      </c>
      <c r="W17" s="6">
        <v>17</v>
      </c>
      <c r="X17" s="13">
        <v>-1.8506</v>
      </c>
      <c r="Y17" s="6">
        <v>17</v>
      </c>
      <c r="Z17" s="13">
        <v>-1.6386000000000001</v>
      </c>
      <c r="AA17" s="6">
        <v>17</v>
      </c>
      <c r="AB17" s="13">
        <v>-3.3552999999999999E-2</v>
      </c>
      <c r="AC17" s="6">
        <v>17</v>
      </c>
      <c r="AD17" s="13">
        <v>-0.31186000000000003</v>
      </c>
      <c r="AE17" s="6">
        <v>17</v>
      </c>
      <c r="AF17" s="13">
        <v>1.4475999999999999E-2</v>
      </c>
      <c r="AG17" s="6">
        <v>17</v>
      </c>
      <c r="AH17" s="13">
        <v>0</v>
      </c>
      <c r="AI17" s="6">
        <v>17</v>
      </c>
      <c r="AJ17" s="13">
        <v>-1.4966999999999999</v>
      </c>
      <c r="AL17" s="4" t="s">
        <v>29</v>
      </c>
      <c r="AM17" s="4">
        <v>17</v>
      </c>
      <c r="AN17" s="12">
        <v>-5.3495999999999997</v>
      </c>
      <c r="AO17" s="4">
        <v>17</v>
      </c>
      <c r="AP17" s="12">
        <v>-2.7780999999999998</v>
      </c>
      <c r="AQ17" s="4">
        <v>17</v>
      </c>
      <c r="AR17" s="12">
        <v>-1.45</v>
      </c>
      <c r="AS17" s="4">
        <v>17</v>
      </c>
      <c r="AT17" s="12">
        <v>-1.5617000000000001</v>
      </c>
      <c r="AU17" s="4">
        <v>17</v>
      </c>
      <c r="AV17" s="12">
        <v>-7.1266000000000003E-3</v>
      </c>
      <c r="AW17" s="4">
        <v>17</v>
      </c>
      <c r="AX17" s="12">
        <v>-0.16583999999999999</v>
      </c>
      <c r="AY17" s="4">
        <v>17</v>
      </c>
      <c r="AZ17" s="12">
        <v>0</v>
      </c>
      <c r="BA17" s="4">
        <v>17</v>
      </c>
      <c r="BB17" s="12">
        <v>-8.0875199999999996</v>
      </c>
    </row>
    <row r="18" spans="2:54" x14ac:dyDescent="0.4">
      <c r="B18" s="4" t="s">
        <v>30</v>
      </c>
      <c r="C18" s="4">
        <v>40</v>
      </c>
      <c r="D18" s="12">
        <v>-12.635300000000001</v>
      </c>
      <c r="E18" s="4">
        <v>40</v>
      </c>
      <c r="F18" s="12">
        <v>-2.2974000000000001</v>
      </c>
      <c r="G18" s="4">
        <v>40</v>
      </c>
      <c r="H18" s="12">
        <v>-1.6935</v>
      </c>
      <c r="I18" s="4">
        <v>40</v>
      </c>
      <c r="J18" s="12">
        <v>-0.26823999999999998</v>
      </c>
      <c r="K18" s="4">
        <v>40</v>
      </c>
      <c r="L18" s="12">
        <v>-0.31213000000000002</v>
      </c>
      <c r="M18" s="4">
        <v>40</v>
      </c>
      <c r="N18" s="12">
        <v>-3.0681E-2</v>
      </c>
      <c r="O18" s="4">
        <v>40</v>
      </c>
      <c r="P18" s="12">
        <v>0</v>
      </c>
      <c r="Q18" s="4">
        <v>40</v>
      </c>
      <c r="R18" s="12">
        <v>-1.2512000000000001</v>
      </c>
      <c r="T18" s="6" t="s">
        <v>30</v>
      </c>
      <c r="U18" s="6">
        <v>17</v>
      </c>
      <c r="V18" s="13">
        <v>-14.4072</v>
      </c>
      <c r="W18" s="6">
        <v>17</v>
      </c>
      <c r="X18" s="13">
        <v>-2.1217000000000001</v>
      </c>
      <c r="Y18" s="6">
        <v>17</v>
      </c>
      <c r="Z18" s="13">
        <v>-1.9761</v>
      </c>
      <c r="AA18" s="6">
        <v>17</v>
      </c>
      <c r="AB18" s="13">
        <v>-1.3488999999999999E-2</v>
      </c>
      <c r="AC18" s="6">
        <v>17</v>
      </c>
      <c r="AD18" s="13">
        <v>-0.38019999999999998</v>
      </c>
      <c r="AE18" s="6">
        <v>17</v>
      </c>
      <c r="AF18" s="13">
        <v>1.9980000000000002E-3</v>
      </c>
      <c r="AG18" s="6">
        <v>17</v>
      </c>
      <c r="AH18" s="13">
        <v>0</v>
      </c>
      <c r="AI18" s="6">
        <v>17</v>
      </c>
      <c r="AJ18" s="13">
        <v>-1.1901999999999999</v>
      </c>
      <c r="AL18" s="4" t="s">
        <v>30</v>
      </c>
      <c r="AM18" s="4">
        <v>17</v>
      </c>
      <c r="AN18" s="12">
        <v>-7.0629999999999997</v>
      </c>
      <c r="AO18" s="4">
        <v>17</v>
      </c>
      <c r="AP18" s="12">
        <v>-2.8109999999999999</v>
      </c>
      <c r="AQ18" s="4">
        <v>17</v>
      </c>
      <c r="AR18" s="12">
        <v>-2.5108999999999999</v>
      </c>
      <c r="AS18" s="4">
        <v>17</v>
      </c>
      <c r="AT18" s="12">
        <v>-1.3735999999999999</v>
      </c>
      <c r="AU18" s="4">
        <v>17</v>
      </c>
      <c r="AV18" s="12">
        <v>-3.0374999999999999E-2</v>
      </c>
      <c r="AW18" s="4">
        <v>17</v>
      </c>
      <c r="AX18" s="12">
        <v>-0.49530999999999997</v>
      </c>
      <c r="AY18" s="4">
        <v>17</v>
      </c>
      <c r="AZ18" s="12">
        <v>0</v>
      </c>
      <c r="BA18" s="4">
        <v>17</v>
      </c>
      <c r="BB18" s="12">
        <v>-3.9082599999999998</v>
      </c>
    </row>
    <row r="19" spans="2:54" x14ac:dyDescent="0.4">
      <c r="B19" s="4" t="s">
        <v>31</v>
      </c>
      <c r="C19" s="4">
        <v>40</v>
      </c>
      <c r="D19" s="12">
        <v>-12.934799999999999</v>
      </c>
      <c r="E19" s="4">
        <v>40</v>
      </c>
      <c r="F19" s="12">
        <v>-2.3776999999999999</v>
      </c>
      <c r="G19" s="4">
        <v>40</v>
      </c>
      <c r="H19" s="12">
        <v>-1.3507</v>
      </c>
      <c r="I19" s="4">
        <v>40</v>
      </c>
      <c r="J19" s="12">
        <v>-0.14804999999999999</v>
      </c>
      <c r="K19" s="4">
        <v>40</v>
      </c>
      <c r="L19" s="12">
        <v>-1.4182999999999999E-2</v>
      </c>
      <c r="M19" s="4">
        <v>40</v>
      </c>
      <c r="N19" s="12">
        <v>-2.3970999999999999E-2</v>
      </c>
      <c r="O19" s="4">
        <v>40</v>
      </c>
      <c r="P19" s="12">
        <v>0</v>
      </c>
      <c r="Q19" s="4">
        <v>40</v>
      </c>
      <c r="R19" s="12">
        <v>-1.2159</v>
      </c>
      <c r="T19" s="6" t="s">
        <v>31</v>
      </c>
      <c r="U19" s="6">
        <v>17</v>
      </c>
      <c r="V19" s="13">
        <v>-14.762</v>
      </c>
      <c r="W19" s="6">
        <v>17</v>
      </c>
      <c r="X19" s="13">
        <v>-2.1831</v>
      </c>
      <c r="Y19" s="6">
        <v>17</v>
      </c>
      <c r="Z19" s="13">
        <v>-1.4770000000000001</v>
      </c>
      <c r="AA19" s="6">
        <v>17</v>
      </c>
      <c r="AB19" s="13">
        <v>-9.5063000000000005E-3</v>
      </c>
      <c r="AC19" s="6">
        <v>17</v>
      </c>
      <c r="AD19" s="13">
        <v>0</v>
      </c>
      <c r="AE19" s="6">
        <v>17</v>
      </c>
      <c r="AF19" s="13">
        <v>0</v>
      </c>
      <c r="AG19" s="6">
        <v>17</v>
      </c>
      <c r="AH19" s="13">
        <v>0</v>
      </c>
      <c r="AI19" s="6">
        <v>17</v>
      </c>
      <c r="AJ19" s="13">
        <v>-1.129</v>
      </c>
      <c r="AL19" s="4" t="s">
        <v>31</v>
      </c>
      <c r="AM19" s="4">
        <v>17</v>
      </c>
      <c r="AN19" s="12">
        <v>-5.3147000000000002</v>
      </c>
      <c r="AO19" s="4">
        <v>17</v>
      </c>
      <c r="AP19" s="12">
        <v>-3.1486999999999998</v>
      </c>
      <c r="AQ19" s="4">
        <v>17</v>
      </c>
      <c r="AR19" s="12">
        <v>-2.3761999999999999</v>
      </c>
      <c r="AS19" s="4">
        <v>17</v>
      </c>
      <c r="AT19" s="12">
        <v>-1.4497</v>
      </c>
      <c r="AU19" s="4">
        <v>17</v>
      </c>
      <c r="AV19" s="12">
        <v>-3.1045E-2</v>
      </c>
      <c r="AW19" s="4">
        <v>17</v>
      </c>
      <c r="AX19" s="12">
        <v>-0.28560999999999998</v>
      </c>
      <c r="AY19" s="4">
        <v>17</v>
      </c>
      <c r="AZ19" s="12">
        <v>0</v>
      </c>
      <c r="BA19" s="4">
        <v>17</v>
      </c>
      <c r="BB19" s="12">
        <v>-3.8173499999999998</v>
      </c>
    </row>
    <row r="20" spans="2:54" x14ac:dyDescent="0.4">
      <c r="B20" s="4" t="s">
        <v>32</v>
      </c>
      <c r="C20" s="4">
        <v>40</v>
      </c>
      <c r="D20" s="12">
        <v>-13.5703</v>
      </c>
      <c r="E20" s="4">
        <v>40</v>
      </c>
      <c r="F20" s="12">
        <v>-2.6089000000000002</v>
      </c>
      <c r="G20" s="4">
        <v>40</v>
      </c>
      <c r="H20" s="12">
        <v>-1.5837000000000001</v>
      </c>
      <c r="I20" s="4">
        <v>40</v>
      </c>
      <c r="J20" s="12">
        <v>-0.18329999999999999</v>
      </c>
      <c r="K20" s="4">
        <v>40</v>
      </c>
      <c r="L20" s="12">
        <v>-3.8991999999999999E-2</v>
      </c>
      <c r="M20" s="4">
        <v>40</v>
      </c>
      <c r="N20" s="12">
        <v>-4.3232E-2</v>
      </c>
      <c r="O20" s="4">
        <v>40</v>
      </c>
      <c r="P20" s="12">
        <v>0</v>
      </c>
      <c r="Q20" s="4">
        <v>40</v>
      </c>
      <c r="R20" s="12">
        <v>-1.4285000000000001</v>
      </c>
      <c r="T20" s="6" t="s">
        <v>32</v>
      </c>
      <c r="U20" s="6">
        <v>17</v>
      </c>
      <c r="V20" s="13">
        <v>-15.2204</v>
      </c>
      <c r="W20" s="6">
        <v>17</v>
      </c>
      <c r="X20" s="13">
        <v>-2.4533</v>
      </c>
      <c r="Y20" s="6">
        <v>17</v>
      </c>
      <c r="Z20" s="13">
        <v>-1.7529999999999999</v>
      </c>
      <c r="AA20" s="6">
        <v>17</v>
      </c>
      <c r="AB20" s="13">
        <v>-7.4637999999999996E-3</v>
      </c>
      <c r="AC20" s="6">
        <v>17</v>
      </c>
      <c r="AD20" s="13">
        <v>0</v>
      </c>
      <c r="AE20" s="6">
        <v>17</v>
      </c>
      <c r="AF20" s="13">
        <v>0</v>
      </c>
      <c r="AG20" s="6">
        <v>17</v>
      </c>
      <c r="AH20" s="13">
        <v>0</v>
      </c>
      <c r="AI20" s="6">
        <v>17</v>
      </c>
      <c r="AJ20" s="13">
        <v>-1.4061999999999999</v>
      </c>
      <c r="AL20" s="4" t="s">
        <v>32</v>
      </c>
      <c r="AM20" s="4">
        <v>17</v>
      </c>
      <c r="AN20" s="12">
        <v>-7.4513999999999996</v>
      </c>
      <c r="AO20" s="4">
        <v>17</v>
      </c>
      <c r="AP20" s="12">
        <v>-3.3896999999999999</v>
      </c>
      <c r="AQ20" s="4">
        <v>17</v>
      </c>
      <c r="AR20" s="12">
        <v>-3.6309</v>
      </c>
      <c r="AS20" s="4">
        <v>17</v>
      </c>
      <c r="AT20" s="12">
        <v>-2.0895999999999999</v>
      </c>
      <c r="AU20" s="4">
        <v>17</v>
      </c>
      <c r="AV20" s="12">
        <v>-5.0002999999999999E-2</v>
      </c>
      <c r="AW20" s="4">
        <v>17</v>
      </c>
      <c r="AX20" s="12">
        <v>-0.32414999999999999</v>
      </c>
      <c r="AY20" s="4">
        <v>17</v>
      </c>
      <c r="AZ20" s="12">
        <v>0</v>
      </c>
      <c r="BA20" s="4">
        <v>17</v>
      </c>
      <c r="BB20" s="12">
        <v>-2.0156700000000001</v>
      </c>
    </row>
    <row r="21" spans="2:54" x14ac:dyDescent="0.4">
      <c r="B21" s="4" t="s">
        <v>33</v>
      </c>
      <c r="C21" s="4">
        <v>40</v>
      </c>
      <c r="D21" s="12">
        <v>-13.487299999999999</v>
      </c>
      <c r="E21" s="4">
        <v>40</v>
      </c>
      <c r="F21" s="12">
        <v>-2.6297999999999999</v>
      </c>
      <c r="G21" s="4">
        <v>40</v>
      </c>
      <c r="H21" s="12">
        <v>-1.4792000000000001</v>
      </c>
      <c r="I21" s="4">
        <v>40</v>
      </c>
      <c r="J21" s="12">
        <v>-0.19197</v>
      </c>
      <c r="K21" s="4">
        <v>40</v>
      </c>
      <c r="L21" s="12">
        <v>-2.6408999999999998E-2</v>
      </c>
      <c r="M21" s="4">
        <v>40</v>
      </c>
      <c r="N21" s="12">
        <v>-0.12046</v>
      </c>
      <c r="O21" s="4">
        <v>40</v>
      </c>
      <c r="P21" s="12">
        <v>0.11524</v>
      </c>
      <c r="Q21" s="4">
        <v>40</v>
      </c>
      <c r="R21" s="12">
        <v>-1.7819</v>
      </c>
      <c r="T21" s="6" t="s">
        <v>33</v>
      </c>
      <c r="U21" s="6">
        <v>17</v>
      </c>
      <c r="V21" s="13">
        <v>-15.1533</v>
      </c>
      <c r="W21" s="6">
        <v>17</v>
      </c>
      <c r="X21" s="13">
        <v>-2.4681000000000002</v>
      </c>
      <c r="Y21" s="6">
        <v>17</v>
      </c>
      <c r="Z21" s="13">
        <v>-1.6007</v>
      </c>
      <c r="AA21" s="6">
        <v>17</v>
      </c>
      <c r="AB21" s="13">
        <v>-9.6191999999999996E-3</v>
      </c>
      <c r="AC21" s="6">
        <v>17</v>
      </c>
      <c r="AD21" s="13">
        <v>0</v>
      </c>
      <c r="AE21" s="6">
        <v>17</v>
      </c>
      <c r="AF21" s="13">
        <v>0</v>
      </c>
      <c r="AG21" s="6">
        <v>17</v>
      </c>
      <c r="AH21" s="13">
        <v>9.6903000000000003E-2</v>
      </c>
      <c r="AI21" s="6">
        <v>17</v>
      </c>
      <c r="AJ21" s="13">
        <v>-1.8129999999999999</v>
      </c>
      <c r="AL21" s="4" t="s">
        <v>33</v>
      </c>
      <c r="AM21" s="4">
        <v>17</v>
      </c>
      <c r="AN21" s="12">
        <v>-7.3026</v>
      </c>
      <c r="AO21" s="4">
        <v>17</v>
      </c>
      <c r="AP21" s="12">
        <v>-3.6806000000000001</v>
      </c>
      <c r="AQ21" s="4">
        <v>17</v>
      </c>
      <c r="AR21" s="12">
        <v>-3.7296</v>
      </c>
      <c r="AS21" s="4">
        <v>17</v>
      </c>
      <c r="AT21" s="12">
        <v>-1.9478</v>
      </c>
      <c r="AU21" s="4">
        <v>17</v>
      </c>
      <c r="AV21" s="12">
        <v>-1.9921999999999999E-2</v>
      </c>
      <c r="AW21" s="4">
        <v>17</v>
      </c>
      <c r="AX21" s="12">
        <v>-0.66632999999999998</v>
      </c>
      <c r="AY21" s="4">
        <v>17</v>
      </c>
      <c r="AZ21" s="12">
        <v>0.78069</v>
      </c>
      <c r="BA21" s="4">
        <v>17</v>
      </c>
      <c r="BB21" s="12">
        <v>-2.1497099999999998</v>
      </c>
    </row>
    <row r="22" spans="2:54" x14ac:dyDescent="0.4">
      <c r="B22" s="4" t="s">
        <v>34</v>
      </c>
      <c r="C22" s="4">
        <v>40</v>
      </c>
      <c r="D22" s="12">
        <v>-13.0952</v>
      </c>
      <c r="E22" s="4">
        <v>40</v>
      </c>
      <c r="F22" s="12">
        <v>-2.4291999999999998</v>
      </c>
      <c r="G22" s="4">
        <v>40</v>
      </c>
      <c r="H22" s="12">
        <v>-1.3554999999999999</v>
      </c>
      <c r="I22" s="4">
        <v>40</v>
      </c>
      <c r="J22" s="12">
        <v>-0.20754</v>
      </c>
      <c r="K22" s="4">
        <v>40</v>
      </c>
      <c r="L22" s="12">
        <v>-2.0781000000000001E-2</v>
      </c>
      <c r="M22" s="4">
        <v>40</v>
      </c>
      <c r="N22" s="12">
        <v>-0.14585999999999999</v>
      </c>
      <c r="O22" s="4">
        <v>40</v>
      </c>
      <c r="P22" s="12">
        <v>0.10285999999999999</v>
      </c>
      <c r="Q22" s="4">
        <v>40</v>
      </c>
      <c r="R22" s="12">
        <v>-1.5467</v>
      </c>
      <c r="T22" s="6" t="s">
        <v>34</v>
      </c>
      <c r="U22" s="6">
        <v>17</v>
      </c>
      <c r="V22" s="13">
        <v>-14.847899999999999</v>
      </c>
      <c r="W22" s="6">
        <v>17</v>
      </c>
      <c r="X22" s="13">
        <v>-2.2650999999999999</v>
      </c>
      <c r="Y22" s="6">
        <v>17</v>
      </c>
      <c r="Z22" s="13">
        <v>-1.4452</v>
      </c>
      <c r="AA22" s="6">
        <v>17</v>
      </c>
      <c r="AB22" s="13">
        <v>-1.5525000000000001E-2</v>
      </c>
      <c r="AC22" s="6">
        <v>17</v>
      </c>
      <c r="AD22" s="13">
        <v>0</v>
      </c>
      <c r="AE22" s="6">
        <v>17</v>
      </c>
      <c r="AF22" s="13">
        <v>0</v>
      </c>
      <c r="AG22" s="6">
        <v>17</v>
      </c>
      <c r="AH22" s="13">
        <v>8.5689000000000001E-2</v>
      </c>
      <c r="AI22" s="6">
        <v>17</v>
      </c>
      <c r="AJ22" s="13">
        <v>-1.5942000000000001</v>
      </c>
      <c r="AL22" s="4" t="s">
        <v>34</v>
      </c>
      <c r="AM22" s="4">
        <v>17</v>
      </c>
      <c r="AN22" s="12">
        <v>-6.6528999999999998</v>
      </c>
      <c r="AO22" s="4">
        <v>17</v>
      </c>
      <c r="AP22" s="12">
        <v>-3.2783000000000002</v>
      </c>
      <c r="AQ22" s="4">
        <v>17</v>
      </c>
      <c r="AR22" s="12">
        <v>-3.9359999999999999</v>
      </c>
      <c r="AS22" s="4">
        <v>17</v>
      </c>
      <c r="AT22" s="12">
        <v>-2.1242000000000001</v>
      </c>
      <c r="AU22" s="4">
        <v>17</v>
      </c>
      <c r="AV22" s="12">
        <v>-4.1827999999999997E-2</v>
      </c>
      <c r="AW22" s="4">
        <v>17</v>
      </c>
      <c r="AX22" s="12">
        <v>-0.65127000000000002</v>
      </c>
      <c r="AY22" s="4">
        <v>17</v>
      </c>
      <c r="AZ22" s="12">
        <v>0.61024999999999996</v>
      </c>
      <c r="BA22" s="4">
        <v>17</v>
      </c>
      <c r="BB22" s="12">
        <v>-3.2886299999999999</v>
      </c>
    </row>
    <row r="23" spans="2:54" x14ac:dyDescent="0.4">
      <c r="B23" s="4" t="s">
        <v>35</v>
      </c>
      <c r="C23" s="4">
        <v>40</v>
      </c>
      <c r="D23" s="12">
        <v>-13.052</v>
      </c>
      <c r="E23" s="4">
        <v>40</v>
      </c>
      <c r="F23" s="12">
        <v>-2.4733000000000001</v>
      </c>
      <c r="G23" s="4">
        <v>40</v>
      </c>
      <c r="H23" s="12">
        <v>-1.3329</v>
      </c>
      <c r="I23" s="4">
        <v>40</v>
      </c>
      <c r="J23" s="12">
        <v>-9.1815999999999995E-2</v>
      </c>
      <c r="K23" s="4">
        <v>40</v>
      </c>
      <c r="L23" s="12">
        <v>-3.1879999999999999E-2</v>
      </c>
      <c r="M23" s="4">
        <v>40</v>
      </c>
      <c r="N23" s="12">
        <v>0</v>
      </c>
      <c r="O23" s="4">
        <v>40</v>
      </c>
      <c r="P23" s="12">
        <v>0.10249999999999999</v>
      </c>
      <c r="Q23" s="4">
        <v>40</v>
      </c>
      <c r="R23" s="12">
        <v>-1.4391</v>
      </c>
      <c r="T23" s="6" t="s">
        <v>35</v>
      </c>
      <c r="U23" s="6">
        <v>17</v>
      </c>
      <c r="V23" s="13">
        <v>-14.985799999999999</v>
      </c>
      <c r="W23" s="6">
        <v>17</v>
      </c>
      <c r="X23" s="13">
        <v>-2.3241999999999998</v>
      </c>
      <c r="Y23" s="6">
        <v>17</v>
      </c>
      <c r="Z23" s="13">
        <v>-1.4455</v>
      </c>
      <c r="AA23" s="6">
        <v>17</v>
      </c>
      <c r="AB23" s="13">
        <v>0</v>
      </c>
      <c r="AC23" s="6">
        <v>17</v>
      </c>
      <c r="AD23" s="13">
        <v>-1.8956000000000001E-2</v>
      </c>
      <c r="AE23" s="6">
        <v>17</v>
      </c>
      <c r="AF23" s="13">
        <v>0</v>
      </c>
      <c r="AG23" s="6">
        <v>17</v>
      </c>
      <c r="AH23" s="13">
        <v>8.5958999999999994E-2</v>
      </c>
      <c r="AI23" s="6">
        <v>17</v>
      </c>
      <c r="AJ23" s="13">
        <v>-1.5427999999999999</v>
      </c>
      <c r="AL23" s="4" t="s">
        <v>35</v>
      </c>
      <c r="AM23" s="4">
        <v>17</v>
      </c>
      <c r="AN23" s="12">
        <v>-6.6066000000000003</v>
      </c>
      <c r="AO23" s="4">
        <v>17</v>
      </c>
      <c r="AP23" s="12">
        <v>-3.4950999999999999</v>
      </c>
      <c r="AQ23" s="4">
        <v>17</v>
      </c>
      <c r="AR23" s="12">
        <v>-2.7843</v>
      </c>
      <c r="AS23" s="4">
        <v>17</v>
      </c>
      <c r="AT23" s="12">
        <v>-2.4842</v>
      </c>
      <c r="AU23" s="4">
        <v>17</v>
      </c>
      <c r="AV23" s="12">
        <v>-3.5020999999999997E-2</v>
      </c>
      <c r="AW23" s="4">
        <v>17</v>
      </c>
      <c r="AX23" s="12">
        <v>-0.32068000000000002</v>
      </c>
      <c r="AY23" s="4">
        <v>17</v>
      </c>
      <c r="AZ23" s="12">
        <v>0.60953999999999997</v>
      </c>
      <c r="BA23" s="4">
        <v>17</v>
      </c>
      <c r="BB23" s="12">
        <v>-3.1842100000000002</v>
      </c>
    </row>
    <row r="24" spans="2:54" x14ac:dyDescent="0.4">
      <c r="B24" s="4" t="s">
        <v>36</v>
      </c>
      <c r="C24" s="4">
        <v>40</v>
      </c>
      <c r="D24" s="12">
        <v>-12.2874</v>
      </c>
      <c r="E24" s="4">
        <v>40</v>
      </c>
      <c r="F24" s="12">
        <v>-2.4437000000000002</v>
      </c>
      <c r="G24" s="4">
        <v>40</v>
      </c>
      <c r="H24" s="12">
        <v>-1.2703</v>
      </c>
      <c r="I24" s="4">
        <v>40</v>
      </c>
      <c r="J24" s="12">
        <v>-0.15622</v>
      </c>
      <c r="K24" s="4">
        <v>40</v>
      </c>
      <c r="L24" s="12">
        <v>-2.8073000000000001E-2</v>
      </c>
      <c r="M24" s="4">
        <v>40</v>
      </c>
      <c r="N24" s="12">
        <v>-1.4357E-2</v>
      </c>
      <c r="O24" s="4">
        <v>40</v>
      </c>
      <c r="P24" s="12">
        <v>0.29763000000000001</v>
      </c>
      <c r="Q24" s="4">
        <v>40</v>
      </c>
      <c r="R24" s="12">
        <v>-1.9734</v>
      </c>
      <c r="T24" s="6" t="s">
        <v>36</v>
      </c>
      <c r="U24" s="6">
        <v>17</v>
      </c>
      <c r="V24" s="13">
        <v>-14.070399999999999</v>
      </c>
      <c r="W24" s="6">
        <v>17</v>
      </c>
      <c r="X24" s="13">
        <v>-2.3071000000000002</v>
      </c>
      <c r="Y24" s="6">
        <v>17</v>
      </c>
      <c r="Z24" s="13">
        <v>-1.3616999999999999</v>
      </c>
      <c r="AA24" s="6">
        <v>17</v>
      </c>
      <c r="AB24" s="13">
        <v>-7.5408000000000003E-2</v>
      </c>
      <c r="AC24" s="6">
        <v>17</v>
      </c>
      <c r="AD24" s="13">
        <v>-2.4945999999999999E-2</v>
      </c>
      <c r="AE24" s="6">
        <v>17</v>
      </c>
      <c r="AF24" s="13">
        <v>0</v>
      </c>
      <c r="AG24" s="6">
        <v>17</v>
      </c>
      <c r="AH24" s="13">
        <v>0.29448999999999997</v>
      </c>
      <c r="AI24" s="6">
        <v>17</v>
      </c>
      <c r="AJ24" s="13">
        <v>-2.1381999999999999</v>
      </c>
      <c r="AL24" s="4" t="s">
        <v>36</v>
      </c>
      <c r="AM24" s="4">
        <v>17</v>
      </c>
      <c r="AN24" s="12">
        <v>-6.5374999999999996</v>
      </c>
      <c r="AO24" s="4">
        <v>17</v>
      </c>
      <c r="AP24" s="12">
        <v>-3.6006999999999998</v>
      </c>
      <c r="AQ24" s="4">
        <v>17</v>
      </c>
      <c r="AR24" s="12">
        <v>-2.8260000000000001</v>
      </c>
      <c r="AS24" s="4">
        <v>17</v>
      </c>
      <c r="AT24" s="12">
        <v>-1.4101999999999999</v>
      </c>
      <c r="AU24" s="4">
        <v>17</v>
      </c>
      <c r="AV24" s="12">
        <v>-0.10289</v>
      </c>
      <c r="AW24" s="4">
        <v>17</v>
      </c>
      <c r="AX24" s="12">
        <v>-0.20616999999999999</v>
      </c>
      <c r="AY24" s="4">
        <v>17</v>
      </c>
      <c r="AZ24" s="12">
        <v>1.3552</v>
      </c>
      <c r="BA24" s="4">
        <v>17</v>
      </c>
      <c r="BB24" s="12">
        <v>-3.2006700000000001</v>
      </c>
    </row>
    <row r="25" spans="2:54" x14ac:dyDescent="0.4">
      <c r="B25" s="4" t="s">
        <v>37</v>
      </c>
      <c r="C25" s="4">
        <v>40</v>
      </c>
      <c r="D25" s="12">
        <v>-11.8957</v>
      </c>
      <c r="E25" s="4">
        <v>40</v>
      </c>
      <c r="F25" s="12">
        <v>-2.1027</v>
      </c>
      <c r="G25" s="4">
        <v>40</v>
      </c>
      <c r="H25" s="12">
        <v>-1.1858</v>
      </c>
      <c r="I25" s="4">
        <v>40</v>
      </c>
      <c r="J25" s="12">
        <v>-0.16511999999999999</v>
      </c>
      <c r="K25" s="4">
        <v>40</v>
      </c>
      <c r="L25" s="12">
        <v>-1.8367000000000001E-2</v>
      </c>
      <c r="M25" s="4">
        <v>40</v>
      </c>
      <c r="N25" s="12">
        <v>-2.6321000000000001E-2</v>
      </c>
      <c r="O25" s="4">
        <v>40</v>
      </c>
      <c r="P25" s="12">
        <v>0.53039000000000003</v>
      </c>
      <c r="Q25" s="4">
        <v>40</v>
      </c>
      <c r="R25" s="12">
        <v>-1.3846000000000001</v>
      </c>
      <c r="T25" s="6" t="s">
        <v>37</v>
      </c>
      <c r="U25" s="6">
        <v>17</v>
      </c>
      <c r="V25" s="13">
        <v>-13.8513</v>
      </c>
      <c r="W25" s="6">
        <v>17</v>
      </c>
      <c r="X25" s="13">
        <v>-2.0613000000000001</v>
      </c>
      <c r="Y25" s="6">
        <v>17</v>
      </c>
      <c r="Z25" s="13">
        <v>-1.2224999999999999</v>
      </c>
      <c r="AA25" s="6">
        <v>17</v>
      </c>
      <c r="AB25" s="13">
        <v>-7.7303999999999998E-2</v>
      </c>
      <c r="AC25" s="6">
        <v>17</v>
      </c>
      <c r="AD25" s="13">
        <v>-4.2934999999999996E-3</v>
      </c>
      <c r="AE25" s="6">
        <v>17</v>
      </c>
      <c r="AF25" s="13">
        <v>0</v>
      </c>
      <c r="AG25" s="6">
        <v>17</v>
      </c>
      <c r="AH25" s="13">
        <v>0.36946000000000001</v>
      </c>
      <c r="AI25" s="6">
        <v>17</v>
      </c>
      <c r="AJ25" s="13">
        <v>-1.5555000000000001</v>
      </c>
      <c r="AL25" s="4" t="s">
        <v>37</v>
      </c>
      <c r="AM25" s="4">
        <v>17</v>
      </c>
      <c r="AN25" s="12">
        <v>-6.3005000000000004</v>
      </c>
      <c r="AO25" s="4">
        <v>17</v>
      </c>
      <c r="AP25" s="12">
        <v>-2.5825999999999998</v>
      </c>
      <c r="AQ25" s="4">
        <v>17</v>
      </c>
      <c r="AR25" s="12">
        <v>-2.6011000000000002</v>
      </c>
      <c r="AS25" s="4">
        <v>17</v>
      </c>
      <c r="AT25" s="12">
        <v>-2.1671999999999998</v>
      </c>
      <c r="AU25" s="4">
        <v>17</v>
      </c>
      <c r="AV25" s="12">
        <v>-5.7389999999999997E-2</v>
      </c>
      <c r="AW25" s="4">
        <v>17</v>
      </c>
      <c r="AX25" s="12">
        <v>-0.22059999999999999</v>
      </c>
      <c r="AY25" s="4">
        <v>17</v>
      </c>
      <c r="AZ25" s="12">
        <v>4.4459</v>
      </c>
      <c r="BA25" s="4">
        <v>17</v>
      </c>
      <c r="BB25" s="12">
        <v>-2.9010799999999999</v>
      </c>
    </row>
    <row r="26" spans="2:54" x14ac:dyDescent="0.4">
      <c r="B26" s="4" t="s">
        <v>38</v>
      </c>
      <c r="C26" s="4">
        <v>40</v>
      </c>
      <c r="D26" s="12">
        <v>-11.737</v>
      </c>
      <c r="E26" s="4">
        <v>40</v>
      </c>
      <c r="F26" s="12">
        <v>-2.1636000000000002</v>
      </c>
      <c r="G26" s="4">
        <v>40</v>
      </c>
      <c r="H26" s="12">
        <v>-1.2016</v>
      </c>
      <c r="I26" s="4">
        <v>40</v>
      </c>
      <c r="J26" s="12">
        <v>-0.26408999999999999</v>
      </c>
      <c r="K26" s="4">
        <v>40</v>
      </c>
      <c r="L26" s="12">
        <v>-7.3639999999999999E-3</v>
      </c>
      <c r="M26" s="4">
        <v>40</v>
      </c>
      <c r="N26" s="12">
        <v>-6.3872E-3</v>
      </c>
      <c r="O26" s="4">
        <v>40</v>
      </c>
      <c r="P26" s="12">
        <v>0.41881000000000002</v>
      </c>
      <c r="Q26" s="4">
        <v>40</v>
      </c>
      <c r="R26" s="12">
        <v>-1.5563</v>
      </c>
      <c r="T26" s="6" t="s">
        <v>38</v>
      </c>
      <c r="U26" s="6">
        <v>17</v>
      </c>
      <c r="V26" s="13">
        <v>-13.762</v>
      </c>
      <c r="W26" s="6">
        <v>17</v>
      </c>
      <c r="X26" s="13">
        <v>-2.141</v>
      </c>
      <c r="Y26" s="6">
        <v>17</v>
      </c>
      <c r="Z26" s="13">
        <v>-1.2611000000000001</v>
      </c>
      <c r="AA26" s="6">
        <v>17</v>
      </c>
      <c r="AB26" s="13">
        <v>-0.19741</v>
      </c>
      <c r="AC26" s="6">
        <v>17</v>
      </c>
      <c r="AD26" s="13">
        <v>0</v>
      </c>
      <c r="AE26" s="6">
        <v>17</v>
      </c>
      <c r="AF26" s="13">
        <v>0</v>
      </c>
      <c r="AG26" s="6">
        <v>17</v>
      </c>
      <c r="AH26" s="13">
        <v>0.33822999999999998</v>
      </c>
      <c r="AI26" s="6">
        <v>17</v>
      </c>
      <c r="AJ26" s="13">
        <v>-1.6921999999999999</v>
      </c>
      <c r="AL26" s="4" t="s">
        <v>38</v>
      </c>
      <c r="AM26" s="4">
        <v>17</v>
      </c>
      <c r="AN26" s="12">
        <v>-4.4142999999999999</v>
      </c>
      <c r="AO26" s="4">
        <v>17</v>
      </c>
      <c r="AP26" s="12">
        <v>-2.6553</v>
      </c>
      <c r="AQ26" s="4">
        <v>17</v>
      </c>
      <c r="AR26" s="12">
        <v>-2.7841</v>
      </c>
      <c r="AS26" s="4">
        <v>17</v>
      </c>
      <c r="AT26" s="12">
        <v>-3.1696</v>
      </c>
      <c r="AU26" s="4">
        <v>17</v>
      </c>
      <c r="AV26" s="12">
        <v>-9.0666999999999998E-2</v>
      </c>
      <c r="AW26" s="4">
        <v>17</v>
      </c>
      <c r="AX26" s="12">
        <v>-0.17760999999999999</v>
      </c>
      <c r="AY26" s="4">
        <v>17</v>
      </c>
      <c r="AZ26" s="12">
        <v>3.0337000000000001</v>
      </c>
      <c r="BA26" s="4">
        <v>17</v>
      </c>
      <c r="BB26" s="12">
        <v>-2.45635</v>
      </c>
    </row>
    <row r="27" spans="2:54" x14ac:dyDescent="0.4">
      <c r="B27" s="4" t="s">
        <v>39</v>
      </c>
      <c r="C27" s="4">
        <v>40</v>
      </c>
      <c r="D27" s="12">
        <v>-11.574199999999999</v>
      </c>
      <c r="E27" s="4">
        <v>40</v>
      </c>
      <c r="F27" s="12">
        <v>-2.1274000000000002</v>
      </c>
      <c r="G27" s="4">
        <v>40</v>
      </c>
      <c r="H27" s="12">
        <v>-1.2805</v>
      </c>
      <c r="I27" s="4">
        <v>40</v>
      </c>
      <c r="J27" s="12">
        <v>-0.35433999999999999</v>
      </c>
      <c r="K27" s="4">
        <v>40</v>
      </c>
      <c r="L27" s="12">
        <v>-2.9080999999999999E-2</v>
      </c>
      <c r="M27" s="4">
        <v>40</v>
      </c>
      <c r="N27" s="12">
        <v>-6.5414E-2</v>
      </c>
      <c r="O27" s="4">
        <v>40</v>
      </c>
      <c r="P27" s="12">
        <v>0.46797</v>
      </c>
      <c r="Q27" s="4">
        <v>40</v>
      </c>
      <c r="R27" s="12">
        <v>-1.5253000000000001</v>
      </c>
      <c r="T27" s="6" t="s">
        <v>39</v>
      </c>
      <c r="U27" s="6">
        <v>17</v>
      </c>
      <c r="V27" s="13">
        <v>-13.668799999999999</v>
      </c>
      <c r="W27" s="6">
        <v>17</v>
      </c>
      <c r="X27" s="13">
        <v>-2.0964999999999998</v>
      </c>
      <c r="Y27" s="6">
        <v>17</v>
      </c>
      <c r="Z27" s="13">
        <v>-1.3109999999999999</v>
      </c>
      <c r="AA27" s="6">
        <v>17</v>
      </c>
      <c r="AB27" s="13">
        <v>-0.2848</v>
      </c>
      <c r="AC27" s="6">
        <v>17</v>
      </c>
      <c r="AD27" s="13">
        <v>-8.3742999999999995E-3</v>
      </c>
      <c r="AE27" s="6">
        <v>17</v>
      </c>
      <c r="AF27" s="13">
        <v>0</v>
      </c>
      <c r="AG27" s="6">
        <v>17</v>
      </c>
      <c r="AH27" s="13">
        <v>0.31</v>
      </c>
      <c r="AI27" s="6">
        <v>17</v>
      </c>
      <c r="AJ27" s="13">
        <v>-1.5634999999999999</v>
      </c>
      <c r="AL27" s="4" t="s">
        <v>39</v>
      </c>
      <c r="AM27" s="4">
        <v>17</v>
      </c>
      <c r="AN27" s="12">
        <v>-4.7755999999999998</v>
      </c>
      <c r="AO27" s="4">
        <v>17</v>
      </c>
      <c r="AP27" s="12">
        <v>-2.6915</v>
      </c>
      <c r="AQ27" s="4">
        <v>17</v>
      </c>
      <c r="AR27" s="12">
        <v>-2.5848</v>
      </c>
      <c r="AS27" s="4">
        <v>17</v>
      </c>
      <c r="AT27" s="12">
        <v>-3.3117000000000001</v>
      </c>
      <c r="AU27" s="4">
        <v>17</v>
      </c>
      <c r="AV27" s="12">
        <v>-0.129</v>
      </c>
      <c r="AW27" s="4">
        <v>17</v>
      </c>
      <c r="AX27" s="12">
        <v>-0.25905</v>
      </c>
      <c r="AY27" s="4">
        <v>17</v>
      </c>
      <c r="AZ27" s="12">
        <v>2.9735</v>
      </c>
      <c r="BA27" s="4">
        <v>17</v>
      </c>
      <c r="BB27" s="12">
        <v>-2.4194200000000001</v>
      </c>
    </row>
    <row r="28" spans="2:54" x14ac:dyDescent="0.4">
      <c r="B28" s="4" t="s">
        <v>40</v>
      </c>
      <c r="C28" s="4">
        <v>40</v>
      </c>
      <c r="D28" s="12">
        <v>-11.928000000000001</v>
      </c>
      <c r="E28" s="4">
        <v>40</v>
      </c>
      <c r="F28" s="12">
        <v>-2.1922000000000001</v>
      </c>
      <c r="G28" s="4">
        <v>40</v>
      </c>
      <c r="H28" s="12">
        <v>-1.3613999999999999</v>
      </c>
      <c r="I28" s="4">
        <v>40</v>
      </c>
      <c r="J28" s="12">
        <v>-0.50841000000000003</v>
      </c>
      <c r="K28" s="4">
        <v>40</v>
      </c>
      <c r="L28" s="12">
        <v>-4.4997000000000002E-2</v>
      </c>
      <c r="M28" s="4">
        <v>40</v>
      </c>
      <c r="N28" s="12">
        <v>-3.1434999999999998E-2</v>
      </c>
      <c r="O28" s="4">
        <v>40</v>
      </c>
      <c r="P28" s="12">
        <v>0.30096000000000001</v>
      </c>
      <c r="Q28" s="4">
        <v>40</v>
      </c>
      <c r="R28" s="12">
        <v>-1.4189000000000001</v>
      </c>
      <c r="T28" s="6" t="s">
        <v>40</v>
      </c>
      <c r="U28" s="6">
        <v>17</v>
      </c>
      <c r="V28" s="13">
        <v>-14.171799999999999</v>
      </c>
      <c r="W28" s="6">
        <v>17</v>
      </c>
      <c r="X28" s="13">
        <v>-2.1682999999999999</v>
      </c>
      <c r="Y28" s="6">
        <v>17</v>
      </c>
      <c r="Z28" s="13">
        <v>-1.4080999999999999</v>
      </c>
      <c r="AA28" s="6">
        <v>17</v>
      </c>
      <c r="AB28" s="13">
        <v>-0.45250000000000001</v>
      </c>
      <c r="AC28" s="6">
        <v>17</v>
      </c>
      <c r="AD28" s="13">
        <v>-4.1854000000000002E-2</v>
      </c>
      <c r="AE28" s="6">
        <v>17</v>
      </c>
      <c r="AF28" s="13">
        <v>0</v>
      </c>
      <c r="AG28" s="6">
        <v>17</v>
      </c>
      <c r="AH28" s="13">
        <v>0.19364999999999999</v>
      </c>
      <c r="AI28" s="6">
        <v>17</v>
      </c>
      <c r="AJ28" s="13">
        <v>-1.2199</v>
      </c>
      <c r="AL28" s="4" t="s">
        <v>40</v>
      </c>
      <c r="AM28" s="4">
        <v>17</v>
      </c>
      <c r="AN28" s="12">
        <v>-4.3185000000000002</v>
      </c>
      <c r="AO28" s="4">
        <v>17</v>
      </c>
      <c r="AP28" s="12">
        <v>-2.5830000000000002</v>
      </c>
      <c r="AQ28" s="4">
        <v>17</v>
      </c>
      <c r="AR28" s="12">
        <v>-3.0183</v>
      </c>
      <c r="AS28" s="4">
        <v>17</v>
      </c>
      <c r="AT28" s="12">
        <v>-2.3300999999999998</v>
      </c>
      <c r="AU28" s="4">
        <v>17</v>
      </c>
      <c r="AV28" s="12">
        <v>-0.15464</v>
      </c>
      <c r="AW28" s="4">
        <v>17</v>
      </c>
      <c r="AX28" s="12">
        <v>-0.22062999999999999</v>
      </c>
      <c r="AY28" s="4">
        <v>17</v>
      </c>
      <c r="AZ28" s="12">
        <v>1.6973</v>
      </c>
      <c r="BA28" s="4">
        <v>17</v>
      </c>
      <c r="BB28" s="12">
        <v>-4.2501199999999999</v>
      </c>
    </row>
    <row r="29" spans="2:54" x14ac:dyDescent="0.4">
      <c r="B29" s="4" t="s">
        <v>41</v>
      </c>
      <c r="C29" s="4">
        <v>40</v>
      </c>
      <c r="D29" s="12">
        <v>-11.843999999999999</v>
      </c>
      <c r="E29" s="4">
        <v>40</v>
      </c>
      <c r="F29" s="12">
        <v>-2.2330999999999999</v>
      </c>
      <c r="G29" s="4">
        <v>40</v>
      </c>
      <c r="H29" s="12">
        <v>-1.5044999999999999</v>
      </c>
      <c r="I29" s="4">
        <v>40</v>
      </c>
      <c r="J29" s="12">
        <v>-0.62341000000000002</v>
      </c>
      <c r="K29" s="4">
        <v>40</v>
      </c>
      <c r="L29" s="12">
        <v>-3.4393E-2</v>
      </c>
      <c r="M29" s="4">
        <v>40</v>
      </c>
      <c r="N29" s="12">
        <v>-0.12761</v>
      </c>
      <c r="O29" s="4">
        <v>40</v>
      </c>
      <c r="P29" s="12">
        <v>0.29471999999999998</v>
      </c>
      <c r="Q29" s="4">
        <v>40</v>
      </c>
      <c r="R29" s="12">
        <v>-0.66632999999999998</v>
      </c>
      <c r="T29" s="6" t="s">
        <v>41</v>
      </c>
      <c r="U29" s="6">
        <v>17</v>
      </c>
      <c r="V29" s="13">
        <v>-14.037000000000001</v>
      </c>
      <c r="W29" s="6">
        <v>17</v>
      </c>
      <c r="X29" s="13">
        <v>-2.1781000000000001</v>
      </c>
      <c r="Y29" s="6">
        <v>17</v>
      </c>
      <c r="Z29" s="13">
        <v>-1.5203</v>
      </c>
      <c r="AA29" s="6">
        <v>17</v>
      </c>
      <c r="AB29" s="13">
        <v>-0.60263</v>
      </c>
      <c r="AC29" s="6">
        <v>17</v>
      </c>
      <c r="AD29" s="13">
        <v>-1.6843E-2</v>
      </c>
      <c r="AE29" s="6">
        <v>17</v>
      </c>
      <c r="AF29" s="13">
        <v>-0.14491000000000001</v>
      </c>
      <c r="AG29" s="6">
        <v>17</v>
      </c>
      <c r="AH29" s="13">
        <v>0.20199</v>
      </c>
      <c r="AI29" s="6">
        <v>17</v>
      </c>
      <c r="AJ29" s="13">
        <v>-0.50883</v>
      </c>
      <c r="AL29" s="4" t="s">
        <v>41</v>
      </c>
      <c r="AM29" s="4">
        <v>17</v>
      </c>
      <c r="AN29" s="12">
        <v>-4.3041999999999998</v>
      </c>
      <c r="AO29" s="4">
        <v>17</v>
      </c>
      <c r="AP29" s="12">
        <v>-2.7172000000000001</v>
      </c>
      <c r="AQ29" s="4">
        <v>17</v>
      </c>
      <c r="AR29" s="12">
        <v>-2.7867999999999999</v>
      </c>
      <c r="AS29" s="4">
        <v>17</v>
      </c>
      <c r="AT29" s="12">
        <v>-1.4289000000000001</v>
      </c>
      <c r="AU29" s="4">
        <v>17</v>
      </c>
      <c r="AV29" s="12">
        <v>-0.33178999999999997</v>
      </c>
      <c r="AW29" s="4">
        <v>17</v>
      </c>
      <c r="AX29" s="12">
        <v>-0.28989999999999999</v>
      </c>
      <c r="AY29" s="4">
        <v>17</v>
      </c>
      <c r="AZ29" s="12">
        <v>1.7219</v>
      </c>
      <c r="BA29" s="4">
        <v>17</v>
      </c>
      <c r="BB29" s="12">
        <v>-1.9779899999999999</v>
      </c>
    </row>
    <row r="30" spans="2:54" x14ac:dyDescent="0.4">
      <c r="B30" s="4" t="s">
        <v>42</v>
      </c>
      <c r="C30" s="4">
        <v>40</v>
      </c>
      <c r="D30" s="12">
        <v>-11.772500000000001</v>
      </c>
      <c r="E30" s="4">
        <v>40</v>
      </c>
      <c r="F30" s="12">
        <v>-2.2665000000000002</v>
      </c>
      <c r="G30" s="4">
        <v>40</v>
      </c>
      <c r="H30" s="12">
        <v>-1.4202999999999999</v>
      </c>
      <c r="I30" s="4">
        <v>40</v>
      </c>
      <c r="J30" s="12">
        <v>-0.68555999999999995</v>
      </c>
      <c r="K30" s="4">
        <v>40</v>
      </c>
      <c r="L30" s="12">
        <v>-8.6888999999999994E-2</v>
      </c>
      <c r="M30" s="4">
        <v>40</v>
      </c>
      <c r="N30" s="12">
        <v>-0.10165</v>
      </c>
      <c r="O30" s="4">
        <v>40</v>
      </c>
      <c r="P30" s="12">
        <v>0.11307</v>
      </c>
      <c r="Q30" s="4">
        <v>40</v>
      </c>
      <c r="R30" s="12">
        <v>-0.69538999999999995</v>
      </c>
      <c r="T30" s="6" t="s">
        <v>42</v>
      </c>
      <c r="U30" s="6">
        <v>17</v>
      </c>
      <c r="V30" s="13">
        <v>-13.635199999999999</v>
      </c>
      <c r="W30" s="6">
        <v>17</v>
      </c>
      <c r="X30" s="13">
        <v>-2.1802999999999999</v>
      </c>
      <c r="Y30" s="6">
        <v>17</v>
      </c>
      <c r="Z30" s="13">
        <v>-1.4225000000000001</v>
      </c>
      <c r="AA30" s="6">
        <v>17</v>
      </c>
      <c r="AB30" s="13">
        <v>-0.69252000000000002</v>
      </c>
      <c r="AC30" s="6">
        <v>17</v>
      </c>
      <c r="AD30" s="13">
        <v>-0.10659</v>
      </c>
      <c r="AE30" s="6">
        <v>17</v>
      </c>
      <c r="AF30" s="13">
        <v>-0.11463</v>
      </c>
      <c r="AG30" s="6">
        <v>17</v>
      </c>
      <c r="AH30" s="13">
        <v>9.3788999999999997E-2</v>
      </c>
      <c r="AI30" s="6">
        <v>17</v>
      </c>
      <c r="AJ30" s="13">
        <v>-0.45240999999999998</v>
      </c>
      <c r="AL30" s="4" t="s">
        <v>42</v>
      </c>
      <c r="AM30" s="4">
        <v>17</v>
      </c>
      <c r="AN30" s="12">
        <v>-4.0730000000000004</v>
      </c>
      <c r="AO30" s="4">
        <v>17</v>
      </c>
      <c r="AP30" s="12">
        <v>-2.5943000000000001</v>
      </c>
      <c r="AQ30" s="4">
        <v>17</v>
      </c>
      <c r="AR30" s="12">
        <v>-2.5259</v>
      </c>
      <c r="AS30" s="4">
        <v>17</v>
      </c>
      <c r="AT30" s="12">
        <v>-2.3412000000000002</v>
      </c>
      <c r="AU30" s="4">
        <v>17</v>
      </c>
      <c r="AV30" s="12">
        <v>-0.19474</v>
      </c>
      <c r="AW30" s="4">
        <v>17</v>
      </c>
      <c r="AX30" s="12">
        <v>-0.24365999999999999</v>
      </c>
      <c r="AY30" s="4">
        <v>17</v>
      </c>
      <c r="AZ30" s="12">
        <v>0.26566000000000001</v>
      </c>
      <c r="BA30" s="4">
        <v>17</v>
      </c>
      <c r="BB30" s="12">
        <v>-1.57152</v>
      </c>
    </row>
    <row r="31" spans="2:54" x14ac:dyDescent="0.4">
      <c r="B31" s="4" t="s">
        <v>43</v>
      </c>
      <c r="C31" s="4">
        <v>40</v>
      </c>
      <c r="D31" s="12">
        <v>-11.4657</v>
      </c>
      <c r="E31" s="4">
        <v>40</v>
      </c>
      <c r="F31" s="12">
        <v>-2.2212999999999998</v>
      </c>
      <c r="G31" s="4">
        <v>40</v>
      </c>
      <c r="H31" s="12">
        <v>-1.5075000000000001</v>
      </c>
      <c r="I31" s="4">
        <v>40</v>
      </c>
      <c r="J31" s="12">
        <v>-0.8327</v>
      </c>
      <c r="K31" s="4">
        <v>40</v>
      </c>
      <c r="L31" s="12">
        <v>-0.15015999999999999</v>
      </c>
      <c r="M31" s="4">
        <v>40</v>
      </c>
      <c r="N31" s="12">
        <v>-0.24512</v>
      </c>
      <c r="O31" s="4">
        <v>40</v>
      </c>
      <c r="P31" s="12">
        <v>9.7066E-2</v>
      </c>
      <c r="Q31" s="4">
        <v>40</v>
      </c>
      <c r="R31" s="12">
        <v>-0.84555000000000002</v>
      </c>
      <c r="T31" s="6" t="s">
        <v>43</v>
      </c>
      <c r="U31" s="6">
        <v>17</v>
      </c>
      <c r="V31" s="13">
        <v>-13.170299999999999</v>
      </c>
      <c r="W31" s="6">
        <v>17</v>
      </c>
      <c r="X31" s="13">
        <v>-2.0992000000000002</v>
      </c>
      <c r="Y31" s="6">
        <v>17</v>
      </c>
      <c r="Z31" s="13">
        <v>-1.4934000000000001</v>
      </c>
      <c r="AA31" s="6">
        <v>17</v>
      </c>
      <c r="AB31" s="13">
        <v>-0.87024000000000001</v>
      </c>
      <c r="AC31" s="6">
        <v>17</v>
      </c>
      <c r="AD31" s="13">
        <v>-0.11405999999999999</v>
      </c>
      <c r="AE31" s="6">
        <v>17</v>
      </c>
      <c r="AF31" s="13">
        <v>-0.24367</v>
      </c>
      <c r="AG31" s="6">
        <v>17</v>
      </c>
      <c r="AH31" s="13">
        <v>8.4177000000000002E-2</v>
      </c>
      <c r="AI31" s="6">
        <v>17</v>
      </c>
      <c r="AJ31" s="13">
        <v>-0.70269000000000004</v>
      </c>
      <c r="AL31" s="4" t="s">
        <v>43</v>
      </c>
      <c r="AM31" s="4">
        <v>17</v>
      </c>
      <c r="AN31" s="12">
        <v>-4.1692</v>
      </c>
      <c r="AO31" s="4">
        <v>17</v>
      </c>
      <c r="AP31" s="12">
        <v>-2.7048999999999999</v>
      </c>
      <c r="AQ31" s="4">
        <v>17</v>
      </c>
      <c r="AR31" s="12">
        <v>-2.468</v>
      </c>
      <c r="AS31" s="4">
        <v>17</v>
      </c>
      <c r="AT31" s="12">
        <v>-2.3860000000000001</v>
      </c>
      <c r="AU31" s="4">
        <v>17</v>
      </c>
      <c r="AV31" s="12">
        <v>-0.1721</v>
      </c>
      <c r="AW31" s="4">
        <v>17</v>
      </c>
      <c r="AX31" s="12">
        <v>-0.14061000000000001</v>
      </c>
      <c r="AY31" s="4">
        <v>17</v>
      </c>
      <c r="AZ31" s="12">
        <v>9.3092999999999995E-2</v>
      </c>
      <c r="BA31" s="4">
        <v>17</v>
      </c>
      <c r="BB31" s="12">
        <v>-2.00292</v>
      </c>
    </row>
    <row r="32" spans="2:54" x14ac:dyDescent="0.4">
      <c r="B32" s="4" t="s">
        <v>44</v>
      </c>
      <c r="C32" s="4">
        <v>40</v>
      </c>
      <c r="D32" s="12">
        <v>-11.284599999999999</v>
      </c>
      <c r="E32" s="4">
        <v>40</v>
      </c>
      <c r="F32" s="12">
        <v>-2.1781999999999999</v>
      </c>
      <c r="G32" s="4">
        <v>40</v>
      </c>
      <c r="H32" s="12">
        <v>-1.4665999999999999</v>
      </c>
      <c r="I32" s="4">
        <v>40</v>
      </c>
      <c r="J32" s="12">
        <v>-0.92357</v>
      </c>
      <c r="K32" s="4">
        <v>40</v>
      </c>
      <c r="L32" s="12">
        <v>-0.13474</v>
      </c>
      <c r="M32" s="4">
        <v>40</v>
      </c>
      <c r="N32" s="12">
        <v>-8.4598999999999994E-3</v>
      </c>
      <c r="O32" s="4">
        <v>40</v>
      </c>
      <c r="P32" s="12">
        <v>4.2612999999999998E-2</v>
      </c>
      <c r="Q32" s="4">
        <v>40</v>
      </c>
      <c r="R32" s="12">
        <v>-0.82640000000000002</v>
      </c>
      <c r="T32" s="6" t="s">
        <v>44</v>
      </c>
      <c r="U32" s="6">
        <v>17</v>
      </c>
      <c r="V32" s="13">
        <v>-12.995200000000001</v>
      </c>
      <c r="W32" s="6">
        <v>17</v>
      </c>
      <c r="X32" s="13">
        <v>-2.044</v>
      </c>
      <c r="Y32" s="6">
        <v>17</v>
      </c>
      <c r="Z32" s="13">
        <v>-1.4488000000000001</v>
      </c>
      <c r="AA32" s="6">
        <v>17</v>
      </c>
      <c r="AB32" s="13">
        <v>-0.98236999999999997</v>
      </c>
      <c r="AC32" s="6">
        <v>17</v>
      </c>
      <c r="AD32" s="13">
        <v>-0.17595</v>
      </c>
      <c r="AE32" s="6">
        <v>17</v>
      </c>
      <c r="AF32" s="13">
        <v>-2.8922000000000002E-3</v>
      </c>
      <c r="AG32" s="6">
        <v>17</v>
      </c>
      <c r="AH32" s="13">
        <v>3.7595999999999997E-2</v>
      </c>
      <c r="AI32" s="6">
        <v>17</v>
      </c>
      <c r="AJ32" s="13">
        <v>-0.64456000000000002</v>
      </c>
      <c r="AL32" s="4" t="s">
        <v>44</v>
      </c>
      <c r="AM32" s="4">
        <v>17</v>
      </c>
      <c r="AN32" s="12">
        <v>-4.0425000000000004</v>
      </c>
      <c r="AO32" s="4">
        <v>17</v>
      </c>
      <c r="AP32" s="12">
        <v>-2.5811000000000002</v>
      </c>
      <c r="AQ32" s="4">
        <v>17</v>
      </c>
      <c r="AR32" s="12">
        <v>-2.6234999999999999</v>
      </c>
      <c r="AS32" s="4">
        <v>17</v>
      </c>
      <c r="AT32" s="12">
        <v>-2.4236</v>
      </c>
      <c r="AU32" s="4">
        <v>17</v>
      </c>
      <c r="AV32" s="12">
        <v>-7.8875000000000001E-2</v>
      </c>
      <c r="AW32" s="4">
        <v>17</v>
      </c>
      <c r="AX32" s="12">
        <v>-0.30958999999999998</v>
      </c>
      <c r="AY32" s="4">
        <v>17</v>
      </c>
      <c r="AZ32" s="12">
        <v>1.9460999999999999E-2</v>
      </c>
      <c r="BA32" s="4">
        <v>17</v>
      </c>
      <c r="BB32" s="12">
        <v>-1.4060600000000001</v>
      </c>
    </row>
  </sheetData>
  <mergeCells count="36">
    <mergeCell ref="A3:R3"/>
    <mergeCell ref="A4:R4"/>
    <mergeCell ref="A5:C5"/>
    <mergeCell ref="C7:R7"/>
    <mergeCell ref="B8:B9"/>
    <mergeCell ref="C8:D9"/>
    <mergeCell ref="E8:F9"/>
    <mergeCell ref="G8:H9"/>
    <mergeCell ref="I8:J9"/>
    <mergeCell ref="K8:L9"/>
    <mergeCell ref="M8:N9"/>
    <mergeCell ref="O8:P9"/>
    <mergeCell ref="Q8:R9"/>
    <mergeCell ref="C10:R10"/>
    <mergeCell ref="U7:AJ7"/>
    <mergeCell ref="T8:T9"/>
    <mergeCell ref="U8:V9"/>
    <mergeCell ref="W8:X9"/>
    <mergeCell ref="Y8:Z9"/>
    <mergeCell ref="AA8:AB9"/>
    <mergeCell ref="AC8:AD9"/>
    <mergeCell ref="AE8:AF9"/>
    <mergeCell ref="AG8:AH9"/>
    <mergeCell ref="AI8:AJ9"/>
    <mergeCell ref="U10:AJ10"/>
    <mergeCell ref="AM10:BB10"/>
    <mergeCell ref="AM7:BB7"/>
    <mergeCell ref="AL8:AL9"/>
    <mergeCell ref="AM8:AN9"/>
    <mergeCell ref="AO8:AP9"/>
    <mergeCell ref="AQ8:AR9"/>
    <mergeCell ref="AS8:AT9"/>
    <mergeCell ref="AU8:AV9"/>
    <mergeCell ref="AW8:AX9"/>
    <mergeCell ref="AY8:AZ9"/>
    <mergeCell ref="BA8:BB9"/>
  </mergeCells>
  <hyperlinks>
    <hyperlink ref="A5" location="'List of contents'!A1" display="Back to 'List of contents'" xr:uid="{00000000-0004-0000-5000-000000000000}"/>
  </hyperlinks>
  <pageMargins left="0.7" right="0.7" top="0.75" bottom="0.75" header="0.3" footer="0.3"/>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sheetPr codeName="Sheet81"/>
  <dimension ref="A1:AJ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6" s="15" customFormat="1" ht="20.399999999999999" x14ac:dyDescent="0.45">
      <c r="A1" s="1" t="s">
        <v>503</v>
      </c>
    </row>
    <row r="2" spans="1:36" s="4" customFormat="1" ht="15" x14ac:dyDescent="0.35">
      <c r="A2" s="4" t="s">
        <v>99</v>
      </c>
    </row>
    <row r="3" spans="1:36" s="4" customFormat="1" ht="15" x14ac:dyDescent="0.35">
      <c r="A3" s="24" t="s">
        <v>10</v>
      </c>
      <c r="B3" s="24"/>
      <c r="C3" s="24"/>
      <c r="D3" s="24"/>
      <c r="E3" s="24"/>
      <c r="F3" s="24"/>
      <c r="G3" s="24"/>
      <c r="H3" s="24"/>
      <c r="I3" s="24"/>
      <c r="J3" s="24"/>
      <c r="K3" s="24"/>
      <c r="L3" s="24"/>
      <c r="M3" s="24"/>
      <c r="N3" s="24"/>
      <c r="O3" s="24"/>
      <c r="P3" s="24"/>
      <c r="Q3" s="24"/>
      <c r="R3" s="24"/>
    </row>
    <row r="4" spans="1:36" s="4" customFormat="1" ht="15" x14ac:dyDescent="0.35">
      <c r="A4" s="18" t="s">
        <v>338</v>
      </c>
      <c r="B4" s="24"/>
      <c r="C4" s="24"/>
      <c r="D4" s="24"/>
      <c r="E4" s="24"/>
      <c r="F4" s="24"/>
      <c r="G4" s="24"/>
      <c r="H4" s="24"/>
      <c r="I4" s="24"/>
      <c r="J4" s="24"/>
      <c r="K4" s="24"/>
      <c r="L4" s="24"/>
      <c r="M4" s="24"/>
      <c r="N4" s="24"/>
      <c r="O4" s="24"/>
      <c r="P4" s="24"/>
      <c r="Q4" s="24"/>
      <c r="R4" s="24"/>
    </row>
    <row r="5" spans="1:36" x14ac:dyDescent="0.4">
      <c r="A5" s="25" t="s">
        <v>9</v>
      </c>
      <c r="B5" s="25"/>
      <c r="C5" s="25"/>
    </row>
    <row r="7" spans="1:36" x14ac:dyDescent="0.4">
      <c r="B7" s="4" t="s">
        <v>10</v>
      </c>
      <c r="C7" s="17" t="s">
        <v>78</v>
      </c>
      <c r="D7" s="17"/>
      <c r="E7" s="17"/>
      <c r="F7" s="17"/>
      <c r="G7" s="17"/>
      <c r="H7" s="17"/>
      <c r="I7" s="17"/>
      <c r="J7" s="17"/>
      <c r="K7" s="17"/>
      <c r="L7" s="17"/>
      <c r="M7" s="17"/>
      <c r="N7" s="17"/>
      <c r="O7" s="17"/>
      <c r="P7" s="17"/>
      <c r="Q7" s="17"/>
      <c r="R7" s="17"/>
      <c r="T7" s="6" t="s">
        <v>10</v>
      </c>
      <c r="U7" s="20" t="s">
        <v>68</v>
      </c>
      <c r="V7" s="20"/>
      <c r="W7" s="20"/>
      <c r="X7" s="20"/>
      <c r="Y7" s="20"/>
      <c r="Z7" s="20"/>
      <c r="AA7" s="20"/>
      <c r="AB7" s="20"/>
      <c r="AC7" s="20"/>
      <c r="AD7" s="20"/>
      <c r="AE7" s="20"/>
      <c r="AF7" s="20"/>
      <c r="AG7" s="20"/>
      <c r="AH7" s="20"/>
      <c r="AI7" s="20"/>
      <c r="AJ7" s="20"/>
    </row>
    <row r="8" spans="1:36" ht="21" customHeight="1" x14ac:dyDescent="0.4">
      <c r="B8" s="18" t="s">
        <v>10</v>
      </c>
      <c r="C8" s="19" t="s">
        <v>67</v>
      </c>
      <c r="D8" s="19"/>
      <c r="E8" s="19" t="s">
        <v>106</v>
      </c>
      <c r="F8" s="19"/>
      <c r="G8" s="19" t="s">
        <v>107</v>
      </c>
      <c r="H8" s="19"/>
      <c r="I8" s="19" t="s">
        <v>504</v>
      </c>
      <c r="J8" s="19"/>
      <c r="K8" s="19" t="s">
        <v>104</v>
      </c>
      <c r="L8" s="19"/>
      <c r="M8" s="19" t="s">
        <v>103</v>
      </c>
      <c r="N8" s="19"/>
      <c r="O8" s="19" t="s">
        <v>102</v>
      </c>
      <c r="P8" s="19"/>
      <c r="Q8" s="19" t="s">
        <v>101</v>
      </c>
      <c r="R8" s="19"/>
      <c r="T8" s="21" t="s">
        <v>10</v>
      </c>
      <c r="U8" s="22" t="s">
        <v>100</v>
      </c>
      <c r="V8" s="22"/>
      <c r="W8" s="22" t="s">
        <v>106</v>
      </c>
      <c r="X8" s="22"/>
      <c r="Y8" s="22" t="s">
        <v>107</v>
      </c>
      <c r="Z8" s="22"/>
      <c r="AA8" s="22" t="s">
        <v>504</v>
      </c>
      <c r="AB8" s="22"/>
      <c r="AC8" s="22" t="s">
        <v>104</v>
      </c>
      <c r="AD8" s="22"/>
      <c r="AE8" s="22" t="s">
        <v>103</v>
      </c>
      <c r="AF8" s="22"/>
      <c r="AG8" s="22" t="s">
        <v>102</v>
      </c>
      <c r="AH8" s="22"/>
      <c r="AI8" s="22" t="s">
        <v>101</v>
      </c>
      <c r="AJ8" s="22"/>
    </row>
    <row r="9" spans="1:36" ht="21" customHeight="1" x14ac:dyDescent="0.4">
      <c r="B9" s="18"/>
      <c r="C9" s="19"/>
      <c r="D9" s="19"/>
      <c r="E9" s="19"/>
      <c r="F9" s="19"/>
      <c r="G9" s="19"/>
      <c r="H9" s="19"/>
      <c r="I9" s="19"/>
      <c r="J9" s="19"/>
      <c r="K9" s="19"/>
      <c r="L9" s="19"/>
      <c r="M9" s="19"/>
      <c r="N9" s="19"/>
      <c r="O9" s="19"/>
      <c r="P9" s="19"/>
      <c r="Q9" s="19"/>
      <c r="R9" s="19"/>
      <c r="T9" s="21"/>
      <c r="U9" s="22"/>
      <c r="V9" s="22"/>
      <c r="W9" s="22"/>
      <c r="X9" s="22"/>
      <c r="Y9" s="22"/>
      <c r="Z9" s="22"/>
      <c r="AA9" s="22"/>
      <c r="AB9" s="22"/>
      <c r="AC9" s="22"/>
      <c r="AD9" s="22"/>
      <c r="AE9" s="22"/>
      <c r="AF9" s="22"/>
      <c r="AG9" s="22"/>
      <c r="AH9" s="22"/>
      <c r="AI9" s="22"/>
      <c r="AJ9" s="22"/>
    </row>
    <row r="10" spans="1:36" x14ac:dyDescent="0.4">
      <c r="B10" s="4" t="s">
        <v>10</v>
      </c>
      <c r="C10" s="16" t="s">
        <v>15</v>
      </c>
      <c r="D10" s="16"/>
      <c r="E10" s="16"/>
      <c r="F10" s="16"/>
      <c r="G10" s="16"/>
      <c r="H10" s="16"/>
      <c r="I10" s="16"/>
      <c r="J10" s="16"/>
      <c r="K10" s="16"/>
      <c r="L10" s="16"/>
      <c r="M10" s="16"/>
      <c r="N10" s="16"/>
      <c r="O10" s="16"/>
      <c r="P10" s="16"/>
      <c r="Q10" s="16"/>
      <c r="R10" s="16"/>
      <c r="T10" s="6" t="s">
        <v>10</v>
      </c>
      <c r="U10" s="23" t="s">
        <v>15</v>
      </c>
      <c r="V10" s="23"/>
      <c r="W10" s="23"/>
      <c r="X10" s="23"/>
      <c r="Y10" s="23"/>
      <c r="Z10" s="23"/>
      <c r="AA10" s="23"/>
      <c r="AB10" s="23"/>
      <c r="AC10" s="23"/>
      <c r="AD10" s="23"/>
      <c r="AE10" s="23"/>
      <c r="AF10" s="23"/>
      <c r="AG10" s="23"/>
      <c r="AH10" s="23"/>
      <c r="AI10" s="23"/>
      <c r="AJ10" s="23"/>
    </row>
    <row r="11" spans="1:36" ht="30" x14ac:dyDescent="0.4">
      <c r="B11" s="4" t="s">
        <v>10</v>
      </c>
      <c r="C11" s="8" t="s">
        <v>16</v>
      </c>
      <c r="D11" s="8" t="s">
        <v>17</v>
      </c>
      <c r="E11" s="8" t="s">
        <v>16</v>
      </c>
      <c r="F11" s="8" t="s">
        <v>17</v>
      </c>
      <c r="G11" s="8" t="s">
        <v>16</v>
      </c>
      <c r="H11" s="8" t="s">
        <v>17</v>
      </c>
      <c r="I11" s="8" t="s">
        <v>16</v>
      </c>
      <c r="J11" s="8" t="s">
        <v>17</v>
      </c>
      <c r="K11" s="8" t="s">
        <v>16</v>
      </c>
      <c r="L11" s="8" t="s">
        <v>17</v>
      </c>
      <c r="M11" s="8" t="s">
        <v>16</v>
      </c>
      <c r="N11" s="8" t="s">
        <v>17</v>
      </c>
      <c r="O11" s="8" t="s">
        <v>16</v>
      </c>
      <c r="P11" s="8" t="s">
        <v>17</v>
      </c>
      <c r="Q11" s="8" t="s">
        <v>16</v>
      </c>
      <c r="R11" s="8" t="s">
        <v>17</v>
      </c>
      <c r="T11" s="6" t="s">
        <v>10</v>
      </c>
      <c r="U11" s="9" t="s">
        <v>16</v>
      </c>
      <c r="V11" s="9" t="s">
        <v>17</v>
      </c>
      <c r="W11" s="9" t="s">
        <v>16</v>
      </c>
      <c r="X11" s="9" t="s">
        <v>17</v>
      </c>
      <c r="Y11" s="9" t="s">
        <v>16</v>
      </c>
      <c r="Z11" s="9" t="s">
        <v>17</v>
      </c>
      <c r="AA11" s="9" t="s">
        <v>16</v>
      </c>
      <c r="AB11" s="9" t="s">
        <v>17</v>
      </c>
      <c r="AC11" s="9" t="s">
        <v>16</v>
      </c>
      <c r="AD11" s="9" t="s">
        <v>17</v>
      </c>
      <c r="AE11" s="9" t="s">
        <v>16</v>
      </c>
      <c r="AF11" s="9" t="s">
        <v>17</v>
      </c>
      <c r="AG11" s="9" t="s">
        <v>16</v>
      </c>
      <c r="AH11" s="9" t="s">
        <v>17</v>
      </c>
      <c r="AI11" s="9" t="s">
        <v>16</v>
      </c>
      <c r="AJ11" s="9" t="s">
        <v>17</v>
      </c>
    </row>
    <row r="12" spans="1:36" x14ac:dyDescent="0.4">
      <c r="B12" s="4" t="s">
        <v>18</v>
      </c>
      <c r="C12" s="4">
        <v>38</v>
      </c>
      <c r="D12" s="12">
        <v>100</v>
      </c>
      <c r="E12" s="4">
        <v>38</v>
      </c>
      <c r="F12" s="12">
        <v>9.5192999999999994</v>
      </c>
      <c r="G12" s="4">
        <v>38</v>
      </c>
      <c r="H12" s="12">
        <v>3.6153</v>
      </c>
      <c r="I12" s="4">
        <v>38</v>
      </c>
      <c r="J12" s="12">
        <v>5.6879</v>
      </c>
      <c r="K12" s="4">
        <v>38</v>
      </c>
      <c r="L12" s="12">
        <v>26.843699999999998</v>
      </c>
      <c r="M12" s="4">
        <v>38</v>
      </c>
      <c r="N12" s="12">
        <v>16.509</v>
      </c>
      <c r="O12" s="4">
        <v>38</v>
      </c>
      <c r="P12" s="12">
        <v>9.2439999999999998</v>
      </c>
      <c r="Q12" s="4">
        <v>38</v>
      </c>
      <c r="R12" s="12">
        <v>28.5808</v>
      </c>
      <c r="T12" s="6" t="s">
        <v>18</v>
      </c>
      <c r="U12" s="6">
        <v>17</v>
      </c>
      <c r="V12" s="13">
        <v>100</v>
      </c>
      <c r="W12" s="6">
        <v>17</v>
      </c>
      <c r="X12" s="13">
        <v>12.255100000000001</v>
      </c>
      <c r="Y12" s="6">
        <v>17</v>
      </c>
      <c r="Z12" s="13">
        <v>3.9906000000000001</v>
      </c>
      <c r="AA12" s="6">
        <v>17</v>
      </c>
      <c r="AB12" s="13">
        <v>5.4701000000000004</v>
      </c>
      <c r="AC12" s="6">
        <v>17</v>
      </c>
      <c r="AD12" s="13">
        <v>24.0853</v>
      </c>
      <c r="AE12" s="6">
        <v>17</v>
      </c>
      <c r="AF12" s="13">
        <v>17.327500000000001</v>
      </c>
      <c r="AG12" s="6">
        <v>17</v>
      </c>
      <c r="AH12" s="13">
        <v>8.4464000000000006</v>
      </c>
      <c r="AI12" s="6">
        <v>17</v>
      </c>
      <c r="AJ12" s="13">
        <v>28.425000000000001</v>
      </c>
    </row>
    <row r="13" spans="1:36" x14ac:dyDescent="0.4">
      <c r="B13" s="4" t="s">
        <v>19</v>
      </c>
      <c r="C13" s="4">
        <v>38</v>
      </c>
      <c r="D13" s="12">
        <v>100.4632</v>
      </c>
      <c r="E13" s="4">
        <v>38</v>
      </c>
      <c r="F13" s="12">
        <v>8.7140000000000004</v>
      </c>
      <c r="G13" s="4">
        <v>38</v>
      </c>
      <c r="H13" s="12">
        <v>3.5325000000000002</v>
      </c>
      <c r="I13" s="4">
        <v>38</v>
      </c>
      <c r="J13" s="12">
        <v>5.5326000000000004</v>
      </c>
      <c r="K13" s="4">
        <v>38</v>
      </c>
      <c r="L13" s="12">
        <v>26.490200000000002</v>
      </c>
      <c r="M13" s="4">
        <v>38</v>
      </c>
      <c r="N13" s="12">
        <v>17.442399999999999</v>
      </c>
      <c r="O13" s="4">
        <v>38</v>
      </c>
      <c r="P13" s="12">
        <v>8.9979999999999993</v>
      </c>
      <c r="Q13" s="4">
        <v>38</v>
      </c>
      <c r="R13" s="12">
        <v>29.290400000000002</v>
      </c>
      <c r="T13" s="6" t="s">
        <v>19</v>
      </c>
      <c r="U13" s="6">
        <v>17</v>
      </c>
      <c r="V13" s="13">
        <v>99.429329999999993</v>
      </c>
      <c r="W13" s="6">
        <v>17</v>
      </c>
      <c r="X13" s="13">
        <v>11.134399999999999</v>
      </c>
      <c r="Y13" s="6">
        <v>17</v>
      </c>
      <c r="Z13" s="13">
        <v>3.9384000000000001</v>
      </c>
      <c r="AA13" s="6">
        <v>17</v>
      </c>
      <c r="AB13" s="13">
        <v>5.2060000000000004</v>
      </c>
      <c r="AC13" s="6">
        <v>17</v>
      </c>
      <c r="AD13" s="13">
        <v>23.7211</v>
      </c>
      <c r="AE13" s="6">
        <v>17</v>
      </c>
      <c r="AF13" s="13">
        <v>18.4892</v>
      </c>
      <c r="AG13" s="6">
        <v>17</v>
      </c>
      <c r="AH13" s="13">
        <v>8.1008999999999993</v>
      </c>
      <c r="AI13" s="6">
        <v>17</v>
      </c>
      <c r="AJ13" s="13">
        <v>29.4099</v>
      </c>
    </row>
    <row r="14" spans="1:36" x14ac:dyDescent="0.4">
      <c r="B14" s="4" t="s">
        <v>20</v>
      </c>
      <c r="C14" s="4">
        <v>38</v>
      </c>
      <c r="D14" s="12">
        <v>102.19240000000001</v>
      </c>
      <c r="E14" s="4">
        <v>38</v>
      </c>
      <c r="F14" s="12">
        <v>8.5138999999999996</v>
      </c>
      <c r="G14" s="4">
        <v>38</v>
      </c>
      <c r="H14" s="12">
        <v>3.3872</v>
      </c>
      <c r="I14" s="4">
        <v>38</v>
      </c>
      <c r="J14" s="12">
        <v>5.4203999999999999</v>
      </c>
      <c r="K14" s="4">
        <v>38</v>
      </c>
      <c r="L14" s="12">
        <v>26.05</v>
      </c>
      <c r="M14" s="4">
        <v>38</v>
      </c>
      <c r="N14" s="12">
        <v>18.392499999999998</v>
      </c>
      <c r="O14" s="4">
        <v>38</v>
      </c>
      <c r="P14" s="12">
        <v>8.9611999999999998</v>
      </c>
      <c r="Q14" s="4">
        <v>38</v>
      </c>
      <c r="R14" s="12">
        <v>29.274799999999999</v>
      </c>
      <c r="T14" s="6" t="s">
        <v>20</v>
      </c>
      <c r="U14" s="6">
        <v>17</v>
      </c>
      <c r="V14" s="13">
        <v>100.9539</v>
      </c>
      <c r="W14" s="6">
        <v>17</v>
      </c>
      <c r="X14" s="13">
        <v>10.926399999999999</v>
      </c>
      <c r="Y14" s="6">
        <v>17</v>
      </c>
      <c r="Z14" s="13">
        <v>3.8466</v>
      </c>
      <c r="AA14" s="6">
        <v>17</v>
      </c>
      <c r="AB14" s="13">
        <v>5.1487999999999996</v>
      </c>
      <c r="AC14" s="6">
        <v>17</v>
      </c>
      <c r="AD14" s="13">
        <v>23.2181</v>
      </c>
      <c r="AE14" s="6">
        <v>17</v>
      </c>
      <c r="AF14" s="13">
        <v>19.229700000000001</v>
      </c>
      <c r="AG14" s="6">
        <v>17</v>
      </c>
      <c r="AH14" s="13">
        <v>8.0284999999999993</v>
      </c>
      <c r="AI14" s="6">
        <v>17</v>
      </c>
      <c r="AJ14" s="13">
        <v>29.601900000000001</v>
      </c>
    </row>
    <row r="15" spans="1:36" x14ac:dyDescent="0.4">
      <c r="B15" s="4" t="s">
        <v>21</v>
      </c>
      <c r="C15" s="4">
        <v>38</v>
      </c>
      <c r="D15" s="12">
        <v>99.529899999999998</v>
      </c>
      <c r="E15" s="4">
        <v>38</v>
      </c>
      <c r="F15" s="12">
        <v>7.5311000000000003</v>
      </c>
      <c r="G15" s="4">
        <v>38</v>
      </c>
      <c r="H15" s="12">
        <v>3.2153</v>
      </c>
      <c r="I15" s="4">
        <v>38</v>
      </c>
      <c r="J15" s="12">
        <v>5.7496</v>
      </c>
      <c r="K15" s="4">
        <v>38</v>
      </c>
      <c r="L15" s="12">
        <v>26.537199999999999</v>
      </c>
      <c r="M15" s="4">
        <v>38</v>
      </c>
      <c r="N15" s="12">
        <v>18.972000000000001</v>
      </c>
      <c r="O15" s="4">
        <v>38</v>
      </c>
      <c r="P15" s="12">
        <v>8.49</v>
      </c>
      <c r="Q15" s="4">
        <v>38</v>
      </c>
      <c r="R15" s="12">
        <v>29.504799999999999</v>
      </c>
      <c r="T15" s="6" t="s">
        <v>21</v>
      </c>
      <c r="U15" s="6">
        <v>17</v>
      </c>
      <c r="V15" s="13">
        <v>97.860969999999995</v>
      </c>
      <c r="W15" s="6">
        <v>17</v>
      </c>
      <c r="X15" s="13">
        <v>9.5197800000000008</v>
      </c>
      <c r="Y15" s="6">
        <v>17</v>
      </c>
      <c r="Z15" s="13">
        <v>3.6518999999999999</v>
      </c>
      <c r="AA15" s="6">
        <v>17</v>
      </c>
      <c r="AB15" s="13">
        <v>5.4359999999999999</v>
      </c>
      <c r="AC15" s="6">
        <v>17</v>
      </c>
      <c r="AD15" s="13">
        <v>23.592099999999999</v>
      </c>
      <c r="AE15" s="6">
        <v>17</v>
      </c>
      <c r="AF15" s="13">
        <v>20.167100000000001</v>
      </c>
      <c r="AG15" s="6">
        <v>17</v>
      </c>
      <c r="AH15" s="13">
        <v>7.5937999999999999</v>
      </c>
      <c r="AI15" s="6">
        <v>17</v>
      </c>
      <c r="AJ15" s="13">
        <v>30.039400000000001</v>
      </c>
    </row>
    <row r="16" spans="1:36" x14ac:dyDescent="0.4">
      <c r="B16" s="4" t="s">
        <v>22</v>
      </c>
      <c r="C16" s="4">
        <v>38</v>
      </c>
      <c r="D16" s="12">
        <v>101.6623</v>
      </c>
      <c r="E16" s="4">
        <v>38</v>
      </c>
      <c r="F16" s="12">
        <v>7.8636999999999997</v>
      </c>
      <c r="G16" s="4">
        <v>38</v>
      </c>
      <c r="H16" s="12">
        <v>3.0283000000000002</v>
      </c>
      <c r="I16" s="4">
        <v>38</v>
      </c>
      <c r="J16" s="12">
        <v>5.5922999999999998</v>
      </c>
      <c r="K16" s="4">
        <v>38</v>
      </c>
      <c r="L16" s="12">
        <v>26.129200000000001</v>
      </c>
      <c r="M16" s="4">
        <v>38</v>
      </c>
      <c r="N16" s="12">
        <v>19.489699999999999</v>
      </c>
      <c r="O16" s="4">
        <v>38</v>
      </c>
      <c r="P16" s="12">
        <v>8.4077999999999999</v>
      </c>
      <c r="Q16" s="4">
        <v>38</v>
      </c>
      <c r="R16" s="12">
        <v>29.488900000000001</v>
      </c>
      <c r="T16" s="6" t="s">
        <v>22</v>
      </c>
      <c r="U16" s="6">
        <v>17</v>
      </c>
      <c r="V16" s="13">
        <v>99.704160000000002</v>
      </c>
      <c r="W16" s="6">
        <v>17</v>
      </c>
      <c r="X16" s="13">
        <v>9.6267399999999999</v>
      </c>
      <c r="Y16" s="6">
        <v>17</v>
      </c>
      <c r="Z16" s="13">
        <v>3.4380999999999999</v>
      </c>
      <c r="AA16" s="6">
        <v>17</v>
      </c>
      <c r="AB16" s="13">
        <v>5.2228000000000003</v>
      </c>
      <c r="AC16" s="6">
        <v>17</v>
      </c>
      <c r="AD16" s="13">
        <v>23.112400000000001</v>
      </c>
      <c r="AE16" s="6">
        <v>17</v>
      </c>
      <c r="AF16" s="13">
        <v>20.8749</v>
      </c>
      <c r="AG16" s="6">
        <v>17</v>
      </c>
      <c r="AH16" s="13">
        <v>7.4215</v>
      </c>
      <c r="AI16" s="6">
        <v>17</v>
      </c>
      <c r="AJ16" s="13">
        <v>30.3035</v>
      </c>
    </row>
    <row r="17" spans="2:36" x14ac:dyDescent="0.4">
      <c r="B17" s="4" t="s">
        <v>23</v>
      </c>
      <c r="C17" s="4">
        <v>38</v>
      </c>
      <c r="D17" s="12">
        <v>101.8254</v>
      </c>
      <c r="E17" s="4">
        <v>38</v>
      </c>
      <c r="F17" s="12">
        <v>7.83</v>
      </c>
      <c r="G17" s="4">
        <v>38</v>
      </c>
      <c r="H17" s="12">
        <v>2.8553000000000002</v>
      </c>
      <c r="I17" s="4">
        <v>38</v>
      </c>
      <c r="J17" s="12">
        <v>5.3625999999999996</v>
      </c>
      <c r="K17" s="4">
        <v>38</v>
      </c>
      <c r="L17" s="12">
        <v>26.494800000000001</v>
      </c>
      <c r="M17" s="4">
        <v>38</v>
      </c>
      <c r="N17" s="12">
        <v>19.963799999999999</v>
      </c>
      <c r="O17" s="4">
        <v>38</v>
      </c>
      <c r="P17" s="12">
        <v>8.0289000000000001</v>
      </c>
      <c r="Q17" s="4">
        <v>38</v>
      </c>
      <c r="R17" s="12">
        <v>29.464500000000001</v>
      </c>
      <c r="T17" s="6" t="s">
        <v>23</v>
      </c>
      <c r="U17" s="6">
        <v>17</v>
      </c>
      <c r="V17" s="13">
        <v>99.603149999999999</v>
      </c>
      <c r="W17" s="6">
        <v>17</v>
      </c>
      <c r="X17" s="13">
        <v>9.45397</v>
      </c>
      <c r="Y17" s="6">
        <v>17</v>
      </c>
      <c r="Z17" s="13">
        <v>3.2395999999999998</v>
      </c>
      <c r="AA17" s="6">
        <v>17</v>
      </c>
      <c r="AB17" s="13">
        <v>4.9980000000000002</v>
      </c>
      <c r="AC17" s="6">
        <v>17</v>
      </c>
      <c r="AD17" s="13">
        <v>23.315100000000001</v>
      </c>
      <c r="AE17" s="6">
        <v>17</v>
      </c>
      <c r="AF17" s="13">
        <v>21.350899999999999</v>
      </c>
      <c r="AG17" s="6">
        <v>17</v>
      </c>
      <c r="AH17" s="13">
        <v>7.1154000000000002</v>
      </c>
      <c r="AI17" s="6">
        <v>17</v>
      </c>
      <c r="AJ17" s="13">
        <v>30.527000000000001</v>
      </c>
    </row>
    <row r="18" spans="2:36" x14ac:dyDescent="0.4">
      <c r="B18" s="4" t="s">
        <v>24</v>
      </c>
      <c r="C18" s="4">
        <v>38</v>
      </c>
      <c r="D18" s="12">
        <v>106.3648</v>
      </c>
      <c r="E18" s="4">
        <v>38</v>
      </c>
      <c r="F18" s="12">
        <v>7.9884000000000004</v>
      </c>
      <c r="G18" s="4">
        <v>38</v>
      </c>
      <c r="H18" s="12">
        <v>2.8420000000000001</v>
      </c>
      <c r="I18" s="4">
        <v>38</v>
      </c>
      <c r="J18" s="12">
        <v>3.1745000000000001</v>
      </c>
      <c r="K18" s="4">
        <v>38</v>
      </c>
      <c r="L18" s="12">
        <v>25.787500000000001</v>
      </c>
      <c r="M18" s="4">
        <v>38</v>
      </c>
      <c r="N18" s="12">
        <v>21.621300000000002</v>
      </c>
      <c r="O18" s="4">
        <v>38</v>
      </c>
      <c r="P18" s="12">
        <v>8.0126000000000008</v>
      </c>
      <c r="Q18" s="4">
        <v>38</v>
      </c>
      <c r="R18" s="12">
        <v>30.573699999999999</v>
      </c>
      <c r="T18" s="6" t="s">
        <v>24</v>
      </c>
      <c r="U18" s="6">
        <v>17</v>
      </c>
      <c r="V18" s="13">
        <v>105.69929999999999</v>
      </c>
      <c r="W18" s="6">
        <v>17</v>
      </c>
      <c r="X18" s="13">
        <v>9.9083600000000001</v>
      </c>
      <c r="Y18" s="6">
        <v>17</v>
      </c>
      <c r="Z18" s="13">
        <v>3.1814</v>
      </c>
      <c r="AA18" s="6">
        <v>17</v>
      </c>
      <c r="AB18" s="13">
        <v>3.3472</v>
      </c>
      <c r="AC18" s="6">
        <v>17</v>
      </c>
      <c r="AD18" s="13">
        <v>22.316400000000002</v>
      </c>
      <c r="AE18" s="6">
        <v>17</v>
      </c>
      <c r="AF18" s="13">
        <v>22.532599999999999</v>
      </c>
      <c r="AG18" s="6">
        <v>17</v>
      </c>
      <c r="AH18" s="13">
        <v>6.9885999999999999</v>
      </c>
      <c r="AI18" s="6">
        <v>17</v>
      </c>
      <c r="AJ18" s="13">
        <v>31.7254</v>
      </c>
    </row>
    <row r="19" spans="2:36" x14ac:dyDescent="0.4">
      <c r="B19" s="4" t="s">
        <v>25</v>
      </c>
      <c r="C19" s="4">
        <v>38</v>
      </c>
      <c r="D19" s="12">
        <v>108.9747</v>
      </c>
      <c r="E19" s="4">
        <v>38</v>
      </c>
      <c r="F19" s="12">
        <v>8.3743999999999996</v>
      </c>
      <c r="G19" s="4">
        <v>38</v>
      </c>
      <c r="H19" s="12">
        <v>2.7623000000000002</v>
      </c>
      <c r="I19" s="4">
        <v>38</v>
      </c>
      <c r="J19" s="12">
        <v>3.1307</v>
      </c>
      <c r="K19" s="4">
        <v>38</v>
      </c>
      <c r="L19" s="12">
        <v>25.4557</v>
      </c>
      <c r="M19" s="4">
        <v>38</v>
      </c>
      <c r="N19" s="12">
        <v>21.964099999999998</v>
      </c>
      <c r="O19" s="4">
        <v>38</v>
      </c>
      <c r="P19" s="12">
        <v>7.835</v>
      </c>
      <c r="Q19" s="4">
        <v>38</v>
      </c>
      <c r="R19" s="12">
        <v>30.477699999999999</v>
      </c>
      <c r="T19" s="6" t="s">
        <v>25</v>
      </c>
      <c r="U19" s="6">
        <v>17</v>
      </c>
      <c r="V19" s="13">
        <v>108.4829</v>
      </c>
      <c r="W19" s="6">
        <v>17</v>
      </c>
      <c r="X19" s="13">
        <v>10.422000000000001</v>
      </c>
      <c r="Y19" s="6">
        <v>17</v>
      </c>
      <c r="Z19" s="13">
        <v>3.0400999999999998</v>
      </c>
      <c r="AA19" s="6">
        <v>17</v>
      </c>
      <c r="AB19" s="13">
        <v>3.3231000000000002</v>
      </c>
      <c r="AC19" s="6">
        <v>17</v>
      </c>
      <c r="AD19" s="13">
        <v>21.976700000000001</v>
      </c>
      <c r="AE19" s="6">
        <v>17</v>
      </c>
      <c r="AF19" s="13">
        <v>22.91</v>
      </c>
      <c r="AG19" s="6">
        <v>17</v>
      </c>
      <c r="AH19" s="13">
        <v>6.9219999999999997</v>
      </c>
      <c r="AI19" s="6">
        <v>17</v>
      </c>
      <c r="AJ19" s="13">
        <v>31.406099999999999</v>
      </c>
    </row>
    <row r="20" spans="2:36" x14ac:dyDescent="0.4">
      <c r="B20" s="4" t="s">
        <v>26</v>
      </c>
      <c r="C20" s="4">
        <v>38</v>
      </c>
      <c r="D20" s="12">
        <v>112.62479999999999</v>
      </c>
      <c r="E20" s="4">
        <v>38</v>
      </c>
      <c r="F20" s="12">
        <v>8.3703000000000003</v>
      </c>
      <c r="G20" s="4">
        <v>38</v>
      </c>
      <c r="H20" s="12">
        <v>2.8050999999999999</v>
      </c>
      <c r="I20" s="4">
        <v>38</v>
      </c>
      <c r="J20" s="12">
        <v>3.2035</v>
      </c>
      <c r="K20" s="4">
        <v>38</v>
      </c>
      <c r="L20" s="12">
        <v>25.176300000000001</v>
      </c>
      <c r="M20" s="4">
        <v>38</v>
      </c>
      <c r="N20" s="12">
        <v>21.914000000000001</v>
      </c>
      <c r="O20" s="4">
        <v>38</v>
      </c>
      <c r="P20" s="12">
        <v>7.5716999999999999</v>
      </c>
      <c r="Q20" s="4">
        <v>38</v>
      </c>
      <c r="R20" s="12">
        <v>30.959299999999999</v>
      </c>
      <c r="T20" s="6" t="s">
        <v>26</v>
      </c>
      <c r="U20" s="6">
        <v>17</v>
      </c>
      <c r="V20" s="13">
        <v>111.7903</v>
      </c>
      <c r="W20" s="6">
        <v>17</v>
      </c>
      <c r="X20" s="13">
        <v>10.2615</v>
      </c>
      <c r="Y20" s="6">
        <v>17</v>
      </c>
      <c r="Z20" s="13">
        <v>3.0693999999999999</v>
      </c>
      <c r="AA20" s="6">
        <v>17</v>
      </c>
      <c r="AB20" s="13">
        <v>3.4731000000000001</v>
      </c>
      <c r="AC20" s="6">
        <v>17</v>
      </c>
      <c r="AD20" s="13">
        <v>21.875299999999999</v>
      </c>
      <c r="AE20" s="6">
        <v>17</v>
      </c>
      <c r="AF20" s="13">
        <v>22.572800000000001</v>
      </c>
      <c r="AG20" s="6">
        <v>17</v>
      </c>
      <c r="AH20" s="13">
        <v>6.6852999999999998</v>
      </c>
      <c r="AI20" s="6">
        <v>17</v>
      </c>
      <c r="AJ20" s="13">
        <v>32.062600000000003</v>
      </c>
    </row>
    <row r="21" spans="2:36" x14ac:dyDescent="0.4">
      <c r="B21" s="4" t="s">
        <v>27</v>
      </c>
      <c r="C21" s="4">
        <v>38</v>
      </c>
      <c r="D21" s="12">
        <v>113.79089999999999</v>
      </c>
      <c r="E21" s="4">
        <v>38</v>
      </c>
      <c r="F21" s="12">
        <v>8.0198</v>
      </c>
      <c r="G21" s="4">
        <v>38</v>
      </c>
      <c r="H21" s="12">
        <v>2.9039999999999999</v>
      </c>
      <c r="I21" s="4">
        <v>38</v>
      </c>
      <c r="J21" s="12">
        <v>3.0539000000000001</v>
      </c>
      <c r="K21" s="4">
        <v>38</v>
      </c>
      <c r="L21" s="12">
        <v>25.2776</v>
      </c>
      <c r="M21" s="4">
        <v>38</v>
      </c>
      <c r="N21" s="12">
        <v>22.361599999999999</v>
      </c>
      <c r="O21" s="4">
        <v>38</v>
      </c>
      <c r="P21" s="12">
        <v>7.0430000000000001</v>
      </c>
      <c r="Q21" s="4">
        <v>38</v>
      </c>
      <c r="R21" s="12">
        <v>31.34</v>
      </c>
      <c r="T21" s="6" t="s">
        <v>27</v>
      </c>
      <c r="U21" s="6">
        <v>17</v>
      </c>
      <c r="V21" s="13">
        <v>112.07080000000001</v>
      </c>
      <c r="W21" s="6">
        <v>17</v>
      </c>
      <c r="X21" s="13">
        <v>9.7411899999999996</v>
      </c>
      <c r="Y21" s="6">
        <v>17</v>
      </c>
      <c r="Z21" s="13">
        <v>3.1621000000000001</v>
      </c>
      <c r="AA21" s="6">
        <v>17</v>
      </c>
      <c r="AB21" s="13">
        <v>3.3172999999999999</v>
      </c>
      <c r="AC21" s="6">
        <v>17</v>
      </c>
      <c r="AD21" s="13">
        <v>21.955100000000002</v>
      </c>
      <c r="AE21" s="6">
        <v>17</v>
      </c>
      <c r="AF21" s="13">
        <v>23.108499999999999</v>
      </c>
      <c r="AG21" s="6">
        <v>17</v>
      </c>
      <c r="AH21" s="13">
        <v>6.1295999999999999</v>
      </c>
      <c r="AI21" s="6">
        <v>17</v>
      </c>
      <c r="AJ21" s="13">
        <v>32.586300000000001</v>
      </c>
    </row>
    <row r="22" spans="2:36" x14ac:dyDescent="0.4">
      <c r="B22" s="4" t="s">
        <v>28</v>
      </c>
      <c r="C22" s="4">
        <v>38</v>
      </c>
      <c r="D22" s="12">
        <v>115.81699999999999</v>
      </c>
      <c r="E22" s="4">
        <v>38</v>
      </c>
      <c r="F22" s="12">
        <v>8.0188000000000006</v>
      </c>
      <c r="G22" s="4">
        <v>38</v>
      </c>
      <c r="H22" s="12">
        <v>2.8654000000000002</v>
      </c>
      <c r="I22" s="4">
        <v>38</v>
      </c>
      <c r="J22" s="12">
        <v>3.5343</v>
      </c>
      <c r="K22" s="4">
        <v>38</v>
      </c>
      <c r="L22" s="12">
        <v>25.104399999999998</v>
      </c>
      <c r="M22" s="4">
        <v>38</v>
      </c>
      <c r="N22" s="12">
        <v>22.7319</v>
      </c>
      <c r="O22" s="4">
        <v>38</v>
      </c>
      <c r="P22" s="12">
        <v>6.6131000000000002</v>
      </c>
      <c r="Q22" s="4">
        <v>38</v>
      </c>
      <c r="R22" s="12">
        <v>31.132200000000001</v>
      </c>
      <c r="T22" s="6" t="s">
        <v>28</v>
      </c>
      <c r="U22" s="6">
        <v>17</v>
      </c>
      <c r="V22" s="13">
        <v>114.4795</v>
      </c>
      <c r="W22" s="6">
        <v>17</v>
      </c>
      <c r="X22" s="13">
        <v>9.7389100000000006</v>
      </c>
      <c r="Y22" s="6">
        <v>17</v>
      </c>
      <c r="Z22" s="13">
        <v>3.0710999999999999</v>
      </c>
      <c r="AA22" s="6">
        <v>17</v>
      </c>
      <c r="AB22" s="13">
        <v>3.72</v>
      </c>
      <c r="AC22" s="6">
        <v>17</v>
      </c>
      <c r="AD22" s="13">
        <v>21.6541</v>
      </c>
      <c r="AE22" s="6">
        <v>17</v>
      </c>
      <c r="AF22" s="13">
        <v>23.517900000000001</v>
      </c>
      <c r="AG22" s="6">
        <v>17</v>
      </c>
      <c r="AH22" s="13">
        <v>5.8914999999999997</v>
      </c>
      <c r="AI22" s="6">
        <v>17</v>
      </c>
      <c r="AJ22" s="13">
        <v>32.406500000000001</v>
      </c>
    </row>
    <row r="23" spans="2:36" x14ac:dyDescent="0.4">
      <c r="B23" s="4" t="s">
        <v>29</v>
      </c>
      <c r="C23" s="4">
        <v>38</v>
      </c>
      <c r="D23" s="12">
        <v>115.4614</v>
      </c>
      <c r="E23" s="4">
        <v>38</v>
      </c>
      <c r="F23" s="12">
        <v>7.7872000000000003</v>
      </c>
      <c r="G23" s="4">
        <v>38</v>
      </c>
      <c r="H23" s="12">
        <v>2.8860000000000001</v>
      </c>
      <c r="I23" s="4">
        <v>38</v>
      </c>
      <c r="J23" s="12">
        <v>3.4285000000000001</v>
      </c>
      <c r="K23" s="4">
        <v>38</v>
      </c>
      <c r="L23" s="12">
        <v>25.686699999999998</v>
      </c>
      <c r="M23" s="4">
        <v>38</v>
      </c>
      <c r="N23" s="12">
        <v>23.1145</v>
      </c>
      <c r="O23" s="4">
        <v>38</v>
      </c>
      <c r="P23" s="12">
        <v>6.2554999999999996</v>
      </c>
      <c r="Q23" s="4">
        <v>38</v>
      </c>
      <c r="R23" s="12">
        <v>30.8415</v>
      </c>
      <c r="T23" s="6" t="s">
        <v>29</v>
      </c>
      <c r="U23" s="6">
        <v>17</v>
      </c>
      <c r="V23" s="13">
        <v>113.76130000000001</v>
      </c>
      <c r="W23" s="6">
        <v>17</v>
      </c>
      <c r="X23" s="13">
        <v>9.5600199999999997</v>
      </c>
      <c r="Y23" s="6">
        <v>17</v>
      </c>
      <c r="Z23" s="13">
        <v>3.0468000000000002</v>
      </c>
      <c r="AA23" s="6">
        <v>17</v>
      </c>
      <c r="AB23" s="13">
        <v>3.4609999999999999</v>
      </c>
      <c r="AC23" s="6">
        <v>17</v>
      </c>
      <c r="AD23" s="13">
        <v>22.171600000000002</v>
      </c>
      <c r="AE23" s="6">
        <v>17</v>
      </c>
      <c r="AF23" s="13">
        <v>24.0749</v>
      </c>
      <c r="AG23" s="6">
        <v>17</v>
      </c>
      <c r="AH23" s="13">
        <v>5.5918999999999999</v>
      </c>
      <c r="AI23" s="6">
        <v>17</v>
      </c>
      <c r="AJ23" s="13">
        <v>32.093800000000002</v>
      </c>
    </row>
    <row r="24" spans="2:36" x14ac:dyDescent="0.4">
      <c r="B24" s="4" t="s">
        <v>30</v>
      </c>
      <c r="C24" s="4">
        <v>38</v>
      </c>
      <c r="D24" s="12">
        <v>120.4298</v>
      </c>
      <c r="E24" s="4">
        <v>38</v>
      </c>
      <c r="F24" s="12">
        <v>7.5107999999999997</v>
      </c>
      <c r="G24" s="4">
        <v>38</v>
      </c>
      <c r="H24" s="12">
        <v>2.8016000000000001</v>
      </c>
      <c r="I24" s="4">
        <v>38</v>
      </c>
      <c r="J24" s="12">
        <v>3.5870000000000002</v>
      </c>
      <c r="K24" s="4">
        <v>38</v>
      </c>
      <c r="L24" s="12">
        <v>25.152100000000001</v>
      </c>
      <c r="M24" s="4">
        <v>38</v>
      </c>
      <c r="N24" s="12">
        <v>24.6874</v>
      </c>
      <c r="O24" s="4">
        <v>38</v>
      </c>
      <c r="P24" s="12">
        <v>6.3437999999999999</v>
      </c>
      <c r="Q24" s="4">
        <v>38</v>
      </c>
      <c r="R24" s="12">
        <v>29.917200000000001</v>
      </c>
      <c r="T24" s="6" t="s">
        <v>30</v>
      </c>
      <c r="U24" s="6">
        <v>17</v>
      </c>
      <c r="V24" s="13">
        <v>116.973</v>
      </c>
      <c r="W24" s="6">
        <v>17</v>
      </c>
      <c r="X24" s="13">
        <v>9.3390599999999999</v>
      </c>
      <c r="Y24" s="6">
        <v>17</v>
      </c>
      <c r="Z24" s="13">
        <v>3.0009999999999999</v>
      </c>
      <c r="AA24" s="6">
        <v>17</v>
      </c>
      <c r="AB24" s="13">
        <v>3.7538</v>
      </c>
      <c r="AC24" s="6">
        <v>17</v>
      </c>
      <c r="AD24" s="13">
        <v>22.023399999999999</v>
      </c>
      <c r="AE24" s="6">
        <v>17</v>
      </c>
      <c r="AF24" s="13">
        <v>24.812999999999999</v>
      </c>
      <c r="AG24" s="6">
        <v>17</v>
      </c>
      <c r="AH24" s="13">
        <v>5.4699</v>
      </c>
      <c r="AI24" s="6">
        <v>17</v>
      </c>
      <c r="AJ24" s="13">
        <v>31.599799999999998</v>
      </c>
    </row>
    <row r="25" spans="2:36" x14ac:dyDescent="0.4">
      <c r="B25" s="4" t="s">
        <v>31</v>
      </c>
      <c r="C25" s="4">
        <v>38</v>
      </c>
      <c r="D25" s="12">
        <v>118.58110000000001</v>
      </c>
      <c r="E25" s="4">
        <v>38</v>
      </c>
      <c r="F25" s="12">
        <v>7.5574000000000003</v>
      </c>
      <c r="G25" s="4">
        <v>38</v>
      </c>
      <c r="H25" s="12">
        <v>2.8780000000000001</v>
      </c>
      <c r="I25" s="4">
        <v>38</v>
      </c>
      <c r="J25" s="12">
        <v>3.6764999999999999</v>
      </c>
      <c r="K25" s="4">
        <v>38</v>
      </c>
      <c r="L25" s="12">
        <v>25.6279</v>
      </c>
      <c r="M25" s="4">
        <v>38</v>
      </c>
      <c r="N25" s="12">
        <v>23.837800000000001</v>
      </c>
      <c r="O25" s="4">
        <v>38</v>
      </c>
      <c r="P25" s="12">
        <v>5.9379</v>
      </c>
      <c r="Q25" s="4">
        <v>38</v>
      </c>
      <c r="R25" s="12">
        <v>30.484500000000001</v>
      </c>
      <c r="T25" s="6" t="s">
        <v>31</v>
      </c>
      <c r="U25" s="6">
        <v>17</v>
      </c>
      <c r="V25" s="13">
        <v>117.90170000000001</v>
      </c>
      <c r="W25" s="6">
        <v>17</v>
      </c>
      <c r="X25" s="13">
        <v>9.1674100000000003</v>
      </c>
      <c r="Y25" s="6">
        <v>17</v>
      </c>
      <c r="Z25" s="13">
        <v>2.9738000000000002</v>
      </c>
      <c r="AA25" s="6">
        <v>17</v>
      </c>
      <c r="AB25" s="13">
        <v>3.8071999999999999</v>
      </c>
      <c r="AC25" s="6">
        <v>17</v>
      </c>
      <c r="AD25" s="13">
        <v>22.289100000000001</v>
      </c>
      <c r="AE25" s="6">
        <v>17</v>
      </c>
      <c r="AF25" s="13">
        <v>24.6951</v>
      </c>
      <c r="AG25" s="6">
        <v>17</v>
      </c>
      <c r="AH25" s="13">
        <v>5.351</v>
      </c>
      <c r="AI25" s="6">
        <v>17</v>
      </c>
      <c r="AJ25" s="13">
        <v>31.7165</v>
      </c>
    </row>
    <row r="26" spans="2:36" x14ac:dyDescent="0.4">
      <c r="B26" s="4" t="s">
        <v>32</v>
      </c>
      <c r="C26" s="4">
        <v>38</v>
      </c>
      <c r="D26" s="12">
        <v>120.64109999999999</v>
      </c>
      <c r="E26" s="4">
        <v>38</v>
      </c>
      <c r="F26" s="12">
        <v>7.0690999999999997</v>
      </c>
      <c r="G26" s="4">
        <v>38</v>
      </c>
      <c r="H26" s="12">
        <v>2.8408000000000002</v>
      </c>
      <c r="I26" s="4">
        <v>38</v>
      </c>
      <c r="J26" s="12">
        <v>3.7456999999999998</v>
      </c>
      <c r="K26" s="4">
        <v>38</v>
      </c>
      <c r="L26" s="12">
        <v>25.863</v>
      </c>
      <c r="M26" s="4">
        <v>38</v>
      </c>
      <c r="N26" s="12">
        <v>23.656199999999998</v>
      </c>
      <c r="O26" s="4">
        <v>38</v>
      </c>
      <c r="P26" s="12">
        <v>5.9328000000000003</v>
      </c>
      <c r="Q26" s="4">
        <v>38</v>
      </c>
      <c r="R26" s="12">
        <v>30.892399999999999</v>
      </c>
      <c r="T26" s="6" t="s">
        <v>32</v>
      </c>
      <c r="U26" s="6">
        <v>17</v>
      </c>
      <c r="V26" s="13">
        <v>119.3476</v>
      </c>
      <c r="W26" s="6">
        <v>17</v>
      </c>
      <c r="X26" s="13">
        <v>8.7544199999999996</v>
      </c>
      <c r="Y26" s="6">
        <v>17</v>
      </c>
      <c r="Z26" s="13">
        <v>2.9264999999999999</v>
      </c>
      <c r="AA26" s="6">
        <v>17</v>
      </c>
      <c r="AB26" s="13">
        <v>3.6901000000000002</v>
      </c>
      <c r="AC26" s="6">
        <v>17</v>
      </c>
      <c r="AD26" s="13">
        <v>22.207100000000001</v>
      </c>
      <c r="AE26" s="6">
        <v>17</v>
      </c>
      <c r="AF26" s="13">
        <v>24.780799999999999</v>
      </c>
      <c r="AG26" s="6">
        <v>17</v>
      </c>
      <c r="AH26" s="13">
        <v>5.3678999999999997</v>
      </c>
      <c r="AI26" s="6">
        <v>17</v>
      </c>
      <c r="AJ26" s="13">
        <v>32.273200000000003</v>
      </c>
    </row>
    <row r="27" spans="2:36" x14ac:dyDescent="0.4">
      <c r="B27" s="4" t="s">
        <v>33</v>
      </c>
      <c r="C27" s="4">
        <v>38</v>
      </c>
      <c r="D27" s="12">
        <v>121.31489999999999</v>
      </c>
      <c r="E27" s="4">
        <v>38</v>
      </c>
      <c r="F27" s="12">
        <v>6.9554</v>
      </c>
      <c r="G27" s="4">
        <v>38</v>
      </c>
      <c r="H27" s="12">
        <v>3.0632000000000001</v>
      </c>
      <c r="I27" s="4">
        <v>38</v>
      </c>
      <c r="J27" s="12">
        <v>4.4808000000000003</v>
      </c>
      <c r="K27" s="4">
        <v>38</v>
      </c>
      <c r="L27" s="12">
        <v>25.6557</v>
      </c>
      <c r="M27" s="4">
        <v>38</v>
      </c>
      <c r="N27" s="12">
        <v>22.958300000000001</v>
      </c>
      <c r="O27" s="4">
        <v>38</v>
      </c>
      <c r="P27" s="12">
        <v>5.8550000000000004</v>
      </c>
      <c r="Q27" s="4">
        <v>38</v>
      </c>
      <c r="R27" s="12">
        <v>31.031600000000001</v>
      </c>
      <c r="T27" s="6" t="s">
        <v>33</v>
      </c>
      <c r="U27" s="6">
        <v>17</v>
      </c>
      <c r="V27" s="13">
        <v>120.0972</v>
      </c>
      <c r="W27" s="6">
        <v>17</v>
      </c>
      <c r="X27" s="13">
        <v>8.5720700000000001</v>
      </c>
      <c r="Y27" s="6">
        <v>17</v>
      </c>
      <c r="Z27" s="13">
        <v>3.2018</v>
      </c>
      <c r="AA27" s="6">
        <v>17</v>
      </c>
      <c r="AB27" s="13">
        <v>4.6698000000000004</v>
      </c>
      <c r="AC27" s="6">
        <v>17</v>
      </c>
      <c r="AD27" s="13">
        <v>21.827999999999999</v>
      </c>
      <c r="AE27" s="6">
        <v>17</v>
      </c>
      <c r="AF27" s="13">
        <v>23.982900000000001</v>
      </c>
      <c r="AG27" s="6">
        <v>17</v>
      </c>
      <c r="AH27" s="13">
        <v>5.4138000000000002</v>
      </c>
      <c r="AI27" s="6">
        <v>17</v>
      </c>
      <c r="AJ27" s="13">
        <v>32.331699999999998</v>
      </c>
    </row>
    <row r="28" spans="2:36" x14ac:dyDescent="0.4">
      <c r="B28" s="4" t="s">
        <v>34</v>
      </c>
      <c r="C28" s="4">
        <v>38</v>
      </c>
      <c r="D28" s="12">
        <v>125.0929</v>
      </c>
      <c r="E28" s="4">
        <v>38</v>
      </c>
      <c r="F28" s="12">
        <v>6.5484</v>
      </c>
      <c r="G28" s="4" t="s">
        <v>10</v>
      </c>
      <c r="H28" s="12">
        <v>2.9278</v>
      </c>
      <c r="I28" s="4" t="s">
        <v>10</v>
      </c>
      <c r="J28" s="12">
        <v>4.1585000000000001</v>
      </c>
      <c r="K28" s="4">
        <v>38</v>
      </c>
      <c r="L28" s="12">
        <v>25.319199999999999</v>
      </c>
      <c r="M28" s="4">
        <v>38</v>
      </c>
      <c r="N28" s="12">
        <v>23.373999999999999</v>
      </c>
      <c r="O28" s="4">
        <v>38</v>
      </c>
      <c r="P28" s="12">
        <v>6.7196999999999996</v>
      </c>
      <c r="Q28" s="4">
        <v>38</v>
      </c>
      <c r="R28" s="12">
        <v>30.952500000000001</v>
      </c>
      <c r="T28" s="6" t="s">
        <v>34</v>
      </c>
      <c r="U28" s="6">
        <v>17</v>
      </c>
      <c r="V28" s="13">
        <v>122.116</v>
      </c>
      <c r="W28" s="6">
        <v>17</v>
      </c>
      <c r="X28" s="13">
        <v>8.1151999999999997</v>
      </c>
      <c r="Y28" s="6">
        <v>17</v>
      </c>
      <c r="Z28" s="13">
        <v>3.0996999999999999</v>
      </c>
      <c r="AA28" s="6">
        <v>17</v>
      </c>
      <c r="AB28" s="13">
        <v>4.3066000000000004</v>
      </c>
      <c r="AC28" s="6">
        <v>17</v>
      </c>
      <c r="AD28" s="13">
        <v>21.943999999999999</v>
      </c>
      <c r="AE28" s="6">
        <v>17</v>
      </c>
      <c r="AF28" s="13">
        <v>23.7575</v>
      </c>
      <c r="AG28" s="6">
        <v>17</v>
      </c>
      <c r="AH28" s="13">
        <v>6.0965999999999996</v>
      </c>
      <c r="AI28" s="6">
        <v>17</v>
      </c>
      <c r="AJ28" s="13">
        <v>32.680399999999999</v>
      </c>
    </row>
    <row r="29" spans="2:36" x14ac:dyDescent="0.4">
      <c r="B29" s="4" t="s">
        <v>35</v>
      </c>
      <c r="C29" s="4">
        <v>38</v>
      </c>
      <c r="D29" s="12">
        <v>124.596</v>
      </c>
      <c r="E29" s="4">
        <v>38</v>
      </c>
      <c r="F29" s="12">
        <v>6.7480000000000002</v>
      </c>
      <c r="G29" s="4">
        <v>38</v>
      </c>
      <c r="H29" s="12">
        <v>2.8069000000000002</v>
      </c>
      <c r="I29" s="4">
        <v>38</v>
      </c>
      <c r="J29" s="12">
        <v>4.1523000000000003</v>
      </c>
      <c r="K29" s="4">
        <v>38</v>
      </c>
      <c r="L29" s="12">
        <v>26.132000000000001</v>
      </c>
      <c r="M29" s="4">
        <v>38</v>
      </c>
      <c r="N29" s="12">
        <v>22.812999999999999</v>
      </c>
      <c r="O29" s="4">
        <v>38</v>
      </c>
      <c r="P29" s="12">
        <v>6.0877999999999997</v>
      </c>
      <c r="Q29" s="4">
        <v>38</v>
      </c>
      <c r="R29" s="12">
        <v>31.259899999999998</v>
      </c>
      <c r="T29" s="6" t="s">
        <v>35</v>
      </c>
      <c r="U29" s="6">
        <v>17</v>
      </c>
      <c r="V29" s="13">
        <v>123.4298</v>
      </c>
      <c r="W29" s="6">
        <v>17</v>
      </c>
      <c r="X29" s="13">
        <v>8.22818</v>
      </c>
      <c r="Y29" s="6">
        <v>17</v>
      </c>
      <c r="Z29" s="13">
        <v>2.9988000000000001</v>
      </c>
      <c r="AA29" s="6">
        <v>17</v>
      </c>
      <c r="AB29" s="13">
        <v>4.2946999999999997</v>
      </c>
      <c r="AC29" s="6">
        <v>17</v>
      </c>
      <c r="AD29" s="13">
        <v>22.566800000000001</v>
      </c>
      <c r="AE29" s="6">
        <v>17</v>
      </c>
      <c r="AF29" s="13">
        <v>23.826000000000001</v>
      </c>
      <c r="AG29" s="6">
        <v>17</v>
      </c>
      <c r="AH29" s="13">
        <v>5.6557000000000004</v>
      </c>
      <c r="AI29" s="6">
        <v>17</v>
      </c>
      <c r="AJ29" s="13">
        <v>32.4298</v>
      </c>
    </row>
    <row r="30" spans="2:36" x14ac:dyDescent="0.4">
      <c r="B30" s="4" t="s">
        <v>36</v>
      </c>
      <c r="C30" s="4">
        <v>38</v>
      </c>
      <c r="D30" s="12">
        <v>134.5874</v>
      </c>
      <c r="E30" s="4">
        <v>38</v>
      </c>
      <c r="F30" s="12">
        <v>6.9005000000000001</v>
      </c>
      <c r="G30" s="4">
        <v>38</v>
      </c>
      <c r="H30" s="12">
        <v>2.8073000000000001</v>
      </c>
      <c r="I30" s="4">
        <v>38</v>
      </c>
      <c r="J30" s="12">
        <v>3.6734</v>
      </c>
      <c r="K30" s="4">
        <v>38</v>
      </c>
      <c r="L30" s="12">
        <v>24.014700000000001</v>
      </c>
      <c r="M30" s="4">
        <v>38</v>
      </c>
      <c r="N30" s="12">
        <v>26.801200000000001</v>
      </c>
      <c r="O30" s="4">
        <v>38</v>
      </c>
      <c r="P30" s="12">
        <v>5.8041</v>
      </c>
      <c r="Q30" s="4">
        <v>38</v>
      </c>
      <c r="R30" s="12">
        <v>29.998799999999999</v>
      </c>
      <c r="T30" s="6" t="s">
        <v>36</v>
      </c>
      <c r="U30" s="6">
        <v>17</v>
      </c>
      <c r="V30" s="13">
        <v>135.00710000000001</v>
      </c>
      <c r="W30" s="6">
        <v>17</v>
      </c>
      <c r="X30" s="13">
        <v>8.2992600000000003</v>
      </c>
      <c r="Y30" s="6">
        <v>17</v>
      </c>
      <c r="Z30" s="13">
        <v>2.9325999999999999</v>
      </c>
      <c r="AA30" s="6">
        <v>17</v>
      </c>
      <c r="AB30" s="13">
        <v>3.9293999999999998</v>
      </c>
      <c r="AC30" s="6">
        <v>17</v>
      </c>
      <c r="AD30" s="13">
        <v>20.5779</v>
      </c>
      <c r="AE30" s="6">
        <v>17</v>
      </c>
      <c r="AF30" s="13">
        <v>28.136299999999999</v>
      </c>
      <c r="AG30" s="6">
        <v>17</v>
      </c>
      <c r="AH30" s="13">
        <v>5.3521999999999998</v>
      </c>
      <c r="AI30" s="6">
        <v>17</v>
      </c>
      <c r="AJ30" s="13">
        <v>30.772300000000001</v>
      </c>
    </row>
    <row r="31" spans="2:36" x14ac:dyDescent="0.4">
      <c r="B31" s="4" t="s">
        <v>37</v>
      </c>
      <c r="C31" s="4">
        <v>38</v>
      </c>
      <c r="D31" s="12">
        <v>139.62440000000001</v>
      </c>
      <c r="E31" s="4">
        <v>38</v>
      </c>
      <c r="F31" s="12">
        <v>6.6966000000000001</v>
      </c>
      <c r="G31" s="4">
        <v>38</v>
      </c>
      <c r="H31" s="12">
        <v>2.7688000000000001</v>
      </c>
      <c r="I31" s="4">
        <v>38</v>
      </c>
      <c r="J31" s="12">
        <v>3.5743</v>
      </c>
      <c r="K31" s="4">
        <v>38</v>
      </c>
      <c r="L31" s="12">
        <v>23.952200000000001</v>
      </c>
      <c r="M31" s="4">
        <v>38</v>
      </c>
      <c r="N31" s="12">
        <v>28.617000000000001</v>
      </c>
      <c r="O31" s="4">
        <v>38</v>
      </c>
      <c r="P31" s="12">
        <v>5.2812000000000001</v>
      </c>
      <c r="Q31" s="4">
        <v>38</v>
      </c>
      <c r="R31" s="12">
        <v>29.1099</v>
      </c>
      <c r="T31" s="6" t="s">
        <v>37</v>
      </c>
      <c r="U31" s="6">
        <v>17</v>
      </c>
      <c r="V31" s="13">
        <v>140.5196</v>
      </c>
      <c r="W31" s="6">
        <v>17</v>
      </c>
      <c r="X31" s="13">
        <v>8.0680200000000006</v>
      </c>
      <c r="Y31" s="6">
        <v>17</v>
      </c>
      <c r="Z31" s="13">
        <v>2.9497</v>
      </c>
      <c r="AA31" s="6">
        <v>17</v>
      </c>
      <c r="AB31" s="13">
        <v>3.7603</v>
      </c>
      <c r="AC31" s="6">
        <v>17</v>
      </c>
      <c r="AD31" s="13">
        <v>20.185500000000001</v>
      </c>
      <c r="AE31" s="6">
        <v>17</v>
      </c>
      <c r="AF31" s="13">
        <v>29.923300000000001</v>
      </c>
      <c r="AG31" s="6">
        <v>17</v>
      </c>
      <c r="AH31" s="13">
        <v>4.9612999999999996</v>
      </c>
      <c r="AI31" s="6">
        <v>17</v>
      </c>
      <c r="AJ31" s="13">
        <v>30.151900000000001</v>
      </c>
    </row>
    <row r="32" spans="2:36" x14ac:dyDescent="0.4">
      <c r="B32" s="4" t="s">
        <v>38</v>
      </c>
      <c r="C32" s="4">
        <v>38</v>
      </c>
      <c r="D32" s="12">
        <v>145.05070000000001</v>
      </c>
      <c r="E32" s="4">
        <v>38</v>
      </c>
      <c r="F32" s="12">
        <v>7.1589999999999998</v>
      </c>
      <c r="G32" s="4">
        <v>38</v>
      </c>
      <c r="H32" s="12">
        <v>2.7195999999999998</v>
      </c>
      <c r="I32" s="4">
        <v>38</v>
      </c>
      <c r="J32" s="12">
        <v>2.8125</v>
      </c>
      <c r="K32" s="4">
        <v>38</v>
      </c>
      <c r="L32" s="12">
        <v>24.080400000000001</v>
      </c>
      <c r="M32" s="4">
        <v>38</v>
      </c>
      <c r="N32" s="12">
        <v>29.436800000000002</v>
      </c>
      <c r="O32" s="4">
        <v>38</v>
      </c>
      <c r="P32" s="12">
        <v>4.9573</v>
      </c>
      <c r="Q32" s="4">
        <v>38</v>
      </c>
      <c r="R32" s="12">
        <v>28.834499999999998</v>
      </c>
      <c r="T32" s="6" t="s">
        <v>38</v>
      </c>
      <c r="U32" s="6">
        <v>17</v>
      </c>
      <c r="V32" s="13">
        <v>146.86340000000001</v>
      </c>
      <c r="W32" s="6">
        <v>17</v>
      </c>
      <c r="X32" s="13">
        <v>8.5196100000000001</v>
      </c>
      <c r="Y32" s="6">
        <v>17</v>
      </c>
      <c r="Z32" s="13">
        <v>2.9344000000000001</v>
      </c>
      <c r="AA32" s="6">
        <v>17</v>
      </c>
      <c r="AB32" s="13">
        <v>2.8323999999999998</v>
      </c>
      <c r="AC32" s="6">
        <v>17</v>
      </c>
      <c r="AD32" s="13">
        <v>20.4176</v>
      </c>
      <c r="AE32" s="6">
        <v>17</v>
      </c>
      <c r="AF32" s="13">
        <v>30.636700000000001</v>
      </c>
      <c r="AG32" s="6">
        <v>17</v>
      </c>
      <c r="AH32" s="13">
        <v>4.6551999999999998</v>
      </c>
      <c r="AI32" s="6">
        <v>17</v>
      </c>
      <c r="AJ32" s="13">
        <v>30.004100000000001</v>
      </c>
    </row>
    <row r="33" spans="2:36" x14ac:dyDescent="0.4">
      <c r="B33" s="4" t="s">
        <v>39</v>
      </c>
      <c r="C33" s="4">
        <v>38</v>
      </c>
      <c r="D33" s="12">
        <v>149.12119999999999</v>
      </c>
      <c r="E33" s="4">
        <v>38</v>
      </c>
      <c r="F33" s="12">
        <v>7.1269</v>
      </c>
      <c r="G33" s="4">
        <v>38</v>
      </c>
      <c r="H33" s="12">
        <v>2.8298999999999999</v>
      </c>
      <c r="I33" s="4">
        <v>38</v>
      </c>
      <c r="J33" s="12">
        <v>2.7313999999999998</v>
      </c>
      <c r="K33" s="4">
        <v>38</v>
      </c>
      <c r="L33" s="12">
        <v>24.0808</v>
      </c>
      <c r="M33" s="4">
        <v>38</v>
      </c>
      <c r="N33" s="12">
        <v>29.633900000000001</v>
      </c>
      <c r="O33" s="4">
        <v>38</v>
      </c>
      <c r="P33" s="12">
        <v>4.8013000000000003</v>
      </c>
      <c r="Q33" s="4">
        <v>38</v>
      </c>
      <c r="R33" s="12">
        <v>28.7958</v>
      </c>
      <c r="T33" s="6" t="s">
        <v>39</v>
      </c>
      <c r="U33" s="6">
        <v>17</v>
      </c>
      <c r="V33" s="13">
        <v>151.29390000000001</v>
      </c>
      <c r="W33" s="6">
        <v>17</v>
      </c>
      <c r="X33" s="13">
        <v>8.3448600000000006</v>
      </c>
      <c r="Y33" s="6">
        <v>17</v>
      </c>
      <c r="Z33" s="13">
        <v>3.1198000000000001</v>
      </c>
      <c r="AA33" s="6">
        <v>17</v>
      </c>
      <c r="AB33" s="13">
        <v>2.7844000000000002</v>
      </c>
      <c r="AC33" s="6">
        <v>17</v>
      </c>
      <c r="AD33" s="13">
        <v>20.361699999999999</v>
      </c>
      <c r="AE33" s="6">
        <v>17</v>
      </c>
      <c r="AF33" s="13">
        <v>31.030899999999999</v>
      </c>
      <c r="AG33" s="6">
        <v>17</v>
      </c>
      <c r="AH33" s="13">
        <v>4.5227000000000004</v>
      </c>
      <c r="AI33" s="6">
        <v>17</v>
      </c>
      <c r="AJ33" s="13">
        <v>29.835599999999999</v>
      </c>
    </row>
    <row r="34" spans="2:36" x14ac:dyDescent="0.4">
      <c r="B34" s="4" t="s">
        <v>40</v>
      </c>
      <c r="C34" s="4">
        <v>38</v>
      </c>
      <c r="D34" s="12">
        <v>153.68940000000001</v>
      </c>
      <c r="E34" s="4">
        <v>38</v>
      </c>
      <c r="F34" s="12">
        <v>7.3806000000000003</v>
      </c>
      <c r="G34" s="4">
        <v>38</v>
      </c>
      <c r="H34" s="12">
        <v>3.2265999999999999</v>
      </c>
      <c r="I34" s="4">
        <v>38</v>
      </c>
      <c r="J34" s="12">
        <v>2.8180000000000001</v>
      </c>
      <c r="K34" s="4">
        <v>38</v>
      </c>
      <c r="L34" s="12">
        <v>23.840399999999999</v>
      </c>
      <c r="M34" s="4">
        <v>38</v>
      </c>
      <c r="N34" s="12">
        <v>28.65</v>
      </c>
      <c r="O34" s="4">
        <v>38</v>
      </c>
      <c r="P34" s="12">
        <v>4.9383999999999997</v>
      </c>
      <c r="Q34" s="4">
        <v>38</v>
      </c>
      <c r="R34" s="12">
        <v>29.146000000000001</v>
      </c>
      <c r="T34" s="6" t="s">
        <v>40</v>
      </c>
      <c r="U34" s="6">
        <v>17</v>
      </c>
      <c r="V34" s="13">
        <v>155.01079999999999</v>
      </c>
      <c r="W34" s="6">
        <v>17</v>
      </c>
      <c r="X34" s="13">
        <v>8.6260899999999996</v>
      </c>
      <c r="Y34" s="6">
        <v>17</v>
      </c>
      <c r="Z34" s="13">
        <v>3.4866000000000001</v>
      </c>
      <c r="AA34" s="6">
        <v>17</v>
      </c>
      <c r="AB34" s="13">
        <v>2.8986000000000001</v>
      </c>
      <c r="AC34" s="6">
        <v>17</v>
      </c>
      <c r="AD34" s="13">
        <v>20.2178</v>
      </c>
      <c r="AE34" s="6">
        <v>17</v>
      </c>
      <c r="AF34" s="13">
        <v>29.7882</v>
      </c>
      <c r="AG34" s="6">
        <v>17</v>
      </c>
      <c r="AH34" s="13">
        <v>4.6940999999999997</v>
      </c>
      <c r="AI34" s="6">
        <v>17</v>
      </c>
      <c r="AJ34" s="13">
        <v>30.288599999999999</v>
      </c>
    </row>
    <row r="35" spans="2:36" x14ac:dyDescent="0.4">
      <c r="B35" s="4" t="s">
        <v>41</v>
      </c>
      <c r="C35" s="4">
        <v>38</v>
      </c>
      <c r="D35" s="12">
        <v>153.09270000000001</v>
      </c>
      <c r="E35" s="4">
        <v>38</v>
      </c>
      <c r="F35" s="12">
        <v>6.6224999999999996</v>
      </c>
      <c r="G35" s="4">
        <v>38</v>
      </c>
      <c r="H35" s="12">
        <v>3.5823999999999998</v>
      </c>
      <c r="I35" s="4">
        <v>38</v>
      </c>
      <c r="J35" s="12">
        <v>3.6585999999999999</v>
      </c>
      <c r="K35" s="4">
        <v>38</v>
      </c>
      <c r="L35" s="12">
        <v>23.754300000000001</v>
      </c>
      <c r="M35" s="4">
        <v>38</v>
      </c>
      <c r="N35" s="12">
        <v>27.7453</v>
      </c>
      <c r="O35" s="4">
        <v>38</v>
      </c>
      <c r="P35" s="12">
        <v>5.0621999999999998</v>
      </c>
      <c r="Q35" s="4">
        <v>38</v>
      </c>
      <c r="R35" s="12">
        <v>29.5746</v>
      </c>
      <c r="T35" s="6" t="s">
        <v>41</v>
      </c>
      <c r="U35" s="6">
        <v>17</v>
      </c>
      <c r="V35" s="13">
        <v>154.6619</v>
      </c>
      <c r="W35" s="6">
        <v>17</v>
      </c>
      <c r="X35" s="13">
        <v>7.7527900000000001</v>
      </c>
      <c r="Y35" s="6">
        <v>17</v>
      </c>
      <c r="Z35" s="13">
        <v>3.8210000000000002</v>
      </c>
      <c r="AA35" s="6">
        <v>17</v>
      </c>
      <c r="AB35" s="13">
        <v>3.9662999999999999</v>
      </c>
      <c r="AC35" s="6">
        <v>17</v>
      </c>
      <c r="AD35" s="13">
        <v>19.921199999999999</v>
      </c>
      <c r="AE35" s="6">
        <v>17</v>
      </c>
      <c r="AF35" s="13">
        <v>28.8414</v>
      </c>
      <c r="AG35" s="6">
        <v>17</v>
      </c>
      <c r="AH35" s="13">
        <v>4.9622999999999999</v>
      </c>
      <c r="AI35" s="6">
        <v>17</v>
      </c>
      <c r="AJ35" s="13">
        <v>30.7349</v>
      </c>
    </row>
    <row r="36" spans="2:36" x14ac:dyDescent="0.4">
      <c r="B36" s="4" t="s">
        <v>42</v>
      </c>
      <c r="C36" s="4">
        <v>38</v>
      </c>
      <c r="D36" s="12">
        <v>148.1292</v>
      </c>
      <c r="E36" s="4">
        <v>38</v>
      </c>
      <c r="F36" s="12">
        <v>6.0936000000000003</v>
      </c>
      <c r="G36" s="4">
        <v>38</v>
      </c>
      <c r="H36" s="12">
        <v>3.7713999999999999</v>
      </c>
      <c r="I36" s="4">
        <v>38</v>
      </c>
      <c r="J36" s="12">
        <v>2.2195999999999998</v>
      </c>
      <c r="K36" s="4">
        <v>38</v>
      </c>
      <c r="L36" s="12">
        <v>25.526299999999999</v>
      </c>
      <c r="M36" s="4">
        <v>38</v>
      </c>
      <c r="N36" s="12">
        <v>30.003599999999999</v>
      </c>
      <c r="O36" s="4">
        <v>38</v>
      </c>
      <c r="P36" s="12">
        <v>4.9459999999999997</v>
      </c>
      <c r="Q36" s="4">
        <v>38</v>
      </c>
      <c r="R36" s="12">
        <v>27.439499999999999</v>
      </c>
      <c r="T36" s="6" t="s">
        <v>42</v>
      </c>
      <c r="U36" s="6">
        <v>17</v>
      </c>
      <c r="V36" s="13">
        <v>150.19540000000001</v>
      </c>
      <c r="W36" s="6">
        <v>17</v>
      </c>
      <c r="X36" s="13">
        <v>7.46713</v>
      </c>
      <c r="Y36" s="6">
        <v>17</v>
      </c>
      <c r="Z36" s="13">
        <v>3.9666999999999999</v>
      </c>
      <c r="AA36" s="6">
        <v>17</v>
      </c>
      <c r="AB36" s="13">
        <v>2.1985000000000001</v>
      </c>
      <c r="AC36" s="6">
        <v>17</v>
      </c>
      <c r="AD36" s="13">
        <v>20.974</v>
      </c>
      <c r="AE36" s="6">
        <v>17</v>
      </c>
      <c r="AF36" s="13">
        <v>31.4693</v>
      </c>
      <c r="AG36" s="6">
        <v>17</v>
      </c>
      <c r="AH36" s="13">
        <v>4.3051000000000004</v>
      </c>
      <c r="AI36" s="6">
        <v>17</v>
      </c>
      <c r="AJ36" s="13">
        <v>29.619299999999999</v>
      </c>
    </row>
    <row r="37" spans="2:36" x14ac:dyDescent="0.4">
      <c r="B37" s="4" t="s">
        <v>43</v>
      </c>
      <c r="C37" s="4">
        <v>38</v>
      </c>
      <c r="D37" s="12">
        <v>145.8383</v>
      </c>
      <c r="E37" s="4">
        <v>38</v>
      </c>
      <c r="F37" s="12">
        <v>6.9005000000000001</v>
      </c>
      <c r="G37" s="4">
        <v>38</v>
      </c>
      <c r="H37" s="12">
        <v>4.2108999999999996</v>
      </c>
      <c r="I37" s="4">
        <v>38</v>
      </c>
      <c r="J37" s="12">
        <v>1.3616999999999999</v>
      </c>
      <c r="K37" s="4">
        <v>38</v>
      </c>
      <c r="L37" s="12">
        <v>25.230599999999999</v>
      </c>
      <c r="M37" s="4">
        <v>38</v>
      </c>
      <c r="N37" s="12">
        <v>30.402799999999999</v>
      </c>
      <c r="O37" s="4">
        <v>38</v>
      </c>
      <c r="P37" s="12">
        <v>5.8166000000000002</v>
      </c>
      <c r="Q37" s="4">
        <v>38</v>
      </c>
      <c r="R37" s="12">
        <v>26.076899999999998</v>
      </c>
      <c r="T37" s="6" t="s">
        <v>43</v>
      </c>
      <c r="U37" s="6">
        <v>17</v>
      </c>
      <c r="V37" s="13">
        <v>149.64699999999999</v>
      </c>
      <c r="W37" s="6">
        <v>17</v>
      </c>
      <c r="X37" s="13">
        <v>8.3538899999999998</v>
      </c>
      <c r="Y37" s="6">
        <v>17</v>
      </c>
      <c r="Z37" s="13">
        <v>4.4044999999999996</v>
      </c>
      <c r="AA37" s="6">
        <v>17</v>
      </c>
      <c r="AB37" s="13">
        <v>1.2698</v>
      </c>
      <c r="AC37" s="6">
        <v>17</v>
      </c>
      <c r="AD37" s="13">
        <v>21.2334</v>
      </c>
      <c r="AE37" s="6">
        <v>17</v>
      </c>
      <c r="AF37" s="13">
        <v>31.6708</v>
      </c>
      <c r="AG37" s="6">
        <v>17</v>
      </c>
      <c r="AH37" s="13">
        <v>5.3467000000000002</v>
      </c>
      <c r="AI37" s="6">
        <v>17</v>
      </c>
      <c r="AJ37" s="13">
        <v>27.720800000000001</v>
      </c>
    </row>
    <row r="38" spans="2:36" x14ac:dyDescent="0.4">
      <c r="B38" s="4" t="s">
        <v>44</v>
      </c>
      <c r="C38" s="4">
        <v>38</v>
      </c>
      <c r="D38" s="12">
        <v>148.60329999999999</v>
      </c>
      <c r="E38" s="4">
        <v>38</v>
      </c>
      <c r="F38" s="12">
        <v>7.3586999999999998</v>
      </c>
      <c r="G38" s="4">
        <v>38</v>
      </c>
      <c r="H38" s="12">
        <v>4.3760000000000003</v>
      </c>
      <c r="I38" s="4">
        <v>38</v>
      </c>
      <c r="J38" s="12">
        <v>1.6707000000000001</v>
      </c>
      <c r="K38" s="4">
        <v>38</v>
      </c>
      <c r="L38" s="12">
        <v>24.950399999999998</v>
      </c>
      <c r="M38" s="4">
        <v>38</v>
      </c>
      <c r="N38" s="12">
        <v>28.962199999999999</v>
      </c>
      <c r="O38" s="4">
        <v>38</v>
      </c>
      <c r="P38" s="12">
        <v>5.7226999999999997</v>
      </c>
      <c r="Q38" s="4">
        <v>38</v>
      </c>
      <c r="R38" s="12">
        <v>26.959199999999999</v>
      </c>
      <c r="T38" s="6" t="s">
        <v>44</v>
      </c>
      <c r="U38" s="6">
        <v>17</v>
      </c>
      <c r="V38" s="13">
        <v>152.52279999999999</v>
      </c>
      <c r="W38" s="6">
        <v>17</v>
      </c>
      <c r="X38" s="13">
        <v>8.4836100000000005</v>
      </c>
      <c r="Y38" s="6">
        <v>17</v>
      </c>
      <c r="Z38" s="13">
        <v>4.5812999999999997</v>
      </c>
      <c r="AA38" s="6">
        <v>17</v>
      </c>
      <c r="AB38" s="13">
        <v>1.4251</v>
      </c>
      <c r="AC38" s="6">
        <v>17</v>
      </c>
      <c r="AD38" s="13">
        <v>20.767199999999999</v>
      </c>
      <c r="AE38" s="6">
        <v>17</v>
      </c>
      <c r="AF38" s="13">
        <v>30.3034</v>
      </c>
      <c r="AG38" s="6">
        <v>17</v>
      </c>
      <c r="AH38" s="13">
        <v>5.3348000000000004</v>
      </c>
      <c r="AI38" s="6">
        <v>17</v>
      </c>
      <c r="AJ38" s="13">
        <v>29.104500000000002</v>
      </c>
    </row>
  </sheetData>
  <mergeCells count="25">
    <mergeCell ref="A3:R3"/>
    <mergeCell ref="A4:R4"/>
    <mergeCell ref="A5:C5"/>
    <mergeCell ref="C7:R7"/>
    <mergeCell ref="B8:B9"/>
    <mergeCell ref="C8:D9"/>
    <mergeCell ref="E8:F9"/>
    <mergeCell ref="G8:H9"/>
    <mergeCell ref="I8:J9"/>
    <mergeCell ref="K8:L9"/>
    <mergeCell ref="M8:N9"/>
    <mergeCell ref="O8:P9"/>
    <mergeCell ref="Q8:R9"/>
    <mergeCell ref="C10:R10"/>
    <mergeCell ref="U7:AJ7"/>
    <mergeCell ref="T8:T9"/>
    <mergeCell ref="U8:V9"/>
    <mergeCell ref="W8:X9"/>
    <mergeCell ref="Y8:Z9"/>
    <mergeCell ref="AA8:AB9"/>
    <mergeCell ref="AC8:AD9"/>
    <mergeCell ref="AE8:AF9"/>
    <mergeCell ref="AG8:AH9"/>
    <mergeCell ref="AI8:AJ9"/>
    <mergeCell ref="U10:AJ10"/>
  </mergeCells>
  <hyperlinks>
    <hyperlink ref="A5" location="'List of contents'!A1" display="Back to 'List of contents'" xr:uid="{00000000-0004-0000-5100-000000000000}"/>
  </hyperlinks>
  <pageMargins left="0.7" right="0.7" top="0.75" bottom="0.75" header="0.3" footer="0.3"/>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sheetPr codeName="Sheet82"/>
  <dimension ref="A1:AG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6.21875" style="14" customWidth="1"/>
    <col min="8" max="100" width="10.77734375" style="14" customWidth="1"/>
    <col min="101" max="16384" width="8.77734375" style="14"/>
  </cols>
  <sheetData>
    <row r="1" spans="1:33" s="15" customFormat="1" ht="20.399999999999999" x14ac:dyDescent="0.45">
      <c r="A1" s="1" t="s">
        <v>507</v>
      </c>
    </row>
    <row r="2" spans="1:33" s="4" customFormat="1" ht="15" x14ac:dyDescent="0.35">
      <c r="A2" s="4" t="s">
        <v>10</v>
      </c>
    </row>
    <row r="3" spans="1:33" s="4" customFormat="1" ht="15" x14ac:dyDescent="0.35">
      <c r="A3" s="24" t="s">
        <v>859</v>
      </c>
      <c r="B3" s="24"/>
      <c r="C3" s="24"/>
      <c r="D3" s="24"/>
      <c r="E3" s="24"/>
      <c r="F3" s="24"/>
      <c r="G3" s="24"/>
      <c r="H3" s="24"/>
      <c r="I3" s="24"/>
      <c r="J3" s="24"/>
      <c r="K3" s="24"/>
      <c r="L3" s="24"/>
      <c r="M3" s="24"/>
      <c r="N3" s="24"/>
      <c r="O3" s="24"/>
      <c r="P3" s="24"/>
      <c r="Q3" s="24"/>
      <c r="R3" s="24"/>
    </row>
    <row r="4" spans="1:33" s="4" customFormat="1" ht="15" x14ac:dyDescent="0.35">
      <c r="A4" s="18" t="s">
        <v>338</v>
      </c>
      <c r="B4" s="24"/>
      <c r="C4" s="24"/>
      <c r="D4" s="24"/>
      <c r="E4" s="24"/>
      <c r="F4" s="24"/>
      <c r="G4" s="24"/>
      <c r="H4" s="24"/>
      <c r="I4" s="24"/>
      <c r="J4" s="24"/>
      <c r="K4" s="24"/>
      <c r="L4" s="24"/>
      <c r="M4" s="24"/>
      <c r="N4" s="24"/>
      <c r="O4" s="24"/>
      <c r="P4" s="24"/>
      <c r="Q4" s="24"/>
      <c r="R4" s="24"/>
    </row>
    <row r="5" spans="1:33" x14ac:dyDescent="0.4">
      <c r="A5" s="25" t="s">
        <v>9</v>
      </c>
      <c r="B5" s="25"/>
      <c r="C5" s="25"/>
    </row>
    <row r="7" spans="1:33" x14ac:dyDescent="0.4">
      <c r="G7" s="6" t="s">
        <v>10</v>
      </c>
      <c r="H7" s="20" t="s">
        <v>509</v>
      </c>
      <c r="I7" s="20"/>
      <c r="J7" s="20"/>
      <c r="K7" s="20"/>
      <c r="L7" s="20"/>
      <c r="M7" s="20"/>
      <c r="N7" s="20"/>
      <c r="O7" s="20"/>
      <c r="P7" s="20"/>
      <c r="Q7" s="20"/>
      <c r="R7" s="20"/>
      <c r="S7" s="20"/>
      <c r="T7" s="20"/>
      <c r="U7" s="20"/>
      <c r="V7" s="20"/>
      <c r="W7" s="20"/>
      <c r="X7" s="20"/>
      <c r="Y7" s="20"/>
      <c r="Z7" s="20"/>
      <c r="AA7" s="20"/>
      <c r="AB7" s="20"/>
      <c r="AC7" s="20"/>
      <c r="AD7" s="20"/>
      <c r="AE7" s="20"/>
      <c r="AF7" s="20"/>
      <c r="AG7" s="20"/>
    </row>
    <row r="8" spans="1:33" ht="21" customHeight="1" x14ac:dyDescent="0.4">
      <c r="B8" s="4" t="s">
        <v>10</v>
      </c>
      <c r="C8" s="17" t="s">
        <v>508</v>
      </c>
      <c r="D8" s="17"/>
      <c r="E8" s="17"/>
      <c r="G8" s="21" t="s">
        <v>10</v>
      </c>
      <c r="H8" s="22" t="s">
        <v>510</v>
      </c>
      <c r="I8" s="22"/>
      <c r="J8" s="22" t="s">
        <v>103</v>
      </c>
      <c r="K8" s="22"/>
      <c r="L8" s="22" t="s">
        <v>511</v>
      </c>
      <c r="M8" s="22"/>
      <c r="N8" s="22" t="s">
        <v>104</v>
      </c>
      <c r="O8" s="22"/>
      <c r="P8" s="22" t="s">
        <v>512</v>
      </c>
      <c r="Q8" s="22"/>
      <c r="R8" s="22" t="s">
        <v>513</v>
      </c>
      <c r="S8" s="22"/>
      <c r="T8" s="22" t="s">
        <v>101</v>
      </c>
      <c r="U8" s="22"/>
      <c r="V8" s="22" t="s">
        <v>514</v>
      </c>
      <c r="W8" s="22"/>
      <c r="X8" s="22" t="s">
        <v>105</v>
      </c>
      <c r="Y8" s="22"/>
      <c r="Z8" s="22" t="s">
        <v>515</v>
      </c>
      <c r="AA8" s="22"/>
      <c r="AB8" s="22" t="s">
        <v>516</v>
      </c>
      <c r="AC8" s="22"/>
      <c r="AD8" s="22" t="s">
        <v>517</v>
      </c>
      <c r="AE8" s="22"/>
      <c r="AF8" s="22" t="s">
        <v>518</v>
      </c>
      <c r="AG8" s="22"/>
    </row>
    <row r="9" spans="1:33" ht="21" customHeight="1" x14ac:dyDescent="0.4">
      <c r="B9" s="18" t="s">
        <v>10</v>
      </c>
      <c r="C9" s="19" t="s">
        <v>57</v>
      </c>
      <c r="D9" s="19" t="s">
        <v>68</v>
      </c>
      <c r="E9" s="19" t="s">
        <v>69</v>
      </c>
      <c r="G9" s="21"/>
      <c r="H9" s="22"/>
      <c r="I9" s="22"/>
      <c r="J9" s="22"/>
      <c r="K9" s="22"/>
      <c r="L9" s="22"/>
      <c r="M9" s="22"/>
      <c r="N9" s="22"/>
      <c r="O9" s="22"/>
      <c r="P9" s="22"/>
      <c r="Q9" s="22"/>
      <c r="R9" s="22"/>
      <c r="S9" s="22"/>
      <c r="T9" s="22"/>
      <c r="U9" s="22"/>
      <c r="V9" s="22"/>
      <c r="W9" s="22"/>
      <c r="X9" s="22"/>
      <c r="Y9" s="22"/>
      <c r="Z9" s="22"/>
      <c r="AA9" s="22"/>
      <c r="AB9" s="22"/>
      <c r="AC9" s="22"/>
      <c r="AD9" s="22"/>
      <c r="AE9" s="22"/>
      <c r="AF9" s="22"/>
      <c r="AG9" s="22"/>
    </row>
    <row r="10" spans="1:33" ht="21" customHeight="1" x14ac:dyDescent="0.4">
      <c r="B10" s="18"/>
      <c r="C10" s="19"/>
      <c r="D10" s="19"/>
      <c r="E10" s="19"/>
      <c r="G10" s="6" t="s">
        <v>10</v>
      </c>
      <c r="H10" s="23" t="s">
        <v>15</v>
      </c>
      <c r="I10" s="23"/>
      <c r="J10" s="23"/>
      <c r="K10" s="23"/>
      <c r="L10" s="23"/>
      <c r="M10" s="23"/>
      <c r="N10" s="23"/>
      <c r="O10" s="23"/>
      <c r="P10" s="23"/>
      <c r="Q10" s="23"/>
      <c r="R10" s="23"/>
      <c r="S10" s="23"/>
      <c r="T10" s="23"/>
      <c r="U10" s="23"/>
      <c r="V10" s="23"/>
      <c r="W10" s="23"/>
      <c r="X10" s="23"/>
      <c r="Y10" s="23"/>
      <c r="Z10" s="23"/>
      <c r="AA10" s="23"/>
      <c r="AB10" s="23"/>
      <c r="AC10" s="23"/>
      <c r="AD10" s="23"/>
      <c r="AE10" s="23"/>
      <c r="AF10" s="23"/>
      <c r="AG10" s="23"/>
    </row>
    <row r="11" spans="1:33" ht="30" x14ac:dyDescent="0.4">
      <c r="B11" s="4" t="s">
        <v>10</v>
      </c>
      <c r="C11" s="16" t="s">
        <v>15</v>
      </c>
      <c r="D11" s="16"/>
      <c r="E11" s="16"/>
      <c r="G11" s="6" t="s">
        <v>10</v>
      </c>
      <c r="H11" s="9" t="s">
        <v>16</v>
      </c>
      <c r="I11" s="9" t="s">
        <v>17</v>
      </c>
      <c r="J11" s="9" t="s">
        <v>16</v>
      </c>
      <c r="K11" s="9" t="s">
        <v>17</v>
      </c>
      <c r="L11" s="9" t="s">
        <v>16</v>
      </c>
      <c r="M11" s="9" t="s">
        <v>17</v>
      </c>
      <c r="N11" s="9" t="s">
        <v>16</v>
      </c>
      <c r="O11" s="9" t="s">
        <v>17</v>
      </c>
      <c r="P11" s="9" t="s">
        <v>16</v>
      </c>
      <c r="Q11" s="9" t="s">
        <v>17</v>
      </c>
      <c r="R11" s="9" t="s">
        <v>16</v>
      </c>
      <c r="S11" s="9" t="s">
        <v>17</v>
      </c>
      <c r="T11" s="9" t="s">
        <v>16</v>
      </c>
      <c r="U11" s="9" t="s">
        <v>17</v>
      </c>
      <c r="V11" s="9" t="s">
        <v>16</v>
      </c>
      <c r="W11" s="9" t="s">
        <v>17</v>
      </c>
      <c r="X11" s="9" t="s">
        <v>16</v>
      </c>
      <c r="Y11" s="9" t="s">
        <v>17</v>
      </c>
      <c r="Z11" s="9" t="s">
        <v>16</v>
      </c>
      <c r="AA11" s="9" t="s">
        <v>17</v>
      </c>
      <c r="AB11" s="9" t="s">
        <v>16</v>
      </c>
      <c r="AC11" s="9" t="s">
        <v>17</v>
      </c>
      <c r="AD11" s="9" t="s">
        <v>16</v>
      </c>
      <c r="AE11" s="9" t="s">
        <v>17</v>
      </c>
      <c r="AF11" s="9" t="s">
        <v>16</v>
      </c>
      <c r="AG11" s="9" t="s">
        <v>17</v>
      </c>
    </row>
    <row r="12" spans="1:33" x14ac:dyDescent="0.4">
      <c r="B12" s="4" t="s">
        <v>115</v>
      </c>
      <c r="C12" s="12">
        <v>1.74525</v>
      </c>
      <c r="D12" s="12">
        <v>3.4620600000000001</v>
      </c>
      <c r="E12" s="12">
        <v>7.2891599999999999</v>
      </c>
      <c r="G12" s="6" t="s">
        <v>57</v>
      </c>
      <c r="H12" s="6">
        <v>58</v>
      </c>
      <c r="I12" s="13">
        <v>1.7453000000000001</v>
      </c>
      <c r="J12" s="6">
        <v>58</v>
      </c>
      <c r="K12" s="13">
        <v>0.18068999999999999</v>
      </c>
      <c r="L12" s="6">
        <v>58</v>
      </c>
      <c r="M12" s="13">
        <v>0.62773000000000001</v>
      </c>
      <c r="N12" s="6">
        <v>58</v>
      </c>
      <c r="O12" s="13">
        <v>4.5348999999999997E-3</v>
      </c>
      <c r="P12" s="6">
        <v>58</v>
      </c>
      <c r="Q12" s="13">
        <v>-0.12397</v>
      </c>
      <c r="R12" s="6">
        <v>58</v>
      </c>
      <c r="S12" s="13">
        <v>1.7470000000000001E-3</v>
      </c>
      <c r="T12" s="6">
        <v>58</v>
      </c>
      <c r="U12" s="13">
        <v>-1.4518</v>
      </c>
      <c r="V12" s="6">
        <v>58</v>
      </c>
      <c r="W12" s="13">
        <v>0.45250000000000001</v>
      </c>
      <c r="X12" s="6">
        <v>58</v>
      </c>
      <c r="Y12" s="13">
        <v>1.7927</v>
      </c>
      <c r="Z12" s="6">
        <v>58</v>
      </c>
      <c r="AA12" s="13">
        <v>-7.3134000000000003E-3</v>
      </c>
      <c r="AB12" s="6">
        <v>58</v>
      </c>
      <c r="AC12" s="13">
        <v>-0.27695999999999998</v>
      </c>
      <c r="AD12" s="6">
        <v>58</v>
      </c>
      <c r="AE12" s="13">
        <v>5.5796999999999999E-2</v>
      </c>
      <c r="AF12" s="6">
        <v>58</v>
      </c>
      <c r="AG12" s="13">
        <v>1.3781E-2</v>
      </c>
    </row>
    <row r="13" spans="1:33" x14ac:dyDescent="0.4">
      <c r="B13" s="4" t="s">
        <v>116</v>
      </c>
      <c r="C13" s="12">
        <v>55.005299999999998</v>
      </c>
      <c r="D13" s="12">
        <v>55.005299999999998</v>
      </c>
      <c r="E13" s="12">
        <v>51.717799999999997</v>
      </c>
      <c r="G13" s="6" t="s">
        <v>68</v>
      </c>
      <c r="H13" s="6">
        <v>19</v>
      </c>
      <c r="I13" s="13">
        <v>3.4621</v>
      </c>
      <c r="J13" s="6">
        <v>19</v>
      </c>
      <c r="K13" s="13">
        <v>1.0548E-2</v>
      </c>
      <c r="L13" s="6">
        <v>19</v>
      </c>
      <c r="M13" s="13">
        <v>0.42698000000000003</v>
      </c>
      <c r="N13" s="6">
        <v>19</v>
      </c>
      <c r="O13" s="13">
        <v>0.52378000000000002</v>
      </c>
      <c r="P13" s="6">
        <v>19</v>
      </c>
      <c r="Q13" s="13">
        <v>0.15013000000000001</v>
      </c>
      <c r="R13" s="6">
        <v>19</v>
      </c>
      <c r="S13" s="13">
        <v>-3.0818E-3</v>
      </c>
      <c r="T13" s="6">
        <v>19</v>
      </c>
      <c r="U13" s="13">
        <v>-1.1433</v>
      </c>
      <c r="V13" s="6">
        <v>19</v>
      </c>
      <c r="W13" s="13">
        <v>0.75610999999999995</v>
      </c>
      <c r="X13" s="6">
        <v>19</v>
      </c>
      <c r="Y13" s="13">
        <v>2.5556999999999999</v>
      </c>
      <c r="Z13" s="6">
        <v>19</v>
      </c>
      <c r="AA13" s="13">
        <v>-1.1273999999999999E-2</v>
      </c>
      <c r="AB13" s="6">
        <v>19</v>
      </c>
      <c r="AC13" s="13">
        <v>-0.46345999999999998</v>
      </c>
      <c r="AD13" s="6">
        <v>19</v>
      </c>
      <c r="AE13" s="13">
        <v>6.1126E-2</v>
      </c>
      <c r="AF13" s="6">
        <v>19</v>
      </c>
      <c r="AG13" s="13">
        <v>9.7213000000000004E-3</v>
      </c>
    </row>
    <row r="14" spans="1:33" x14ac:dyDescent="0.4">
      <c r="B14" s="4" t="s">
        <v>117</v>
      </c>
      <c r="C14" s="12">
        <v>5.5148099999999998</v>
      </c>
      <c r="D14" s="12">
        <v>5.5441799999999999</v>
      </c>
      <c r="E14" s="12">
        <v>7.3738599999999996</v>
      </c>
      <c r="G14" s="6" t="s">
        <v>69</v>
      </c>
      <c r="H14" s="6">
        <v>38</v>
      </c>
      <c r="I14" s="13">
        <v>7.2892000000000001</v>
      </c>
      <c r="J14" s="6">
        <v>38</v>
      </c>
      <c r="K14" s="13">
        <v>0.39154</v>
      </c>
      <c r="L14" s="6">
        <v>38</v>
      </c>
      <c r="M14" s="13">
        <v>0.51963999999999999</v>
      </c>
      <c r="N14" s="6">
        <v>38</v>
      </c>
      <c r="O14" s="13">
        <v>-6.6136E-2</v>
      </c>
      <c r="P14" s="6">
        <v>38</v>
      </c>
      <c r="Q14" s="13">
        <v>0.51397999999999999</v>
      </c>
      <c r="R14" s="6">
        <v>38</v>
      </c>
      <c r="S14" s="13">
        <v>2.3701E-2</v>
      </c>
      <c r="T14" s="6">
        <v>38</v>
      </c>
      <c r="U14" s="13">
        <v>0.11108999999999999</v>
      </c>
      <c r="V14" s="6">
        <v>38</v>
      </c>
      <c r="W14" s="13">
        <v>6.7787E-2</v>
      </c>
      <c r="X14" s="6">
        <v>38</v>
      </c>
      <c r="Y14" s="13">
        <v>4.5888999999999998</v>
      </c>
      <c r="Z14" s="6">
        <v>38</v>
      </c>
      <c r="AA14" s="13">
        <v>0</v>
      </c>
      <c r="AB14" s="6">
        <v>38</v>
      </c>
      <c r="AC14" s="13">
        <v>4.8404000000000003E-2</v>
      </c>
      <c r="AD14" s="6">
        <v>38</v>
      </c>
      <c r="AE14" s="13">
        <v>-1.1691E-2</v>
      </c>
      <c r="AF14" s="6">
        <v>38</v>
      </c>
      <c r="AG14" s="13">
        <v>0.57464999999999999</v>
      </c>
    </row>
    <row r="15" spans="1:33" x14ac:dyDescent="0.4">
      <c r="B15" s="4" t="s">
        <v>118</v>
      </c>
      <c r="C15" s="12">
        <v>0.78655600000000003</v>
      </c>
      <c r="D15" s="12">
        <v>2.1514799999999998</v>
      </c>
      <c r="E15" s="12">
        <v>-0.62626899999999996</v>
      </c>
    </row>
    <row r="16" spans="1:33" x14ac:dyDescent="0.4">
      <c r="B16" s="4" t="s">
        <v>119</v>
      </c>
      <c r="C16" s="12">
        <v>-4.0364000000000004</v>
      </c>
      <c r="D16" s="12">
        <v>1.06484</v>
      </c>
      <c r="E16" s="12">
        <v>-4.9969099999999997</v>
      </c>
    </row>
    <row r="17" spans="2:5" x14ac:dyDescent="0.4">
      <c r="B17" s="4" t="s">
        <v>120</v>
      </c>
      <c r="C17" s="12">
        <v>-13.9125</v>
      </c>
      <c r="D17" s="12">
        <v>-13.9125</v>
      </c>
      <c r="E17" s="12">
        <v>-50.037300000000002</v>
      </c>
    </row>
    <row r="18" spans="2:5" x14ac:dyDescent="0.4">
      <c r="B18" s="4" t="s">
        <v>10</v>
      </c>
      <c r="C18" s="4" t="s">
        <v>10</v>
      </c>
      <c r="D18" s="4" t="s">
        <v>10</v>
      </c>
      <c r="E18" s="4" t="s">
        <v>10</v>
      </c>
    </row>
    <row r="19" spans="2:5" x14ac:dyDescent="0.4">
      <c r="B19" s="4" t="s">
        <v>16</v>
      </c>
      <c r="C19" s="4">
        <v>112</v>
      </c>
      <c r="D19" s="4">
        <v>36</v>
      </c>
      <c r="E19" s="4">
        <v>38</v>
      </c>
    </row>
  </sheetData>
  <mergeCells count="25">
    <mergeCell ref="A3:R3"/>
    <mergeCell ref="A4:R4"/>
    <mergeCell ref="A5:C5"/>
    <mergeCell ref="C8:E8"/>
    <mergeCell ref="B9:B10"/>
    <mergeCell ref="C9:C10"/>
    <mergeCell ref="D9:D10"/>
    <mergeCell ref="E9:E10"/>
    <mergeCell ref="H10:AG10"/>
    <mergeCell ref="C11:E11"/>
    <mergeCell ref="H7:AG7"/>
    <mergeCell ref="G8:G9"/>
    <mergeCell ref="H8:I9"/>
    <mergeCell ref="J8:K9"/>
    <mergeCell ref="L8:M9"/>
    <mergeCell ref="N8:O9"/>
    <mergeCell ref="P8:Q9"/>
    <mergeCell ref="R8:S9"/>
    <mergeCell ref="T8:U9"/>
    <mergeCell ref="V8:W9"/>
    <mergeCell ref="X8:Y9"/>
    <mergeCell ref="Z8:AA9"/>
    <mergeCell ref="AB8:AC9"/>
    <mergeCell ref="AD8:AE9"/>
    <mergeCell ref="AF8:AG9"/>
  </mergeCells>
  <hyperlinks>
    <hyperlink ref="A5" location="'List of contents'!A1" display="Back to 'List of contents'" xr:uid="{00000000-0004-0000-5200-000000000000}"/>
  </hyperlinks>
  <pageMargins left="0.7" right="0.7" top="0.75" bottom="0.75" header="0.3" footer="0.3"/>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sheetPr codeName="Sheet83"/>
  <dimension ref="A1:AG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21.21875" style="14" customWidth="1"/>
    <col min="8" max="100" width="10.77734375" style="14" customWidth="1"/>
    <col min="101" max="16384" width="8.77734375" style="14"/>
  </cols>
  <sheetData>
    <row r="1" spans="1:33" s="15" customFormat="1" ht="20.399999999999999" x14ac:dyDescent="0.45">
      <c r="A1" s="1" t="s">
        <v>521</v>
      </c>
    </row>
    <row r="2" spans="1:33" s="4" customFormat="1" ht="15" x14ac:dyDescent="0.35">
      <c r="A2" s="4" t="s">
        <v>78</v>
      </c>
    </row>
    <row r="3" spans="1:33" s="4" customFormat="1" ht="15" x14ac:dyDescent="0.35">
      <c r="A3" s="24" t="s">
        <v>792</v>
      </c>
      <c r="B3" s="24"/>
      <c r="C3" s="24"/>
      <c r="D3" s="24"/>
      <c r="E3" s="24"/>
      <c r="F3" s="24"/>
      <c r="G3" s="24"/>
      <c r="H3" s="24"/>
      <c r="I3" s="24"/>
      <c r="J3" s="24"/>
      <c r="K3" s="24"/>
      <c r="L3" s="24"/>
      <c r="M3" s="24"/>
      <c r="N3" s="24"/>
      <c r="O3" s="24"/>
      <c r="P3" s="24"/>
      <c r="Q3" s="24"/>
      <c r="R3" s="24"/>
    </row>
    <row r="4" spans="1:33" s="4" customFormat="1" ht="15" x14ac:dyDescent="0.35">
      <c r="A4" s="18" t="s">
        <v>338</v>
      </c>
      <c r="B4" s="24"/>
      <c r="C4" s="24"/>
      <c r="D4" s="24"/>
      <c r="E4" s="24"/>
      <c r="F4" s="24"/>
      <c r="G4" s="24"/>
      <c r="H4" s="24"/>
      <c r="I4" s="24"/>
      <c r="J4" s="24"/>
      <c r="K4" s="24"/>
      <c r="L4" s="24"/>
      <c r="M4" s="24"/>
      <c r="N4" s="24"/>
      <c r="O4" s="24"/>
      <c r="P4" s="24"/>
      <c r="Q4" s="24"/>
      <c r="R4" s="24"/>
    </row>
    <row r="5" spans="1:33" x14ac:dyDescent="0.4">
      <c r="A5" s="25" t="s">
        <v>9</v>
      </c>
      <c r="B5" s="25"/>
      <c r="C5" s="25"/>
    </row>
    <row r="7" spans="1:33" x14ac:dyDescent="0.4">
      <c r="G7" s="6" t="s">
        <v>10</v>
      </c>
      <c r="H7" s="20" t="s">
        <v>509</v>
      </c>
      <c r="I7" s="20"/>
      <c r="J7" s="20"/>
      <c r="K7" s="20"/>
      <c r="L7" s="20"/>
      <c r="M7" s="20"/>
      <c r="N7" s="20"/>
      <c r="O7" s="20"/>
      <c r="P7" s="20"/>
      <c r="Q7" s="20"/>
      <c r="R7" s="20"/>
      <c r="S7" s="20"/>
      <c r="T7" s="20"/>
      <c r="U7" s="20"/>
      <c r="V7" s="20"/>
      <c r="W7" s="20"/>
      <c r="X7" s="20"/>
      <c r="Y7" s="20"/>
      <c r="Z7" s="20"/>
      <c r="AA7" s="20"/>
      <c r="AB7" s="20"/>
      <c r="AC7" s="20"/>
      <c r="AD7" s="20"/>
      <c r="AE7" s="20"/>
      <c r="AF7" s="20"/>
      <c r="AG7" s="20"/>
    </row>
    <row r="8" spans="1:33" ht="21" customHeight="1" x14ac:dyDescent="0.4">
      <c r="B8" s="4" t="s">
        <v>10</v>
      </c>
      <c r="C8" s="17" t="s">
        <v>508</v>
      </c>
      <c r="D8" s="17"/>
      <c r="E8" s="17"/>
      <c r="G8" s="21" t="s">
        <v>10</v>
      </c>
      <c r="H8" s="22" t="s">
        <v>510</v>
      </c>
      <c r="I8" s="22"/>
      <c r="J8" s="22" t="s">
        <v>103</v>
      </c>
      <c r="K8" s="22"/>
      <c r="L8" s="22" t="s">
        <v>511</v>
      </c>
      <c r="M8" s="22"/>
      <c r="N8" s="22" t="s">
        <v>104</v>
      </c>
      <c r="O8" s="22"/>
      <c r="P8" s="22" t="s">
        <v>512</v>
      </c>
      <c r="Q8" s="22"/>
      <c r="R8" s="22" t="s">
        <v>513</v>
      </c>
      <c r="S8" s="22"/>
      <c r="T8" s="22" t="s">
        <v>101</v>
      </c>
      <c r="U8" s="22"/>
      <c r="V8" s="22" t="s">
        <v>514</v>
      </c>
      <c r="W8" s="22"/>
      <c r="X8" s="22" t="s">
        <v>105</v>
      </c>
      <c r="Y8" s="22"/>
      <c r="Z8" s="22" t="s">
        <v>515</v>
      </c>
      <c r="AA8" s="22"/>
      <c r="AB8" s="22" t="s">
        <v>516</v>
      </c>
      <c r="AC8" s="22"/>
      <c r="AD8" s="22" t="s">
        <v>517</v>
      </c>
      <c r="AE8" s="22"/>
      <c r="AF8" s="22" t="s">
        <v>518</v>
      </c>
      <c r="AG8" s="22"/>
    </row>
    <row r="9" spans="1:33" ht="21" customHeight="1" x14ac:dyDescent="0.4">
      <c r="B9" s="18" t="s">
        <v>10</v>
      </c>
      <c r="C9" s="19" t="s">
        <v>52</v>
      </c>
      <c r="D9" s="19" t="s">
        <v>51</v>
      </c>
      <c r="E9" s="19" t="s">
        <v>50</v>
      </c>
      <c r="G9" s="21"/>
      <c r="H9" s="22"/>
      <c r="I9" s="22"/>
      <c r="J9" s="22"/>
      <c r="K9" s="22"/>
      <c r="L9" s="22"/>
      <c r="M9" s="22"/>
      <c r="N9" s="22"/>
      <c r="O9" s="22"/>
      <c r="P9" s="22"/>
      <c r="Q9" s="22"/>
      <c r="R9" s="22"/>
      <c r="S9" s="22"/>
      <c r="T9" s="22"/>
      <c r="U9" s="22"/>
      <c r="V9" s="22"/>
      <c r="W9" s="22"/>
      <c r="X9" s="22"/>
      <c r="Y9" s="22"/>
      <c r="Z9" s="22"/>
      <c r="AA9" s="22"/>
      <c r="AB9" s="22"/>
      <c r="AC9" s="22"/>
      <c r="AD9" s="22"/>
      <c r="AE9" s="22"/>
      <c r="AF9" s="22"/>
      <c r="AG9" s="22"/>
    </row>
    <row r="10" spans="1:33" ht="21" customHeight="1" x14ac:dyDescent="0.4">
      <c r="B10" s="18"/>
      <c r="C10" s="19"/>
      <c r="D10" s="19"/>
      <c r="E10" s="19"/>
      <c r="G10" s="6" t="s">
        <v>10</v>
      </c>
      <c r="H10" s="23" t="s">
        <v>15</v>
      </c>
      <c r="I10" s="23"/>
      <c r="J10" s="23"/>
      <c r="K10" s="23"/>
      <c r="L10" s="23"/>
      <c r="M10" s="23"/>
      <c r="N10" s="23"/>
      <c r="O10" s="23"/>
      <c r="P10" s="23"/>
      <c r="Q10" s="23"/>
      <c r="R10" s="23"/>
      <c r="S10" s="23"/>
      <c r="T10" s="23"/>
      <c r="U10" s="23"/>
      <c r="V10" s="23"/>
      <c r="W10" s="23"/>
      <c r="X10" s="23"/>
      <c r="Y10" s="23"/>
      <c r="Z10" s="23"/>
      <c r="AA10" s="23"/>
      <c r="AB10" s="23"/>
      <c r="AC10" s="23"/>
      <c r="AD10" s="23"/>
      <c r="AE10" s="23"/>
      <c r="AF10" s="23"/>
      <c r="AG10" s="23"/>
    </row>
    <row r="11" spans="1:33" ht="30" x14ac:dyDescent="0.4">
      <c r="B11" s="4" t="s">
        <v>10</v>
      </c>
      <c r="C11" s="16" t="s">
        <v>15</v>
      </c>
      <c r="D11" s="16"/>
      <c r="E11" s="16"/>
      <c r="G11" s="6" t="s">
        <v>10</v>
      </c>
      <c r="H11" s="9" t="s">
        <v>16</v>
      </c>
      <c r="I11" s="9" t="s">
        <v>17</v>
      </c>
      <c r="J11" s="9" t="s">
        <v>16</v>
      </c>
      <c r="K11" s="9" t="s">
        <v>17</v>
      </c>
      <c r="L11" s="9" t="s">
        <v>16</v>
      </c>
      <c r="M11" s="9" t="s">
        <v>17</v>
      </c>
      <c r="N11" s="9" t="s">
        <v>16</v>
      </c>
      <c r="O11" s="9" t="s">
        <v>17</v>
      </c>
      <c r="P11" s="9" t="s">
        <v>16</v>
      </c>
      <c r="Q11" s="9" t="s">
        <v>17</v>
      </c>
      <c r="R11" s="9" t="s">
        <v>16</v>
      </c>
      <c r="S11" s="9" t="s">
        <v>17</v>
      </c>
      <c r="T11" s="9" t="s">
        <v>16</v>
      </c>
      <c r="U11" s="9" t="s">
        <v>17</v>
      </c>
      <c r="V11" s="9" t="s">
        <v>16</v>
      </c>
      <c r="W11" s="9" t="s">
        <v>17</v>
      </c>
      <c r="X11" s="9" t="s">
        <v>16</v>
      </c>
      <c r="Y11" s="9" t="s">
        <v>17</v>
      </c>
      <c r="Z11" s="9" t="s">
        <v>16</v>
      </c>
      <c r="AA11" s="9" t="s">
        <v>17</v>
      </c>
      <c r="AB11" s="9" t="s">
        <v>16</v>
      </c>
      <c r="AC11" s="9" t="s">
        <v>17</v>
      </c>
      <c r="AD11" s="9" t="s">
        <v>16</v>
      </c>
      <c r="AE11" s="9" t="s">
        <v>17</v>
      </c>
      <c r="AF11" s="9" t="s">
        <v>16</v>
      </c>
      <c r="AG11" s="9" t="s">
        <v>17</v>
      </c>
    </row>
    <row r="12" spans="1:33" x14ac:dyDescent="0.4">
      <c r="B12" s="4" t="s">
        <v>115</v>
      </c>
      <c r="C12" s="12">
        <v>3.7855500000000002</v>
      </c>
      <c r="D12" s="12">
        <v>2.2582200000000001</v>
      </c>
      <c r="E12" s="12">
        <v>-6.8448099999999998</v>
      </c>
      <c r="G12" s="6" t="s">
        <v>52</v>
      </c>
      <c r="H12" s="6">
        <v>29</v>
      </c>
      <c r="I12" s="13">
        <v>3.7854999999999999</v>
      </c>
      <c r="J12" s="6">
        <v>29</v>
      </c>
      <c r="K12" s="13">
        <v>4.4139999999999999E-2</v>
      </c>
      <c r="L12" s="6">
        <v>29</v>
      </c>
      <c r="M12" s="13">
        <v>1.0966</v>
      </c>
      <c r="N12" s="6">
        <v>29</v>
      </c>
      <c r="O12" s="13">
        <v>0.88432999999999995</v>
      </c>
      <c r="P12" s="6">
        <v>29</v>
      </c>
      <c r="Q12" s="13">
        <v>0.23</v>
      </c>
      <c r="R12" s="6">
        <v>29</v>
      </c>
      <c r="S12" s="13">
        <v>-6.6965999999999996E-3</v>
      </c>
      <c r="T12" s="6">
        <v>29</v>
      </c>
      <c r="U12" s="13">
        <v>0.69220000000000004</v>
      </c>
      <c r="V12" s="6">
        <v>29</v>
      </c>
      <c r="W12" s="13">
        <v>0.73863999999999996</v>
      </c>
      <c r="X12" s="6">
        <v>29</v>
      </c>
      <c r="Y12" s="13">
        <v>-8.6588999999999999E-2</v>
      </c>
      <c r="Z12" s="6">
        <v>29</v>
      </c>
      <c r="AA12" s="13">
        <v>-3.8872000000000001E-4</v>
      </c>
      <c r="AB12" s="6">
        <v>29</v>
      </c>
      <c r="AC12" s="13">
        <v>-0.13976</v>
      </c>
      <c r="AD12" s="6">
        <v>29</v>
      </c>
      <c r="AE12" s="13">
        <v>5.1583999999999998E-2</v>
      </c>
      <c r="AF12" s="6">
        <v>29</v>
      </c>
      <c r="AG12" s="13">
        <v>2.5971999999999999E-2</v>
      </c>
    </row>
    <row r="13" spans="1:33" x14ac:dyDescent="0.4">
      <c r="B13" s="4" t="s">
        <v>116</v>
      </c>
      <c r="C13" s="12">
        <v>30.725200000000001</v>
      </c>
      <c r="D13" s="12">
        <v>55.005299999999998</v>
      </c>
      <c r="E13" s="12">
        <v>38.753700000000002</v>
      </c>
      <c r="G13" s="6" t="s">
        <v>51</v>
      </c>
      <c r="H13" s="6">
        <v>13</v>
      </c>
      <c r="I13" s="13">
        <v>2.2582</v>
      </c>
      <c r="J13" s="6">
        <v>13</v>
      </c>
      <c r="K13" s="13">
        <v>0.40734999999999999</v>
      </c>
      <c r="L13" s="6">
        <v>13</v>
      </c>
      <c r="M13" s="13">
        <v>-0.11197</v>
      </c>
      <c r="N13" s="6">
        <v>13</v>
      </c>
      <c r="O13" s="13">
        <v>-0.56801000000000001</v>
      </c>
      <c r="P13" s="6">
        <v>13</v>
      </c>
      <c r="Q13" s="13">
        <v>-0.27511999999999998</v>
      </c>
      <c r="R13" s="6">
        <v>13</v>
      </c>
      <c r="S13" s="13">
        <v>7.0806999999999997E-3</v>
      </c>
      <c r="T13" s="6">
        <v>13</v>
      </c>
      <c r="U13" s="13">
        <v>-3.5259</v>
      </c>
      <c r="V13" s="6">
        <v>13</v>
      </c>
      <c r="W13" s="13">
        <v>0.29481000000000002</v>
      </c>
      <c r="X13" s="6">
        <v>13</v>
      </c>
      <c r="Y13" s="13">
        <v>5.5628000000000002</v>
      </c>
      <c r="Z13" s="6">
        <v>13</v>
      </c>
      <c r="AA13" s="13">
        <v>-2.1801000000000001E-2</v>
      </c>
      <c r="AB13" s="6">
        <v>13</v>
      </c>
      <c r="AC13" s="13">
        <v>-0.66517000000000004</v>
      </c>
      <c r="AD13" s="6">
        <v>13</v>
      </c>
      <c r="AE13" s="13">
        <v>8.2711000000000007E-2</v>
      </c>
      <c r="AF13" s="6">
        <v>13</v>
      </c>
      <c r="AG13" s="13">
        <v>0</v>
      </c>
    </row>
    <row r="14" spans="1:33" x14ac:dyDescent="0.4">
      <c r="B14" s="4" t="s">
        <v>117</v>
      </c>
      <c r="C14" s="12">
        <v>9.3567</v>
      </c>
      <c r="D14" s="12">
        <v>2.0353699999999999</v>
      </c>
      <c r="E14" s="12">
        <v>-2.4678399999999998</v>
      </c>
      <c r="G14" s="6" t="s">
        <v>50</v>
      </c>
      <c r="H14" s="6">
        <v>16</v>
      </c>
      <c r="I14" s="13">
        <v>-6.8448000000000002</v>
      </c>
      <c r="J14" s="6">
        <v>16</v>
      </c>
      <c r="K14" s="13">
        <v>0.1719</v>
      </c>
      <c r="L14" s="6">
        <v>16</v>
      </c>
      <c r="M14" s="13">
        <v>0.57140999999999997</v>
      </c>
      <c r="N14" s="6">
        <v>16</v>
      </c>
      <c r="O14" s="13">
        <v>-1.9245000000000001</v>
      </c>
      <c r="P14" s="6">
        <v>16</v>
      </c>
      <c r="Q14" s="13">
        <v>-1.0771999999999999</v>
      </c>
      <c r="R14" s="6">
        <v>16</v>
      </c>
      <c r="S14" s="13">
        <v>2.0621E-2</v>
      </c>
      <c r="T14" s="6">
        <v>16</v>
      </c>
      <c r="U14" s="13">
        <v>-4.6349</v>
      </c>
      <c r="V14" s="6">
        <v>16</v>
      </c>
      <c r="W14" s="13">
        <v>-0.23871000000000001</v>
      </c>
      <c r="X14" s="6">
        <v>16</v>
      </c>
      <c r="Y14" s="13">
        <v>0.21714</v>
      </c>
      <c r="Z14" s="6">
        <v>16</v>
      </c>
      <c r="AA14" s="13">
        <v>-1.7482000000000001E-4</v>
      </c>
      <c r="AB14" s="6">
        <v>16</v>
      </c>
      <c r="AC14" s="13">
        <v>9.0708999999999998E-2</v>
      </c>
      <c r="AD14" s="6">
        <v>16</v>
      </c>
      <c r="AE14" s="13">
        <v>1.0980999999999999E-2</v>
      </c>
      <c r="AF14" s="6">
        <v>16</v>
      </c>
      <c r="AG14" s="13">
        <v>1.2812000000000001E-4</v>
      </c>
    </row>
    <row r="15" spans="1:33" x14ac:dyDescent="0.4">
      <c r="B15" s="4" t="s">
        <v>118</v>
      </c>
      <c r="C15" s="12">
        <v>3.3526099999999999</v>
      </c>
      <c r="D15" s="12">
        <v>0.50827</v>
      </c>
      <c r="E15" s="12">
        <v>-3.9561000000000002</v>
      </c>
    </row>
    <row r="16" spans="1:33" x14ac:dyDescent="0.4">
      <c r="B16" s="4" t="s">
        <v>119</v>
      </c>
      <c r="C16" s="12">
        <v>1.06484</v>
      </c>
      <c r="D16" s="12">
        <v>-3.45689</v>
      </c>
      <c r="E16" s="12">
        <v>-9.6222700000000003</v>
      </c>
    </row>
    <row r="17" spans="2:5" x14ac:dyDescent="0.4">
      <c r="B17" s="4" t="s">
        <v>120</v>
      </c>
      <c r="C17" s="12">
        <v>-13.5847</v>
      </c>
      <c r="D17" s="12">
        <v>-13.9125</v>
      </c>
      <c r="E17" s="12">
        <v>-12.1266</v>
      </c>
    </row>
    <row r="18" spans="2:5" x14ac:dyDescent="0.4">
      <c r="B18" s="4" t="s">
        <v>10</v>
      </c>
      <c r="C18" s="4" t="s">
        <v>10</v>
      </c>
      <c r="D18" s="4" t="s">
        <v>10</v>
      </c>
      <c r="E18" s="4" t="s">
        <v>10</v>
      </c>
    </row>
    <row r="19" spans="2:5" x14ac:dyDescent="0.4">
      <c r="B19" s="4" t="s">
        <v>16</v>
      </c>
      <c r="C19" s="4">
        <v>29</v>
      </c>
      <c r="D19" s="4">
        <v>22</v>
      </c>
      <c r="E19" s="4">
        <v>16</v>
      </c>
    </row>
  </sheetData>
  <mergeCells count="25">
    <mergeCell ref="A3:R3"/>
    <mergeCell ref="A4:R4"/>
    <mergeCell ref="A5:C5"/>
    <mergeCell ref="C8:E8"/>
    <mergeCell ref="B9:B10"/>
    <mergeCell ref="C9:C10"/>
    <mergeCell ref="D9:D10"/>
    <mergeCell ref="E9:E10"/>
    <mergeCell ref="H10:AG10"/>
    <mergeCell ref="C11:E11"/>
    <mergeCell ref="H7:AG7"/>
    <mergeCell ref="G8:G9"/>
    <mergeCell ref="H8:I9"/>
    <mergeCell ref="J8:K9"/>
    <mergeCell ref="L8:M9"/>
    <mergeCell ref="N8:O9"/>
    <mergeCell ref="P8:Q9"/>
    <mergeCell ref="R8:S9"/>
    <mergeCell ref="T8:U9"/>
    <mergeCell ref="V8:W9"/>
    <mergeCell ref="X8:Y9"/>
    <mergeCell ref="Z8:AA9"/>
    <mergeCell ref="AB8:AC9"/>
    <mergeCell ref="AD8:AE9"/>
    <mergeCell ref="AF8:AG9"/>
  </mergeCells>
  <hyperlinks>
    <hyperlink ref="A5" location="'List of contents'!A1" display="Back to 'List of contents'" xr:uid="{00000000-0004-0000-5300-000000000000}"/>
  </hyperlinks>
  <pageMargins left="0.7" right="0.7" top="0.75" bottom="0.75" header="0.3" footer="0.3"/>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sheetPr codeName="Sheet84"/>
  <dimension ref="A1:AE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6.21875" style="14" customWidth="1"/>
    <col min="8" max="100" width="10.77734375" style="14" customWidth="1"/>
    <col min="101" max="16384" width="8.77734375" style="14"/>
  </cols>
  <sheetData>
    <row r="1" spans="1:31" s="15" customFormat="1" ht="20.399999999999999" x14ac:dyDescent="0.45">
      <c r="A1" s="1" t="s">
        <v>524</v>
      </c>
    </row>
    <row r="2" spans="1:31" s="4" customFormat="1" ht="15" x14ac:dyDescent="0.35">
      <c r="A2" s="4" t="s">
        <v>10</v>
      </c>
    </row>
    <row r="3" spans="1:31" s="4" customFormat="1" ht="17.7" customHeight="1" x14ac:dyDescent="0.35">
      <c r="A3" s="24" t="s">
        <v>860</v>
      </c>
      <c r="B3" s="24"/>
      <c r="C3" s="24"/>
      <c r="D3" s="24"/>
      <c r="E3" s="24"/>
      <c r="F3" s="24"/>
      <c r="G3" s="24"/>
      <c r="H3" s="24"/>
      <c r="I3" s="24"/>
      <c r="J3" s="24"/>
      <c r="K3" s="24"/>
      <c r="L3" s="24"/>
      <c r="M3" s="24"/>
      <c r="N3" s="24"/>
      <c r="O3" s="24"/>
      <c r="P3" s="24"/>
      <c r="Q3" s="24"/>
      <c r="R3" s="24"/>
    </row>
    <row r="4" spans="1:31" s="4" customFormat="1" ht="15" x14ac:dyDescent="0.35">
      <c r="A4" s="18" t="s">
        <v>338</v>
      </c>
      <c r="B4" s="24"/>
      <c r="C4" s="24"/>
      <c r="D4" s="24"/>
      <c r="E4" s="24"/>
      <c r="F4" s="24"/>
      <c r="G4" s="24"/>
      <c r="H4" s="24"/>
      <c r="I4" s="24"/>
      <c r="J4" s="24"/>
      <c r="K4" s="24"/>
      <c r="L4" s="24"/>
      <c r="M4" s="24"/>
      <c r="N4" s="24"/>
      <c r="O4" s="24"/>
      <c r="P4" s="24"/>
      <c r="Q4" s="24"/>
      <c r="R4" s="24"/>
    </row>
    <row r="5" spans="1:31" x14ac:dyDescent="0.4">
      <c r="A5" s="25" t="s">
        <v>9</v>
      </c>
      <c r="B5" s="25"/>
      <c r="C5" s="25"/>
    </row>
    <row r="7" spans="1:31" x14ac:dyDescent="0.4">
      <c r="G7" s="6" t="s">
        <v>10</v>
      </c>
      <c r="H7" s="20" t="s">
        <v>509</v>
      </c>
      <c r="I7" s="20"/>
      <c r="J7" s="20"/>
      <c r="K7" s="20"/>
      <c r="L7" s="20"/>
      <c r="M7" s="20"/>
      <c r="N7" s="20"/>
      <c r="O7" s="20"/>
      <c r="P7" s="20"/>
      <c r="Q7" s="20"/>
      <c r="R7" s="20"/>
      <c r="S7" s="20"/>
      <c r="T7" s="20"/>
      <c r="U7" s="20"/>
      <c r="V7" s="20"/>
      <c r="W7" s="20"/>
      <c r="X7" s="20"/>
      <c r="Y7" s="20"/>
      <c r="Z7" s="20"/>
      <c r="AA7" s="20"/>
      <c r="AB7" s="20"/>
      <c r="AC7" s="20"/>
      <c r="AD7" s="20"/>
      <c r="AE7" s="20"/>
    </row>
    <row r="8" spans="1:31" ht="21" customHeight="1" x14ac:dyDescent="0.4">
      <c r="B8" s="4" t="s">
        <v>10</v>
      </c>
      <c r="C8" s="17" t="s">
        <v>508</v>
      </c>
      <c r="D8" s="17"/>
      <c r="E8" s="17"/>
      <c r="G8" s="21" t="s">
        <v>10</v>
      </c>
      <c r="H8" s="22" t="s">
        <v>510</v>
      </c>
      <c r="I8" s="22"/>
      <c r="J8" s="22" t="s">
        <v>103</v>
      </c>
      <c r="K8" s="22"/>
      <c r="L8" s="22" t="s">
        <v>511</v>
      </c>
      <c r="M8" s="22"/>
      <c r="N8" s="22" t="s">
        <v>104</v>
      </c>
      <c r="O8" s="22"/>
      <c r="P8" s="22" t="s">
        <v>512</v>
      </c>
      <c r="Q8" s="22"/>
      <c r="R8" s="22" t="s">
        <v>513</v>
      </c>
      <c r="S8" s="22"/>
      <c r="T8" s="22" t="s">
        <v>101</v>
      </c>
      <c r="U8" s="22"/>
      <c r="V8" s="22" t="s">
        <v>105</v>
      </c>
      <c r="W8" s="22"/>
      <c r="X8" s="22" t="s">
        <v>515</v>
      </c>
      <c r="Y8" s="22"/>
      <c r="Z8" s="22" t="s">
        <v>516</v>
      </c>
      <c r="AA8" s="22"/>
      <c r="AB8" s="22" t="s">
        <v>517</v>
      </c>
      <c r="AC8" s="22"/>
      <c r="AD8" s="22" t="s">
        <v>518</v>
      </c>
      <c r="AE8" s="22"/>
    </row>
    <row r="9" spans="1:31" ht="21" customHeight="1" x14ac:dyDescent="0.4">
      <c r="B9" s="18" t="s">
        <v>10</v>
      </c>
      <c r="C9" s="19" t="s">
        <v>57</v>
      </c>
      <c r="D9" s="19" t="s">
        <v>68</v>
      </c>
      <c r="E9" s="19" t="s">
        <v>69</v>
      </c>
      <c r="G9" s="21"/>
      <c r="H9" s="22"/>
      <c r="I9" s="22"/>
      <c r="J9" s="22"/>
      <c r="K9" s="22"/>
      <c r="L9" s="22"/>
      <c r="M9" s="22"/>
      <c r="N9" s="22"/>
      <c r="O9" s="22"/>
      <c r="P9" s="22"/>
      <c r="Q9" s="22"/>
      <c r="R9" s="22"/>
      <c r="S9" s="22"/>
      <c r="T9" s="22"/>
      <c r="U9" s="22"/>
      <c r="V9" s="22"/>
      <c r="W9" s="22"/>
      <c r="X9" s="22"/>
      <c r="Y9" s="22"/>
      <c r="Z9" s="22"/>
      <c r="AA9" s="22"/>
      <c r="AB9" s="22"/>
      <c r="AC9" s="22"/>
      <c r="AD9" s="22"/>
      <c r="AE9" s="22"/>
    </row>
    <row r="10" spans="1:31" ht="21" customHeight="1" x14ac:dyDescent="0.4">
      <c r="B10" s="18"/>
      <c r="C10" s="19"/>
      <c r="D10" s="19"/>
      <c r="E10" s="19"/>
      <c r="G10" s="6" t="s">
        <v>10</v>
      </c>
      <c r="H10" s="23" t="s">
        <v>15</v>
      </c>
      <c r="I10" s="23"/>
      <c r="J10" s="23"/>
      <c r="K10" s="23"/>
      <c r="L10" s="23"/>
      <c r="M10" s="23"/>
      <c r="N10" s="23"/>
      <c r="O10" s="23"/>
      <c r="P10" s="23"/>
      <c r="Q10" s="23"/>
      <c r="R10" s="23"/>
      <c r="S10" s="23"/>
      <c r="T10" s="23"/>
      <c r="U10" s="23"/>
      <c r="V10" s="23"/>
      <c r="W10" s="23"/>
      <c r="X10" s="23"/>
      <c r="Y10" s="23"/>
      <c r="Z10" s="23"/>
      <c r="AA10" s="23"/>
      <c r="AB10" s="23"/>
      <c r="AC10" s="23"/>
      <c r="AD10" s="23"/>
      <c r="AE10" s="23"/>
    </row>
    <row r="11" spans="1:31" ht="30" x14ac:dyDescent="0.4">
      <c r="B11" s="4" t="s">
        <v>10</v>
      </c>
      <c r="C11" s="16" t="s">
        <v>15</v>
      </c>
      <c r="D11" s="16"/>
      <c r="E11" s="16"/>
      <c r="G11" s="6" t="s">
        <v>10</v>
      </c>
      <c r="H11" s="9" t="s">
        <v>16</v>
      </c>
      <c r="I11" s="9" t="s">
        <v>17</v>
      </c>
      <c r="J11" s="9" t="s">
        <v>16</v>
      </c>
      <c r="K11" s="9" t="s">
        <v>17</v>
      </c>
      <c r="L11" s="9" t="s">
        <v>16</v>
      </c>
      <c r="M11" s="9" t="s">
        <v>17</v>
      </c>
      <c r="N11" s="9" t="s">
        <v>16</v>
      </c>
      <c r="O11" s="9" t="s">
        <v>17</v>
      </c>
      <c r="P11" s="9" t="s">
        <v>16</v>
      </c>
      <c r="Q11" s="9" t="s">
        <v>17</v>
      </c>
      <c r="R11" s="9" t="s">
        <v>16</v>
      </c>
      <c r="S11" s="9" t="s">
        <v>17</v>
      </c>
      <c r="T11" s="9" t="s">
        <v>16</v>
      </c>
      <c r="U11" s="9" t="s">
        <v>17</v>
      </c>
      <c r="V11" s="9" t="s">
        <v>16</v>
      </c>
      <c r="W11" s="9" t="s">
        <v>17</v>
      </c>
      <c r="X11" s="9" t="s">
        <v>16</v>
      </c>
      <c r="Y11" s="9" t="s">
        <v>17</v>
      </c>
      <c r="Z11" s="9" t="s">
        <v>16</v>
      </c>
      <c r="AA11" s="9" t="s">
        <v>17</v>
      </c>
      <c r="AB11" s="9" t="s">
        <v>16</v>
      </c>
      <c r="AC11" s="9" t="s">
        <v>17</v>
      </c>
      <c r="AD11" s="9" t="s">
        <v>16</v>
      </c>
      <c r="AE11" s="9" t="s">
        <v>17</v>
      </c>
    </row>
    <row r="12" spans="1:31" x14ac:dyDescent="0.4">
      <c r="B12" s="4" t="s">
        <v>115</v>
      </c>
      <c r="C12" s="12">
        <v>3.745743</v>
      </c>
      <c r="D12" s="12">
        <v>10.4451</v>
      </c>
      <c r="E12" s="12">
        <v>15.399100000000001</v>
      </c>
      <c r="G12" s="6" t="s">
        <v>57</v>
      </c>
      <c r="H12" s="6">
        <v>49</v>
      </c>
      <c r="I12" s="13">
        <v>3.7457400000000001</v>
      </c>
      <c r="J12" s="6">
        <v>49</v>
      </c>
      <c r="K12" s="13">
        <v>0.73006000000000004</v>
      </c>
      <c r="L12" s="6">
        <v>49</v>
      </c>
      <c r="M12" s="13">
        <v>1.0253000000000001</v>
      </c>
      <c r="N12" s="6">
        <v>49</v>
      </c>
      <c r="O12" s="13">
        <v>0.71840000000000004</v>
      </c>
      <c r="P12" s="6">
        <v>49</v>
      </c>
      <c r="Q12" s="13">
        <v>-0.43323</v>
      </c>
      <c r="R12" s="6">
        <v>49</v>
      </c>
      <c r="S12" s="13">
        <v>6.1051999999999999E-3</v>
      </c>
      <c r="T12" s="6">
        <v>49</v>
      </c>
      <c r="U12" s="13">
        <v>0.37597000000000003</v>
      </c>
      <c r="V12" s="6">
        <v>49</v>
      </c>
      <c r="W12" s="13">
        <v>1.1356999999999999</v>
      </c>
      <c r="X12" s="6">
        <v>49</v>
      </c>
      <c r="Y12" s="13">
        <v>-5.2415999999999999E-6</v>
      </c>
      <c r="Z12" s="6">
        <v>49</v>
      </c>
      <c r="AA12" s="13">
        <v>5.6516999999999998E-2</v>
      </c>
      <c r="AB12" s="6">
        <v>49</v>
      </c>
      <c r="AC12" s="13">
        <v>8.2735000000000003E-2</v>
      </c>
      <c r="AD12" s="6">
        <v>49</v>
      </c>
      <c r="AE12" s="13">
        <v>4.8160000000000001E-2</v>
      </c>
    </row>
    <row r="13" spans="1:31" x14ac:dyDescent="0.4">
      <c r="B13" s="4" t="s">
        <v>116</v>
      </c>
      <c r="C13" s="12">
        <v>159.9341</v>
      </c>
      <c r="D13" s="12">
        <v>31.8855</v>
      </c>
      <c r="E13" s="12">
        <v>64.149600000000007</v>
      </c>
      <c r="G13" s="6" t="s">
        <v>68</v>
      </c>
      <c r="H13" s="6">
        <v>11</v>
      </c>
      <c r="I13" s="13">
        <v>10.4451</v>
      </c>
      <c r="J13" s="6">
        <v>11</v>
      </c>
      <c r="K13" s="13">
        <v>0.23405000000000001</v>
      </c>
      <c r="L13" s="6">
        <v>11</v>
      </c>
      <c r="M13" s="13">
        <v>1.3129</v>
      </c>
      <c r="N13" s="6">
        <v>11</v>
      </c>
      <c r="O13" s="13">
        <v>3.6356999999999999</v>
      </c>
      <c r="P13" s="6">
        <v>11</v>
      </c>
      <c r="Q13" s="13">
        <v>0.92179</v>
      </c>
      <c r="R13" s="6">
        <v>11</v>
      </c>
      <c r="S13" s="13">
        <v>-1.8922000000000001E-2</v>
      </c>
      <c r="T13" s="6">
        <v>11</v>
      </c>
      <c r="U13" s="13">
        <v>3.0152999999999999</v>
      </c>
      <c r="V13" s="6">
        <v>11</v>
      </c>
      <c r="W13" s="13">
        <v>1.2941</v>
      </c>
      <c r="X13" s="6">
        <v>11</v>
      </c>
      <c r="Y13" s="13">
        <v>-1.4246E-5</v>
      </c>
      <c r="Z13" s="6">
        <v>11</v>
      </c>
      <c r="AA13" s="13">
        <v>-0.12967000000000001</v>
      </c>
      <c r="AB13" s="6">
        <v>11</v>
      </c>
      <c r="AC13" s="13">
        <v>0.12013</v>
      </c>
      <c r="AD13" s="6">
        <v>11</v>
      </c>
      <c r="AE13" s="13">
        <v>5.9688999999999999E-2</v>
      </c>
    </row>
    <row r="14" spans="1:31" x14ac:dyDescent="0.4">
      <c r="B14" s="4" t="s">
        <v>117</v>
      </c>
      <c r="C14" s="12">
        <v>16.619630000000001</v>
      </c>
      <c r="D14" s="12">
        <v>12.583</v>
      </c>
      <c r="E14" s="12">
        <v>12.125400000000001</v>
      </c>
      <c r="G14" s="6" t="s">
        <v>69</v>
      </c>
      <c r="H14" s="6">
        <v>38</v>
      </c>
      <c r="I14" s="13">
        <v>15.399100000000001</v>
      </c>
      <c r="J14" s="6">
        <v>38</v>
      </c>
      <c r="K14" s="13">
        <v>0.72023000000000004</v>
      </c>
      <c r="L14" s="6">
        <v>38</v>
      </c>
      <c r="M14" s="13">
        <v>0.96262999999999999</v>
      </c>
      <c r="N14" s="6">
        <v>38</v>
      </c>
      <c r="O14" s="13">
        <v>1.5532999999999999</v>
      </c>
      <c r="P14" s="6">
        <v>38</v>
      </c>
      <c r="Q14" s="13">
        <v>0.98355999999999999</v>
      </c>
      <c r="R14" s="6">
        <v>38</v>
      </c>
      <c r="S14" s="13">
        <v>4.5354999999999999E-2</v>
      </c>
      <c r="T14" s="6">
        <v>38</v>
      </c>
      <c r="U14" s="13">
        <v>0.57594000000000001</v>
      </c>
      <c r="V14" s="6">
        <v>38</v>
      </c>
      <c r="W14" s="13">
        <v>9.3773</v>
      </c>
      <c r="X14" s="6">
        <v>38</v>
      </c>
      <c r="Y14" s="13">
        <v>0</v>
      </c>
      <c r="Z14" s="6">
        <v>38</v>
      </c>
      <c r="AA14" s="13">
        <v>0.10349</v>
      </c>
      <c r="AB14" s="6">
        <v>38</v>
      </c>
      <c r="AC14" s="13">
        <v>-2.2373000000000001E-2</v>
      </c>
      <c r="AD14" s="6">
        <v>38</v>
      </c>
      <c r="AE14" s="13">
        <v>1.0995999999999999</v>
      </c>
    </row>
    <row r="15" spans="1:31" x14ac:dyDescent="0.4">
      <c r="B15" s="4" t="s">
        <v>118</v>
      </c>
      <c r="C15" s="12">
        <v>7.0068789999999996</v>
      </c>
      <c r="D15" s="12">
        <v>8.4225100000000008</v>
      </c>
      <c r="E15" s="12">
        <v>2.2221299999999999</v>
      </c>
    </row>
    <row r="16" spans="1:31" x14ac:dyDescent="0.4">
      <c r="B16" s="4" t="s">
        <v>119</v>
      </c>
      <c r="C16" s="12">
        <v>-1.851928</v>
      </c>
      <c r="D16" s="12">
        <v>7.8832899999999997</v>
      </c>
      <c r="E16" s="12">
        <v>-4.2812000000000001</v>
      </c>
    </row>
    <row r="17" spans="2:5" x14ac:dyDescent="0.4">
      <c r="B17" s="4" t="s">
        <v>120</v>
      </c>
      <c r="C17" s="12">
        <v>-15.715820000000001</v>
      </c>
      <c r="D17" s="12">
        <v>0.119077</v>
      </c>
      <c r="E17" s="12">
        <v>-8.7217599999999997</v>
      </c>
    </row>
    <row r="18" spans="2:5" x14ac:dyDescent="0.4">
      <c r="B18" s="4" t="s">
        <v>10</v>
      </c>
      <c r="C18" s="4" t="s">
        <v>10</v>
      </c>
      <c r="D18" s="4" t="s">
        <v>10</v>
      </c>
      <c r="E18" s="4" t="s">
        <v>10</v>
      </c>
    </row>
    <row r="19" spans="2:5" x14ac:dyDescent="0.4">
      <c r="B19" s="4" t="s">
        <v>16</v>
      </c>
      <c r="C19" s="4">
        <v>97</v>
      </c>
      <c r="D19" s="4">
        <v>11</v>
      </c>
      <c r="E19" s="4">
        <v>38</v>
      </c>
    </row>
  </sheetData>
  <mergeCells count="24">
    <mergeCell ref="A3:R3"/>
    <mergeCell ref="A4:R4"/>
    <mergeCell ref="A5:C5"/>
    <mergeCell ref="C8:E8"/>
    <mergeCell ref="B9:B10"/>
    <mergeCell ref="C9:C10"/>
    <mergeCell ref="D9:D10"/>
    <mergeCell ref="E9:E10"/>
    <mergeCell ref="C11:E11"/>
    <mergeCell ref="H7:AE7"/>
    <mergeCell ref="G8:G9"/>
    <mergeCell ref="H8:I9"/>
    <mergeCell ref="J8:K9"/>
    <mergeCell ref="L8:M9"/>
    <mergeCell ref="N8:O9"/>
    <mergeCell ref="P8:Q9"/>
    <mergeCell ref="R8:S9"/>
    <mergeCell ref="T8:U9"/>
    <mergeCell ref="V8:W9"/>
    <mergeCell ref="X8:Y9"/>
    <mergeCell ref="Z8:AA9"/>
    <mergeCell ref="AB8:AC9"/>
    <mergeCell ref="AD8:AE9"/>
    <mergeCell ref="H10:AE10"/>
  </mergeCells>
  <hyperlinks>
    <hyperlink ref="A5" location="'List of contents'!A1" display="Back to 'List of contents'" xr:uid="{00000000-0004-0000-5400-000000000000}"/>
  </hyperlinks>
  <pageMargins left="0.7" right="0.7" top="0.75" bottom="0.75" header="0.3" footer="0.3"/>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0-000000000000}">
  <sheetPr codeName="Sheet85"/>
  <dimension ref="A1:AE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21.21875" style="14" customWidth="1"/>
    <col min="8" max="100" width="10.77734375" style="14" customWidth="1"/>
    <col min="101" max="16384" width="8.77734375" style="14"/>
  </cols>
  <sheetData>
    <row r="1" spans="1:31" s="15" customFormat="1" ht="20.399999999999999" x14ac:dyDescent="0.45">
      <c r="A1" s="1" t="s">
        <v>527</v>
      </c>
    </row>
    <row r="2" spans="1:31" s="4" customFormat="1" ht="15" x14ac:dyDescent="0.35">
      <c r="A2" s="4" t="s">
        <v>78</v>
      </c>
    </row>
    <row r="3" spans="1:31" s="4" customFormat="1" ht="17.7" customHeight="1" x14ac:dyDescent="0.35">
      <c r="A3" s="24" t="s">
        <v>860</v>
      </c>
      <c r="B3" s="24"/>
      <c r="C3" s="24"/>
      <c r="D3" s="24"/>
      <c r="E3" s="24"/>
      <c r="F3" s="24"/>
      <c r="G3" s="24"/>
      <c r="H3" s="24"/>
      <c r="I3" s="24"/>
      <c r="J3" s="24"/>
      <c r="K3" s="24"/>
      <c r="L3" s="24"/>
      <c r="M3" s="24"/>
      <c r="N3" s="24"/>
      <c r="O3" s="24"/>
      <c r="P3" s="24"/>
      <c r="Q3" s="24"/>
      <c r="R3" s="24"/>
    </row>
    <row r="4" spans="1:31" s="4" customFormat="1" ht="15" x14ac:dyDescent="0.35">
      <c r="A4" s="18" t="s">
        <v>338</v>
      </c>
      <c r="B4" s="24"/>
      <c r="C4" s="24"/>
      <c r="D4" s="24"/>
      <c r="E4" s="24"/>
      <c r="F4" s="24"/>
      <c r="G4" s="24"/>
      <c r="H4" s="24"/>
      <c r="I4" s="24"/>
      <c r="J4" s="24"/>
      <c r="K4" s="24"/>
      <c r="L4" s="24"/>
      <c r="M4" s="24"/>
      <c r="N4" s="24"/>
      <c r="O4" s="24"/>
      <c r="P4" s="24"/>
      <c r="Q4" s="24"/>
      <c r="R4" s="24"/>
    </row>
    <row r="5" spans="1:31" x14ac:dyDescent="0.4">
      <c r="A5" s="25" t="s">
        <v>9</v>
      </c>
      <c r="B5" s="25"/>
      <c r="C5" s="25"/>
    </row>
    <row r="7" spans="1:31" x14ac:dyDescent="0.4">
      <c r="G7" s="6" t="s">
        <v>10</v>
      </c>
      <c r="H7" s="20" t="s">
        <v>509</v>
      </c>
      <c r="I7" s="20"/>
      <c r="J7" s="20"/>
      <c r="K7" s="20"/>
      <c r="L7" s="20"/>
      <c r="M7" s="20"/>
      <c r="N7" s="20"/>
      <c r="O7" s="20"/>
      <c r="P7" s="20"/>
      <c r="Q7" s="20"/>
      <c r="R7" s="20"/>
      <c r="S7" s="20"/>
      <c r="T7" s="20"/>
      <c r="U7" s="20"/>
      <c r="V7" s="20"/>
      <c r="W7" s="20"/>
      <c r="X7" s="20"/>
      <c r="Y7" s="20"/>
      <c r="Z7" s="20"/>
      <c r="AA7" s="20"/>
      <c r="AB7" s="20"/>
      <c r="AC7" s="20"/>
      <c r="AD7" s="20"/>
      <c r="AE7" s="20"/>
    </row>
    <row r="8" spans="1:31" ht="21" customHeight="1" x14ac:dyDescent="0.4">
      <c r="B8" s="4" t="s">
        <v>10</v>
      </c>
      <c r="C8" s="17" t="s">
        <v>508</v>
      </c>
      <c r="D8" s="17"/>
      <c r="E8" s="17"/>
      <c r="G8" s="21" t="s">
        <v>10</v>
      </c>
      <c r="H8" s="22" t="s">
        <v>510</v>
      </c>
      <c r="I8" s="22"/>
      <c r="J8" s="22" t="s">
        <v>103</v>
      </c>
      <c r="K8" s="22"/>
      <c r="L8" s="22" t="s">
        <v>511</v>
      </c>
      <c r="M8" s="22"/>
      <c r="N8" s="22" t="s">
        <v>104</v>
      </c>
      <c r="O8" s="22"/>
      <c r="P8" s="22" t="s">
        <v>512</v>
      </c>
      <c r="Q8" s="22"/>
      <c r="R8" s="22" t="s">
        <v>513</v>
      </c>
      <c r="S8" s="22"/>
      <c r="T8" s="22" t="s">
        <v>101</v>
      </c>
      <c r="U8" s="22"/>
      <c r="V8" s="22" t="s">
        <v>105</v>
      </c>
      <c r="W8" s="22"/>
      <c r="X8" s="22" t="s">
        <v>515</v>
      </c>
      <c r="Y8" s="22"/>
      <c r="Z8" s="22" t="s">
        <v>516</v>
      </c>
      <c r="AA8" s="22"/>
      <c r="AB8" s="22" t="s">
        <v>517</v>
      </c>
      <c r="AC8" s="22"/>
      <c r="AD8" s="22" t="s">
        <v>518</v>
      </c>
      <c r="AE8" s="22"/>
    </row>
    <row r="9" spans="1:31" ht="21" customHeight="1" x14ac:dyDescent="0.4">
      <c r="B9" s="18" t="s">
        <v>10</v>
      </c>
      <c r="C9" s="19" t="s">
        <v>52</v>
      </c>
      <c r="D9" s="19" t="s">
        <v>51</v>
      </c>
      <c r="E9" s="19" t="s">
        <v>50</v>
      </c>
      <c r="G9" s="21"/>
      <c r="H9" s="22"/>
      <c r="I9" s="22"/>
      <c r="J9" s="22"/>
      <c r="K9" s="22"/>
      <c r="L9" s="22"/>
      <c r="M9" s="22"/>
      <c r="N9" s="22"/>
      <c r="O9" s="22"/>
      <c r="P9" s="22"/>
      <c r="Q9" s="22"/>
      <c r="R9" s="22"/>
      <c r="S9" s="22"/>
      <c r="T9" s="22"/>
      <c r="U9" s="22"/>
      <c r="V9" s="22"/>
      <c r="W9" s="22"/>
      <c r="X9" s="22"/>
      <c r="Y9" s="22"/>
      <c r="Z9" s="22"/>
      <c r="AA9" s="22"/>
      <c r="AB9" s="22"/>
      <c r="AC9" s="22"/>
      <c r="AD9" s="22"/>
      <c r="AE9" s="22"/>
    </row>
    <row r="10" spans="1:31" ht="21" customHeight="1" x14ac:dyDescent="0.4">
      <c r="B10" s="18"/>
      <c r="C10" s="19"/>
      <c r="D10" s="19"/>
      <c r="E10" s="19"/>
      <c r="G10" s="6" t="s">
        <v>10</v>
      </c>
      <c r="H10" s="23" t="s">
        <v>15</v>
      </c>
      <c r="I10" s="23"/>
      <c r="J10" s="23"/>
      <c r="K10" s="23"/>
      <c r="L10" s="23"/>
      <c r="M10" s="23"/>
      <c r="N10" s="23"/>
      <c r="O10" s="23"/>
      <c r="P10" s="23"/>
      <c r="Q10" s="23"/>
      <c r="R10" s="23"/>
      <c r="S10" s="23"/>
      <c r="T10" s="23"/>
      <c r="U10" s="23"/>
      <c r="V10" s="23"/>
      <c r="W10" s="23"/>
      <c r="X10" s="23"/>
      <c r="Y10" s="23"/>
      <c r="Z10" s="23"/>
      <c r="AA10" s="23"/>
      <c r="AB10" s="23"/>
      <c r="AC10" s="23"/>
      <c r="AD10" s="23"/>
      <c r="AE10" s="23"/>
    </row>
    <row r="11" spans="1:31" ht="30" x14ac:dyDescent="0.4">
      <c r="B11" s="4" t="s">
        <v>10</v>
      </c>
      <c r="C11" s="16" t="s">
        <v>15</v>
      </c>
      <c r="D11" s="16"/>
      <c r="E11" s="16"/>
      <c r="G11" s="6" t="s">
        <v>10</v>
      </c>
      <c r="H11" s="9" t="s">
        <v>16</v>
      </c>
      <c r="I11" s="9" t="s">
        <v>17</v>
      </c>
      <c r="J11" s="9" t="s">
        <v>16</v>
      </c>
      <c r="K11" s="9" t="s">
        <v>17</v>
      </c>
      <c r="L11" s="9" t="s">
        <v>16</v>
      </c>
      <c r="M11" s="9" t="s">
        <v>17</v>
      </c>
      <c r="N11" s="9" t="s">
        <v>16</v>
      </c>
      <c r="O11" s="9" t="s">
        <v>17</v>
      </c>
      <c r="P11" s="9" t="s">
        <v>16</v>
      </c>
      <c r="Q11" s="9" t="s">
        <v>17</v>
      </c>
      <c r="R11" s="9" t="s">
        <v>16</v>
      </c>
      <c r="S11" s="9" t="s">
        <v>17</v>
      </c>
      <c r="T11" s="9" t="s">
        <v>16</v>
      </c>
      <c r="U11" s="9" t="s">
        <v>17</v>
      </c>
      <c r="V11" s="9" t="s">
        <v>16</v>
      </c>
      <c r="W11" s="9" t="s">
        <v>17</v>
      </c>
      <c r="X11" s="9" t="s">
        <v>16</v>
      </c>
      <c r="Y11" s="9" t="s">
        <v>17</v>
      </c>
      <c r="Z11" s="9" t="s">
        <v>16</v>
      </c>
      <c r="AA11" s="9" t="s">
        <v>17</v>
      </c>
      <c r="AB11" s="9" t="s">
        <v>16</v>
      </c>
      <c r="AC11" s="9" t="s">
        <v>17</v>
      </c>
      <c r="AD11" s="9" t="s">
        <v>16</v>
      </c>
      <c r="AE11" s="9" t="s">
        <v>17</v>
      </c>
    </row>
    <row r="12" spans="1:31" x14ac:dyDescent="0.4">
      <c r="B12" s="4" t="s">
        <v>115</v>
      </c>
      <c r="C12" s="12">
        <v>10.51773</v>
      </c>
      <c r="D12" s="12">
        <v>-4.4040999999999997</v>
      </c>
      <c r="E12" s="12">
        <v>-4.45871</v>
      </c>
      <c r="G12" s="6" t="s">
        <v>52</v>
      </c>
      <c r="H12" s="6">
        <v>29</v>
      </c>
      <c r="I12" s="13">
        <v>10.5177</v>
      </c>
      <c r="J12" s="6">
        <v>29</v>
      </c>
      <c r="K12" s="13">
        <v>1.0770999999999999</v>
      </c>
      <c r="L12" s="6">
        <v>29</v>
      </c>
      <c r="M12" s="13">
        <v>1.4198999999999999</v>
      </c>
      <c r="N12" s="6">
        <v>29</v>
      </c>
      <c r="O12" s="13">
        <v>3.1533000000000002</v>
      </c>
      <c r="P12" s="6">
        <v>29</v>
      </c>
      <c r="Q12" s="13">
        <v>0.77805999999999997</v>
      </c>
      <c r="R12" s="6">
        <v>29</v>
      </c>
      <c r="S12" s="13">
        <v>-2.2654000000000001E-2</v>
      </c>
      <c r="T12" s="6">
        <v>29</v>
      </c>
      <c r="U12" s="13">
        <v>2.5855000000000001</v>
      </c>
      <c r="V12" s="6">
        <v>29</v>
      </c>
      <c r="W12" s="13">
        <v>1.3140000000000001</v>
      </c>
      <c r="X12" s="6">
        <v>29</v>
      </c>
      <c r="Y12" s="13">
        <v>-9.5753999999999998E-6</v>
      </c>
      <c r="Z12" s="6">
        <v>29</v>
      </c>
      <c r="AA12" s="13">
        <v>1.8352E-2</v>
      </c>
      <c r="AB12" s="6">
        <v>29</v>
      </c>
      <c r="AC12" s="13">
        <v>0.10634</v>
      </c>
      <c r="AD12" s="6">
        <v>29</v>
      </c>
      <c r="AE12" s="13">
        <v>8.7860999999999995E-2</v>
      </c>
    </row>
    <row r="13" spans="1:31" x14ac:dyDescent="0.4">
      <c r="B13" s="4" t="s">
        <v>116</v>
      </c>
      <c r="C13" s="12">
        <v>159.9341</v>
      </c>
      <c r="D13" s="12">
        <v>4.0316999999999998</v>
      </c>
      <c r="E13" s="12">
        <v>38.753700000000002</v>
      </c>
      <c r="G13" s="6" t="s">
        <v>51</v>
      </c>
      <c r="H13" s="6">
        <v>4</v>
      </c>
      <c r="I13" s="13">
        <v>-4.4040999999999997</v>
      </c>
      <c r="J13" s="6">
        <v>4</v>
      </c>
      <c r="K13" s="13">
        <v>0.32325999999999999</v>
      </c>
      <c r="L13" s="6">
        <v>4</v>
      </c>
      <c r="M13" s="13">
        <v>0.11359</v>
      </c>
      <c r="N13" s="6">
        <v>4</v>
      </c>
      <c r="O13" s="13">
        <v>-0.87002000000000002</v>
      </c>
      <c r="P13" s="6">
        <v>4</v>
      </c>
      <c r="Q13" s="13">
        <v>-2.6732</v>
      </c>
      <c r="R13" s="6">
        <v>4</v>
      </c>
      <c r="S13" s="13">
        <v>6.8801000000000001E-2</v>
      </c>
      <c r="T13" s="6">
        <v>4</v>
      </c>
      <c r="U13" s="13">
        <v>-2.7671000000000001</v>
      </c>
      <c r="V13" s="6">
        <v>4</v>
      </c>
      <c r="W13" s="13">
        <v>1.4001999999999999</v>
      </c>
      <c r="X13" s="6">
        <v>4</v>
      </c>
      <c r="Y13" s="13">
        <v>0</v>
      </c>
      <c r="Z13" s="6">
        <v>4</v>
      </c>
      <c r="AA13" s="13">
        <v>4.6293000000000001E-4</v>
      </c>
      <c r="AB13" s="6">
        <v>4</v>
      </c>
      <c r="AC13" s="13">
        <v>0</v>
      </c>
      <c r="AD13" s="6">
        <v>4</v>
      </c>
      <c r="AE13" s="13">
        <v>0</v>
      </c>
    </row>
    <row r="14" spans="1:31" x14ac:dyDescent="0.4">
      <c r="B14" s="4" t="s">
        <v>117</v>
      </c>
      <c r="C14" s="12">
        <v>18.675460000000001</v>
      </c>
      <c r="D14" s="12">
        <v>1.1453</v>
      </c>
      <c r="E14" s="12">
        <v>0.60285299999999997</v>
      </c>
      <c r="G14" s="6" t="s">
        <v>50</v>
      </c>
      <c r="H14" s="6">
        <v>16</v>
      </c>
      <c r="I14" s="13">
        <v>-4.45871</v>
      </c>
      <c r="J14" s="6">
        <v>16</v>
      </c>
      <c r="K14" s="13">
        <v>0.30585000000000001</v>
      </c>
      <c r="L14" s="6">
        <v>16</v>
      </c>
      <c r="M14" s="13">
        <v>0.69928999999999997</v>
      </c>
      <c r="N14" s="6">
        <v>16</v>
      </c>
      <c r="O14" s="13">
        <v>-2.6985000000000001</v>
      </c>
      <c r="P14" s="6">
        <v>16</v>
      </c>
      <c r="Q14" s="13">
        <v>-1.6286</v>
      </c>
      <c r="R14" s="6">
        <v>16</v>
      </c>
      <c r="S14" s="13">
        <v>3.1175999999999999E-2</v>
      </c>
      <c r="T14" s="6">
        <v>16</v>
      </c>
      <c r="U14" s="13">
        <v>-2.1324999999999998</v>
      </c>
      <c r="V14" s="6">
        <v>16</v>
      </c>
      <c r="W14" s="13">
        <v>0.75305999999999995</v>
      </c>
      <c r="X14" s="6">
        <v>16</v>
      </c>
      <c r="Y14" s="13">
        <v>0</v>
      </c>
      <c r="Z14" s="6">
        <v>16</v>
      </c>
      <c r="AA14" s="13">
        <v>0.13824</v>
      </c>
      <c r="AB14" s="6">
        <v>16</v>
      </c>
      <c r="AC14" s="13">
        <v>7.3038000000000006E-2</v>
      </c>
      <c r="AD14" s="6">
        <v>16</v>
      </c>
      <c r="AE14" s="13">
        <v>1.9369999999999999E-4</v>
      </c>
    </row>
    <row r="15" spans="1:31" x14ac:dyDescent="0.4">
      <c r="B15" s="4" t="s">
        <v>118</v>
      </c>
      <c r="C15" s="12">
        <v>9.0633719999999993</v>
      </c>
      <c r="D15" s="12">
        <v>-1.7410000000000001</v>
      </c>
      <c r="E15" s="12">
        <v>-2.5087999999999999</v>
      </c>
    </row>
    <row r="16" spans="1:31" x14ac:dyDescent="0.4">
      <c r="B16" s="4" t="s">
        <v>119</v>
      </c>
      <c r="C16" s="12">
        <v>6.9932610000000004</v>
      </c>
      <c r="D16" s="12">
        <v>-3.3384</v>
      </c>
      <c r="E16" s="12">
        <v>-5.3086599999999997</v>
      </c>
    </row>
    <row r="17" spans="2:5" x14ac:dyDescent="0.4">
      <c r="B17" s="4" t="s">
        <v>120</v>
      </c>
      <c r="C17" s="12">
        <v>-15.715820000000001</v>
      </c>
      <c r="D17" s="12">
        <v>-4.9356999999999998</v>
      </c>
      <c r="E17" s="12">
        <v>-11.916499999999999</v>
      </c>
    </row>
    <row r="18" spans="2:5" x14ac:dyDescent="0.4">
      <c r="B18" s="4" t="s">
        <v>10</v>
      </c>
      <c r="C18" s="4" t="s">
        <v>10</v>
      </c>
      <c r="D18" s="4" t="s">
        <v>10</v>
      </c>
      <c r="E18" s="4" t="s">
        <v>10</v>
      </c>
    </row>
    <row r="19" spans="2:5" x14ac:dyDescent="0.4">
      <c r="B19" s="4" t="s">
        <v>16</v>
      </c>
      <c r="C19" s="4">
        <v>29</v>
      </c>
      <c r="D19" s="4">
        <v>7</v>
      </c>
      <c r="E19" s="4">
        <v>16</v>
      </c>
    </row>
  </sheetData>
  <mergeCells count="24">
    <mergeCell ref="A3:R3"/>
    <mergeCell ref="A4:R4"/>
    <mergeCell ref="A5:C5"/>
    <mergeCell ref="C8:E8"/>
    <mergeCell ref="B9:B10"/>
    <mergeCell ref="C9:C10"/>
    <mergeCell ref="D9:D10"/>
    <mergeCell ref="E9:E10"/>
    <mergeCell ref="C11:E11"/>
    <mergeCell ref="H7:AE7"/>
    <mergeCell ref="G8:G9"/>
    <mergeCell ref="H8:I9"/>
    <mergeCell ref="J8:K9"/>
    <mergeCell ref="L8:M9"/>
    <mergeCell ref="N8:O9"/>
    <mergeCell ref="P8:Q9"/>
    <mergeCell ref="R8:S9"/>
    <mergeCell ref="T8:U9"/>
    <mergeCell ref="V8:W9"/>
    <mergeCell ref="X8:Y9"/>
    <mergeCell ref="Z8:AA9"/>
    <mergeCell ref="AB8:AC9"/>
    <mergeCell ref="AD8:AE9"/>
    <mergeCell ref="H10:AE10"/>
  </mergeCells>
  <hyperlinks>
    <hyperlink ref="A5" location="'List of contents'!A1" display="Back to 'List of contents'" xr:uid="{00000000-0004-0000-5500-000000000000}"/>
  </hyperlinks>
  <pageMargins left="0.7" right="0.7" top="0.75" bottom="0.75" header="0.3" footer="0.3"/>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sheetPr codeName="Sheet86"/>
  <dimension ref="A1:AC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16.21875" style="14" customWidth="1"/>
    <col min="8" max="100" width="10.77734375" style="14" customWidth="1"/>
    <col min="101" max="16384" width="8.77734375" style="14"/>
  </cols>
  <sheetData>
    <row r="1" spans="1:29" s="15" customFormat="1" ht="21.6" x14ac:dyDescent="0.45">
      <c r="A1" s="1" t="s">
        <v>861</v>
      </c>
    </row>
    <row r="2" spans="1:29" s="4" customFormat="1" ht="15" x14ac:dyDescent="0.35">
      <c r="A2" s="4" t="s">
        <v>10</v>
      </c>
    </row>
    <row r="3" spans="1:29" s="4" customFormat="1" ht="38.4" customHeight="1" x14ac:dyDescent="0.35">
      <c r="A3" s="24" t="s">
        <v>862</v>
      </c>
      <c r="B3" s="24"/>
      <c r="C3" s="24"/>
      <c r="D3" s="24"/>
      <c r="E3" s="24"/>
      <c r="F3" s="24"/>
      <c r="G3" s="24"/>
      <c r="H3" s="24"/>
      <c r="I3" s="24"/>
      <c r="J3" s="24"/>
      <c r="K3" s="24"/>
      <c r="L3" s="24"/>
      <c r="M3" s="24"/>
      <c r="N3" s="24"/>
      <c r="O3" s="24"/>
      <c r="P3" s="24"/>
      <c r="Q3" s="24"/>
      <c r="R3" s="24"/>
    </row>
    <row r="4" spans="1:29" s="4" customFormat="1" ht="15" x14ac:dyDescent="0.35">
      <c r="A4" s="18" t="s">
        <v>338</v>
      </c>
      <c r="B4" s="24"/>
      <c r="C4" s="24"/>
      <c r="D4" s="24"/>
      <c r="E4" s="24"/>
      <c r="F4" s="24"/>
      <c r="G4" s="24"/>
      <c r="H4" s="24"/>
      <c r="I4" s="24"/>
      <c r="J4" s="24"/>
      <c r="K4" s="24"/>
      <c r="L4" s="24"/>
      <c r="M4" s="24"/>
      <c r="N4" s="24"/>
      <c r="O4" s="24"/>
      <c r="P4" s="24"/>
      <c r="Q4" s="24"/>
      <c r="R4" s="24"/>
    </row>
    <row r="5" spans="1:29" x14ac:dyDescent="0.4">
      <c r="A5" s="25" t="s">
        <v>9</v>
      </c>
      <c r="B5" s="25"/>
      <c r="C5" s="25"/>
    </row>
    <row r="7" spans="1:29" x14ac:dyDescent="0.4">
      <c r="G7" s="6" t="s">
        <v>10</v>
      </c>
      <c r="H7" s="20" t="s">
        <v>531</v>
      </c>
      <c r="I7" s="20"/>
      <c r="J7" s="20"/>
      <c r="K7" s="20"/>
      <c r="L7" s="20"/>
      <c r="M7" s="20"/>
      <c r="N7" s="20"/>
      <c r="O7" s="20"/>
      <c r="P7" s="20"/>
      <c r="Q7" s="20"/>
      <c r="R7" s="20"/>
      <c r="S7" s="20"/>
      <c r="T7" s="20"/>
      <c r="U7" s="20"/>
      <c r="V7" s="20"/>
      <c r="W7" s="20"/>
      <c r="X7" s="20"/>
      <c r="Y7" s="20"/>
      <c r="Z7" s="20"/>
      <c r="AA7" s="20"/>
      <c r="AB7" s="20"/>
      <c r="AC7" s="20"/>
    </row>
    <row r="8" spans="1:29" ht="21" customHeight="1" x14ac:dyDescent="0.4">
      <c r="B8" s="4" t="s">
        <v>10</v>
      </c>
      <c r="C8" s="17" t="s">
        <v>530</v>
      </c>
      <c r="D8" s="17"/>
      <c r="E8" s="17"/>
      <c r="G8" s="21" t="s">
        <v>10</v>
      </c>
      <c r="H8" s="22" t="s">
        <v>510</v>
      </c>
      <c r="I8" s="22"/>
      <c r="J8" s="22" t="s">
        <v>103</v>
      </c>
      <c r="K8" s="22"/>
      <c r="L8" s="22" t="s">
        <v>102</v>
      </c>
      <c r="M8" s="22"/>
      <c r="N8" s="22" t="s">
        <v>104</v>
      </c>
      <c r="O8" s="22"/>
      <c r="P8" s="22" t="s">
        <v>532</v>
      </c>
      <c r="Q8" s="22"/>
      <c r="R8" s="22" t="s">
        <v>101</v>
      </c>
      <c r="S8" s="22"/>
      <c r="T8" s="22" t="s">
        <v>514</v>
      </c>
      <c r="U8" s="22"/>
      <c r="V8" s="22" t="s">
        <v>515</v>
      </c>
      <c r="W8" s="22"/>
      <c r="X8" s="22" t="s">
        <v>105</v>
      </c>
      <c r="Y8" s="22"/>
      <c r="Z8" s="22" t="s">
        <v>517</v>
      </c>
      <c r="AA8" s="22"/>
      <c r="AB8" s="22" t="s">
        <v>516</v>
      </c>
      <c r="AC8" s="22"/>
    </row>
    <row r="9" spans="1:29" ht="21" customHeight="1" x14ac:dyDescent="0.4">
      <c r="B9" s="18" t="s">
        <v>10</v>
      </c>
      <c r="C9" s="19" t="s">
        <v>57</v>
      </c>
      <c r="D9" s="19" t="s">
        <v>68</v>
      </c>
      <c r="E9" s="19" t="s">
        <v>69</v>
      </c>
      <c r="G9" s="21"/>
      <c r="H9" s="22"/>
      <c r="I9" s="22"/>
      <c r="J9" s="22"/>
      <c r="K9" s="22"/>
      <c r="L9" s="22"/>
      <c r="M9" s="22"/>
      <c r="N9" s="22"/>
      <c r="O9" s="22"/>
      <c r="P9" s="22"/>
      <c r="Q9" s="22"/>
      <c r="R9" s="22"/>
      <c r="S9" s="22"/>
      <c r="T9" s="22"/>
      <c r="U9" s="22"/>
      <c r="V9" s="22"/>
      <c r="W9" s="22"/>
      <c r="X9" s="22"/>
      <c r="Y9" s="22"/>
      <c r="Z9" s="22"/>
      <c r="AA9" s="22"/>
      <c r="AB9" s="22"/>
      <c r="AC9" s="22"/>
    </row>
    <row r="10" spans="1:29" ht="21" customHeight="1" x14ac:dyDescent="0.4">
      <c r="B10" s="18"/>
      <c r="C10" s="19"/>
      <c r="D10" s="19"/>
      <c r="E10" s="19"/>
      <c r="G10" s="6" t="s">
        <v>10</v>
      </c>
      <c r="H10" s="23" t="s">
        <v>15</v>
      </c>
      <c r="I10" s="23"/>
      <c r="J10" s="23"/>
      <c r="K10" s="23"/>
      <c r="L10" s="23"/>
      <c r="M10" s="23"/>
      <c r="N10" s="23"/>
      <c r="O10" s="23"/>
      <c r="P10" s="23"/>
      <c r="Q10" s="23"/>
      <c r="R10" s="23"/>
      <c r="S10" s="23"/>
      <c r="T10" s="23"/>
      <c r="U10" s="23"/>
      <c r="V10" s="23"/>
      <c r="W10" s="23"/>
      <c r="X10" s="23"/>
      <c r="Y10" s="23"/>
      <c r="Z10" s="23"/>
      <c r="AA10" s="23"/>
      <c r="AB10" s="23"/>
      <c r="AC10" s="23"/>
    </row>
    <row r="11" spans="1:29" ht="30" x14ac:dyDescent="0.4">
      <c r="B11" s="4" t="s">
        <v>10</v>
      </c>
      <c r="C11" s="16" t="s">
        <v>15</v>
      </c>
      <c r="D11" s="16"/>
      <c r="E11" s="16"/>
      <c r="G11" s="6" t="s">
        <v>10</v>
      </c>
      <c r="H11" s="9" t="s">
        <v>16</v>
      </c>
      <c r="I11" s="9" t="s">
        <v>17</v>
      </c>
      <c r="J11" s="9" t="s">
        <v>16</v>
      </c>
      <c r="K11" s="9" t="s">
        <v>17</v>
      </c>
      <c r="L11" s="9" t="s">
        <v>16</v>
      </c>
      <c r="M11" s="9" t="s">
        <v>17</v>
      </c>
      <c r="N11" s="9" t="s">
        <v>16</v>
      </c>
      <c r="O11" s="9" t="s">
        <v>17</v>
      </c>
      <c r="P11" s="9" t="s">
        <v>16</v>
      </c>
      <c r="Q11" s="9" t="s">
        <v>17</v>
      </c>
      <c r="R11" s="9" t="s">
        <v>16</v>
      </c>
      <c r="S11" s="9" t="s">
        <v>17</v>
      </c>
      <c r="T11" s="9" t="s">
        <v>16</v>
      </c>
      <c r="U11" s="9" t="s">
        <v>17</v>
      </c>
      <c r="V11" s="9" t="s">
        <v>16</v>
      </c>
      <c r="W11" s="9" t="s">
        <v>17</v>
      </c>
      <c r="X11" s="9" t="s">
        <v>16</v>
      </c>
      <c r="Y11" s="9" t="s">
        <v>17</v>
      </c>
      <c r="Z11" s="9" t="s">
        <v>16</v>
      </c>
      <c r="AA11" s="9" t="s">
        <v>17</v>
      </c>
      <c r="AB11" s="9" t="s">
        <v>16</v>
      </c>
      <c r="AC11" s="9" t="s">
        <v>17</v>
      </c>
    </row>
    <row r="12" spans="1:29" x14ac:dyDescent="0.4">
      <c r="B12" s="4" t="s">
        <v>115</v>
      </c>
      <c r="C12" s="12">
        <v>0.94334399999999996</v>
      </c>
      <c r="D12" s="12">
        <v>2.10351</v>
      </c>
      <c r="E12" s="12">
        <v>-1.5876600000000001</v>
      </c>
      <c r="G12" s="6" t="s">
        <v>57</v>
      </c>
      <c r="H12" s="6">
        <v>41</v>
      </c>
      <c r="I12" s="13">
        <v>0.94333999999999996</v>
      </c>
      <c r="J12" s="6">
        <v>41</v>
      </c>
      <c r="K12" s="13">
        <v>-3.8313E-2</v>
      </c>
      <c r="L12" s="6">
        <v>41</v>
      </c>
      <c r="M12" s="13">
        <v>0.46836</v>
      </c>
      <c r="N12" s="6">
        <v>41</v>
      </c>
      <c r="O12" s="13">
        <v>-0.28161999999999998</v>
      </c>
      <c r="P12" s="6">
        <v>41</v>
      </c>
      <c r="Q12" s="13">
        <v>1.0116E-2</v>
      </c>
      <c r="R12" s="6">
        <v>41</v>
      </c>
      <c r="S12" s="13">
        <v>-2.1939000000000002</v>
      </c>
      <c r="T12" s="6">
        <v>41</v>
      </c>
      <c r="U12" s="13">
        <v>0.63388</v>
      </c>
      <c r="V12" s="6">
        <v>41</v>
      </c>
      <c r="W12" s="13">
        <v>-1.0243E-2</v>
      </c>
      <c r="X12" s="6">
        <v>41</v>
      </c>
      <c r="Y12" s="13">
        <v>2.0615000000000001</v>
      </c>
      <c r="Z12" s="6">
        <v>41</v>
      </c>
      <c r="AA12" s="13">
        <v>-2.5669000000000001E-2</v>
      </c>
      <c r="AB12" s="6">
        <v>41</v>
      </c>
      <c r="AC12" s="13">
        <v>-0.33706000000000003</v>
      </c>
    </row>
    <row r="13" spans="1:29" x14ac:dyDescent="0.4">
      <c r="B13" s="4" t="s">
        <v>116</v>
      </c>
      <c r="C13" s="12">
        <v>55.005299999999998</v>
      </c>
      <c r="D13" s="12">
        <v>55.005299999999998</v>
      </c>
      <c r="E13" s="12">
        <v>18.081199999999999</v>
      </c>
      <c r="G13" s="6" t="s">
        <v>68</v>
      </c>
      <c r="H13" s="6">
        <v>17</v>
      </c>
      <c r="I13" s="13">
        <v>2.1034999999999999</v>
      </c>
      <c r="J13" s="6">
        <v>17</v>
      </c>
      <c r="K13" s="13">
        <v>-3.1368E-2</v>
      </c>
      <c r="L13" s="6">
        <v>17</v>
      </c>
      <c r="M13" s="13">
        <v>0.25461</v>
      </c>
      <c r="N13" s="6">
        <v>17</v>
      </c>
      <c r="O13" s="13">
        <v>-8.1644999999999995E-2</v>
      </c>
      <c r="P13" s="6">
        <v>17</v>
      </c>
      <c r="Q13" s="13">
        <v>1.4800000000000001E-2</v>
      </c>
      <c r="R13" s="6">
        <v>17</v>
      </c>
      <c r="S13" s="13">
        <v>-1.954</v>
      </c>
      <c r="T13" s="6">
        <v>17</v>
      </c>
      <c r="U13" s="13">
        <v>0.90320999999999996</v>
      </c>
      <c r="V13" s="6">
        <v>17</v>
      </c>
      <c r="W13" s="13">
        <v>-1.3464E-2</v>
      </c>
      <c r="X13" s="6">
        <v>17</v>
      </c>
      <c r="Y13" s="13">
        <v>2.7959999999999998</v>
      </c>
      <c r="Z13" s="6">
        <v>17</v>
      </c>
      <c r="AA13" s="13">
        <v>-4.2021000000000003E-2</v>
      </c>
      <c r="AB13" s="6">
        <v>17</v>
      </c>
      <c r="AC13" s="13">
        <v>-0.43136000000000002</v>
      </c>
    </row>
    <row r="14" spans="1:29" x14ac:dyDescent="0.4">
      <c r="B14" s="4" t="s">
        <v>117</v>
      </c>
      <c r="C14" s="12">
        <v>4.5333300000000003</v>
      </c>
      <c r="D14" s="12">
        <v>5.00563</v>
      </c>
      <c r="E14" s="12">
        <v>3.8792900000000001</v>
      </c>
      <c r="G14" s="6" t="s">
        <v>69</v>
      </c>
      <c r="H14" s="6">
        <v>23</v>
      </c>
      <c r="I14" s="13">
        <v>-1.5876999999999999</v>
      </c>
      <c r="J14" s="6">
        <v>23</v>
      </c>
      <c r="K14" s="13">
        <v>3.177E-2</v>
      </c>
      <c r="L14" s="6">
        <v>23</v>
      </c>
      <c r="M14" s="13">
        <v>3.4751999999999998E-2</v>
      </c>
      <c r="N14" s="6">
        <v>23</v>
      </c>
      <c r="O14" s="13">
        <v>-1.8387</v>
      </c>
      <c r="P14" s="6">
        <v>23</v>
      </c>
      <c r="Q14" s="13">
        <v>0</v>
      </c>
      <c r="R14" s="6">
        <v>23</v>
      </c>
      <c r="S14" s="13">
        <v>-0.39771000000000001</v>
      </c>
      <c r="T14" s="6">
        <v>23</v>
      </c>
      <c r="U14" s="13">
        <v>0.14198</v>
      </c>
      <c r="V14" s="6">
        <v>23</v>
      </c>
      <c r="W14" s="13">
        <v>0</v>
      </c>
      <c r="X14" s="6">
        <v>23</v>
      </c>
      <c r="Y14" s="13">
        <v>-0.65237999999999996</v>
      </c>
      <c r="Z14" s="6">
        <v>23</v>
      </c>
      <c r="AA14" s="13">
        <v>0</v>
      </c>
      <c r="AB14" s="6">
        <v>23</v>
      </c>
      <c r="AC14" s="13">
        <v>-1.1892E-2</v>
      </c>
    </row>
    <row r="15" spans="1:29" x14ac:dyDescent="0.4">
      <c r="B15" s="4" t="s">
        <v>118</v>
      </c>
      <c r="C15" s="12">
        <v>0.45765099999999997</v>
      </c>
      <c r="D15" s="12">
        <v>2.0353699999999999</v>
      </c>
      <c r="E15" s="12">
        <v>-2.0578599999999998</v>
      </c>
    </row>
    <row r="16" spans="1:29" x14ac:dyDescent="0.4">
      <c r="B16" s="4" t="s">
        <v>119</v>
      </c>
      <c r="C16" s="12">
        <v>-7.5420299999999996</v>
      </c>
      <c r="D16" s="12">
        <v>-1.6173200000000001</v>
      </c>
      <c r="E16" s="12">
        <v>-7.7165400000000002</v>
      </c>
    </row>
    <row r="17" spans="2:5" x14ac:dyDescent="0.4">
      <c r="B17" s="4" t="s">
        <v>120</v>
      </c>
      <c r="C17" s="12">
        <v>-20.950500000000002</v>
      </c>
      <c r="D17" s="12">
        <v>-13.9125</v>
      </c>
      <c r="E17" s="12">
        <v>-84.411500000000004</v>
      </c>
    </row>
    <row r="18" spans="2:5" x14ac:dyDescent="0.4">
      <c r="B18" s="4" t="s">
        <v>10</v>
      </c>
      <c r="C18" s="4" t="s">
        <v>10</v>
      </c>
      <c r="D18" s="4" t="s">
        <v>10</v>
      </c>
      <c r="E18" s="4" t="s">
        <v>10</v>
      </c>
    </row>
    <row r="19" spans="2:5" x14ac:dyDescent="0.4">
      <c r="B19" s="4" t="s">
        <v>16</v>
      </c>
      <c r="C19" s="4">
        <v>41</v>
      </c>
      <c r="D19" s="4">
        <v>17</v>
      </c>
      <c r="E19" s="4">
        <v>23</v>
      </c>
    </row>
  </sheetData>
  <mergeCells count="23">
    <mergeCell ref="A3:R3"/>
    <mergeCell ref="A4:R4"/>
    <mergeCell ref="A5:C5"/>
    <mergeCell ref="C8:E8"/>
    <mergeCell ref="B9:B10"/>
    <mergeCell ref="C9:C10"/>
    <mergeCell ref="D9:D10"/>
    <mergeCell ref="E9:E10"/>
    <mergeCell ref="C11:E11"/>
    <mergeCell ref="H7:AC7"/>
    <mergeCell ref="G8:G9"/>
    <mergeCell ref="H8:I9"/>
    <mergeCell ref="J8:K9"/>
    <mergeCell ref="L8:M9"/>
    <mergeCell ref="N8:O9"/>
    <mergeCell ref="P8:Q9"/>
    <mergeCell ref="R8:S9"/>
    <mergeCell ref="T8:U9"/>
    <mergeCell ref="V8:W9"/>
    <mergeCell ref="X8:Y9"/>
    <mergeCell ref="Z8:AA9"/>
    <mergeCell ref="AB8:AC9"/>
    <mergeCell ref="H10:AC10"/>
  </mergeCells>
  <hyperlinks>
    <hyperlink ref="A5" location="'List of contents'!A1" display="Back to 'List of contents'" xr:uid="{00000000-0004-0000-5600-000000000000}"/>
  </hyperlinks>
  <pageMargins left="0.7" right="0.7" top="0.75" bottom="0.75" header="0.3" footer="0.3"/>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sheetPr codeName="Sheet87"/>
  <dimension ref="A1:AC19"/>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6" width="10.77734375" style="14" customWidth="1"/>
    <col min="7" max="7" width="21.21875" style="14" customWidth="1"/>
    <col min="8" max="100" width="10.77734375" style="14" customWidth="1"/>
    <col min="101" max="16384" width="8.77734375" style="14"/>
  </cols>
  <sheetData>
    <row r="1" spans="1:29" s="15" customFormat="1" ht="21.6" x14ac:dyDescent="0.45">
      <c r="A1" s="1" t="s">
        <v>863</v>
      </c>
    </row>
    <row r="2" spans="1:29" s="4" customFormat="1" ht="15" x14ac:dyDescent="0.35">
      <c r="A2" s="4" t="s">
        <v>57</v>
      </c>
    </row>
    <row r="3" spans="1:29" s="4" customFormat="1" ht="38.25" customHeight="1" x14ac:dyDescent="0.35">
      <c r="A3" s="24" t="s">
        <v>864</v>
      </c>
      <c r="B3" s="24"/>
      <c r="C3" s="24"/>
      <c r="D3" s="24"/>
      <c r="E3" s="24"/>
      <c r="F3" s="24"/>
      <c r="G3" s="24"/>
      <c r="H3" s="24"/>
      <c r="I3" s="24"/>
      <c r="J3" s="24"/>
      <c r="K3" s="24"/>
      <c r="L3" s="24"/>
      <c r="M3" s="24"/>
      <c r="N3" s="24"/>
      <c r="O3" s="24"/>
      <c r="P3" s="24"/>
      <c r="Q3" s="24"/>
      <c r="R3" s="24"/>
    </row>
    <row r="4" spans="1:29" s="4" customFormat="1" ht="15" x14ac:dyDescent="0.35">
      <c r="A4" s="18" t="s">
        <v>199</v>
      </c>
      <c r="B4" s="24"/>
      <c r="C4" s="24"/>
      <c r="D4" s="24"/>
      <c r="E4" s="24"/>
      <c r="F4" s="24"/>
      <c r="G4" s="24"/>
      <c r="H4" s="24"/>
      <c r="I4" s="24"/>
      <c r="J4" s="24"/>
      <c r="K4" s="24"/>
      <c r="L4" s="24"/>
      <c r="M4" s="24"/>
      <c r="N4" s="24"/>
      <c r="O4" s="24"/>
      <c r="P4" s="24"/>
      <c r="Q4" s="24"/>
      <c r="R4" s="24"/>
    </row>
    <row r="5" spans="1:29" x14ac:dyDescent="0.4">
      <c r="A5" s="25" t="s">
        <v>9</v>
      </c>
      <c r="B5" s="25"/>
      <c r="C5" s="25"/>
    </row>
    <row r="7" spans="1:29" x14ac:dyDescent="0.4">
      <c r="G7" s="6" t="s">
        <v>10</v>
      </c>
      <c r="H7" s="20" t="s">
        <v>531</v>
      </c>
      <c r="I7" s="20"/>
      <c r="J7" s="20"/>
      <c r="K7" s="20"/>
      <c r="L7" s="20"/>
      <c r="M7" s="20"/>
      <c r="N7" s="20"/>
      <c r="O7" s="20"/>
      <c r="P7" s="20"/>
      <c r="Q7" s="20"/>
      <c r="R7" s="20"/>
      <c r="S7" s="20"/>
      <c r="T7" s="20"/>
      <c r="U7" s="20"/>
      <c r="V7" s="20"/>
      <c r="W7" s="20"/>
      <c r="X7" s="20"/>
      <c r="Y7" s="20"/>
      <c r="Z7" s="20"/>
      <c r="AA7" s="20"/>
      <c r="AB7" s="20"/>
      <c r="AC7" s="20"/>
    </row>
    <row r="8" spans="1:29" ht="21" customHeight="1" x14ac:dyDescent="0.4">
      <c r="B8" s="4" t="s">
        <v>10</v>
      </c>
      <c r="C8" s="17" t="s">
        <v>534</v>
      </c>
      <c r="D8" s="17"/>
      <c r="E8" s="17"/>
      <c r="G8" s="21" t="s">
        <v>10</v>
      </c>
      <c r="H8" s="22" t="s">
        <v>510</v>
      </c>
      <c r="I8" s="22"/>
      <c r="J8" s="22" t="s">
        <v>103</v>
      </c>
      <c r="K8" s="22"/>
      <c r="L8" s="22" t="s">
        <v>102</v>
      </c>
      <c r="M8" s="22"/>
      <c r="N8" s="22" t="s">
        <v>104</v>
      </c>
      <c r="O8" s="22"/>
      <c r="P8" s="22" t="s">
        <v>532</v>
      </c>
      <c r="Q8" s="22"/>
      <c r="R8" s="22" t="s">
        <v>101</v>
      </c>
      <c r="S8" s="22"/>
      <c r="T8" s="22" t="s">
        <v>514</v>
      </c>
      <c r="U8" s="22"/>
      <c r="V8" s="22" t="s">
        <v>515</v>
      </c>
      <c r="W8" s="22"/>
      <c r="X8" s="22" t="s">
        <v>105</v>
      </c>
      <c r="Y8" s="22"/>
      <c r="Z8" s="22" t="s">
        <v>517</v>
      </c>
      <c r="AA8" s="22"/>
      <c r="AB8" s="22" t="s">
        <v>516</v>
      </c>
      <c r="AC8" s="22"/>
    </row>
    <row r="9" spans="1:29" ht="21" customHeight="1" x14ac:dyDescent="0.4">
      <c r="B9" s="18" t="s">
        <v>10</v>
      </c>
      <c r="C9" s="19" t="s">
        <v>52</v>
      </c>
      <c r="D9" s="19" t="s">
        <v>51</v>
      </c>
      <c r="E9" s="19" t="s">
        <v>50</v>
      </c>
      <c r="G9" s="21"/>
      <c r="H9" s="22"/>
      <c r="I9" s="22"/>
      <c r="J9" s="22"/>
      <c r="K9" s="22"/>
      <c r="L9" s="22"/>
      <c r="M9" s="22"/>
      <c r="N9" s="22"/>
      <c r="O9" s="22"/>
      <c r="P9" s="22"/>
      <c r="Q9" s="22"/>
      <c r="R9" s="22"/>
      <c r="S9" s="22"/>
      <c r="T9" s="22"/>
      <c r="U9" s="22"/>
      <c r="V9" s="22"/>
      <c r="W9" s="22"/>
      <c r="X9" s="22"/>
      <c r="Y9" s="22"/>
      <c r="Z9" s="22"/>
      <c r="AA9" s="22"/>
      <c r="AB9" s="22"/>
      <c r="AC9" s="22"/>
    </row>
    <row r="10" spans="1:29" ht="21" customHeight="1" x14ac:dyDescent="0.4">
      <c r="B10" s="18"/>
      <c r="C10" s="19"/>
      <c r="D10" s="19"/>
      <c r="E10" s="19"/>
      <c r="G10" s="6" t="s">
        <v>10</v>
      </c>
      <c r="H10" s="23" t="s">
        <v>15</v>
      </c>
      <c r="I10" s="23"/>
      <c r="J10" s="23"/>
      <c r="K10" s="23"/>
      <c r="L10" s="23"/>
      <c r="M10" s="23"/>
      <c r="N10" s="23"/>
      <c r="O10" s="23"/>
      <c r="P10" s="23"/>
      <c r="Q10" s="23"/>
      <c r="R10" s="23"/>
      <c r="S10" s="23"/>
      <c r="T10" s="23"/>
      <c r="U10" s="23"/>
      <c r="V10" s="23"/>
      <c r="W10" s="23"/>
      <c r="X10" s="23"/>
      <c r="Y10" s="23"/>
      <c r="Z10" s="23"/>
      <c r="AA10" s="23"/>
      <c r="AB10" s="23"/>
      <c r="AC10" s="23"/>
    </row>
    <row r="11" spans="1:29" ht="30" x14ac:dyDescent="0.4">
      <c r="B11" s="4" t="s">
        <v>10</v>
      </c>
      <c r="C11" s="16" t="s">
        <v>15</v>
      </c>
      <c r="D11" s="16"/>
      <c r="E11" s="16"/>
      <c r="G11" s="6" t="s">
        <v>10</v>
      </c>
      <c r="H11" s="9" t="s">
        <v>16</v>
      </c>
      <c r="I11" s="9" t="s">
        <v>17</v>
      </c>
      <c r="J11" s="9" t="s">
        <v>16</v>
      </c>
      <c r="K11" s="9" t="s">
        <v>17</v>
      </c>
      <c r="L11" s="9" t="s">
        <v>16</v>
      </c>
      <c r="M11" s="9" t="s">
        <v>17</v>
      </c>
      <c r="N11" s="9" t="s">
        <v>16</v>
      </c>
      <c r="O11" s="9" t="s">
        <v>17</v>
      </c>
      <c r="P11" s="9" t="s">
        <v>16</v>
      </c>
      <c r="Q11" s="9" t="s">
        <v>17</v>
      </c>
      <c r="R11" s="9" t="s">
        <v>16</v>
      </c>
      <c r="S11" s="9" t="s">
        <v>17</v>
      </c>
      <c r="T11" s="9" t="s">
        <v>16</v>
      </c>
      <c r="U11" s="9" t="s">
        <v>17</v>
      </c>
      <c r="V11" s="9" t="s">
        <v>16</v>
      </c>
      <c r="W11" s="9" t="s">
        <v>17</v>
      </c>
      <c r="X11" s="9" t="s">
        <v>16</v>
      </c>
      <c r="Y11" s="9" t="s">
        <v>17</v>
      </c>
      <c r="Z11" s="9" t="s">
        <v>16</v>
      </c>
      <c r="AA11" s="9" t="s">
        <v>17</v>
      </c>
      <c r="AB11" s="9" t="s">
        <v>16</v>
      </c>
      <c r="AC11" s="9" t="s">
        <v>17</v>
      </c>
    </row>
    <row r="12" spans="1:29" x14ac:dyDescent="0.4">
      <c r="B12" s="4" t="s">
        <v>115</v>
      </c>
      <c r="C12" s="12">
        <v>0.96038599999999996</v>
      </c>
      <c r="D12" s="12">
        <v>3.0225499999999998</v>
      </c>
      <c r="E12" s="12">
        <v>-11.506500000000001</v>
      </c>
      <c r="G12" s="6" t="s">
        <v>52</v>
      </c>
      <c r="H12" s="6">
        <v>26</v>
      </c>
      <c r="I12" s="13">
        <v>0.96038599999999996</v>
      </c>
      <c r="J12" s="6">
        <v>26</v>
      </c>
      <c r="K12" s="13">
        <v>-0.38928000000000001</v>
      </c>
      <c r="L12" s="6">
        <v>26</v>
      </c>
      <c r="M12" s="13">
        <v>0.96099000000000001</v>
      </c>
      <c r="N12" s="6">
        <v>26</v>
      </c>
      <c r="O12" s="13">
        <v>-6.7851999999999996E-2</v>
      </c>
      <c r="P12" s="6">
        <v>26</v>
      </c>
      <c r="Q12" s="13">
        <v>2.7029000000000001E-2</v>
      </c>
      <c r="R12" s="6">
        <v>26</v>
      </c>
      <c r="S12" s="13">
        <v>-0.12039999999999999</v>
      </c>
      <c r="T12" s="6">
        <v>26</v>
      </c>
      <c r="U12" s="13">
        <v>1.0486</v>
      </c>
      <c r="V12" s="6">
        <v>26</v>
      </c>
      <c r="W12" s="13">
        <v>-5.4783000000000002E-4</v>
      </c>
      <c r="X12" s="6">
        <v>26</v>
      </c>
      <c r="Y12" s="13">
        <v>-0.79464999999999997</v>
      </c>
      <c r="Z12" s="6">
        <v>26</v>
      </c>
      <c r="AA12" s="13">
        <v>2.6360999999999999E-2</v>
      </c>
      <c r="AB12" s="6">
        <v>26</v>
      </c>
      <c r="AC12" s="13">
        <v>-6.5409999999999996E-2</v>
      </c>
    </row>
    <row r="13" spans="1:29" x14ac:dyDescent="0.4">
      <c r="B13" s="4" t="s">
        <v>116</v>
      </c>
      <c r="C13" s="12">
        <v>21.903199999999998</v>
      </c>
      <c r="D13" s="12">
        <v>55.005299999999998</v>
      </c>
      <c r="E13" s="12">
        <v>0.45765099999999997</v>
      </c>
      <c r="G13" s="6" t="s">
        <v>51</v>
      </c>
      <c r="H13" s="6">
        <v>7</v>
      </c>
      <c r="I13" s="13">
        <v>3.0225499999999998</v>
      </c>
      <c r="J13" s="6">
        <v>7</v>
      </c>
      <c r="K13" s="13">
        <v>0.41991000000000001</v>
      </c>
      <c r="L13" s="6">
        <v>7</v>
      </c>
      <c r="M13" s="13">
        <v>-0.13785</v>
      </c>
      <c r="N13" s="6">
        <v>7</v>
      </c>
      <c r="O13" s="13">
        <v>-0.53337000000000001</v>
      </c>
      <c r="P13" s="6">
        <v>7</v>
      </c>
      <c r="Q13" s="13">
        <v>-9.8408000000000002E-3</v>
      </c>
      <c r="R13" s="6">
        <v>7</v>
      </c>
      <c r="S13" s="13">
        <v>-3.6128999999999998</v>
      </c>
      <c r="T13" s="6">
        <v>7</v>
      </c>
      <c r="U13" s="13">
        <v>0.32862999999999998</v>
      </c>
      <c r="V13" s="6">
        <v>7</v>
      </c>
      <c r="W13" s="13">
        <v>-2.4302000000000001E-2</v>
      </c>
      <c r="X13" s="6">
        <v>7</v>
      </c>
      <c r="Y13" s="13">
        <v>6.2077</v>
      </c>
      <c r="Z13" s="6">
        <v>7</v>
      </c>
      <c r="AA13" s="13">
        <v>-7.8036999999999995E-2</v>
      </c>
      <c r="AB13" s="6">
        <v>7</v>
      </c>
      <c r="AC13" s="13">
        <v>-0.74153000000000002</v>
      </c>
    </row>
    <row r="14" spans="1:29" x14ac:dyDescent="0.4">
      <c r="B14" s="4" t="s">
        <v>117</v>
      </c>
      <c r="C14" s="12">
        <v>6.2277500000000003</v>
      </c>
      <c r="D14" s="12">
        <v>4.8654299999999999</v>
      </c>
      <c r="E14" s="12">
        <v>-2.6923699999999999</v>
      </c>
      <c r="G14" s="6" t="s">
        <v>50</v>
      </c>
      <c r="H14" s="6">
        <v>8</v>
      </c>
      <c r="I14" s="13">
        <v>-11.506500000000001</v>
      </c>
      <c r="J14" s="6">
        <v>8</v>
      </c>
      <c r="K14" s="13">
        <v>-8.9779999999999999E-2</v>
      </c>
      <c r="L14" s="6">
        <v>8</v>
      </c>
      <c r="M14" s="13">
        <v>0.32158999999999999</v>
      </c>
      <c r="N14" s="6">
        <v>8</v>
      </c>
      <c r="O14" s="13">
        <v>-0.41239999999999999</v>
      </c>
      <c r="P14" s="6">
        <v>8</v>
      </c>
      <c r="Q14" s="13">
        <v>0</v>
      </c>
      <c r="R14" s="6">
        <v>8</v>
      </c>
      <c r="S14" s="13">
        <v>-9.5237999999999996</v>
      </c>
      <c r="T14" s="6">
        <v>8</v>
      </c>
      <c r="U14" s="13">
        <v>-0.70508000000000004</v>
      </c>
      <c r="V14" s="6">
        <v>8</v>
      </c>
      <c r="W14" s="13">
        <v>-5.1637999999999999E-4</v>
      </c>
      <c r="X14" s="6">
        <v>8</v>
      </c>
      <c r="Y14" s="13">
        <v>-0.82989000000000002</v>
      </c>
      <c r="Z14" s="6">
        <v>8</v>
      </c>
      <c r="AA14" s="13">
        <v>-0.11026</v>
      </c>
      <c r="AB14" s="6">
        <v>8</v>
      </c>
      <c r="AC14" s="13">
        <v>-2.1565E-3</v>
      </c>
    </row>
    <row r="15" spans="1:29" x14ac:dyDescent="0.4">
      <c r="B15" s="4" t="s">
        <v>118</v>
      </c>
      <c r="C15" s="12">
        <v>2.61944</v>
      </c>
      <c r="D15" s="12">
        <v>1.8832899999999999</v>
      </c>
      <c r="E15" s="12">
        <v>-9.3041</v>
      </c>
    </row>
    <row r="16" spans="1:29" x14ac:dyDescent="0.4">
      <c r="B16" s="4" t="s">
        <v>119</v>
      </c>
      <c r="C16" s="12">
        <v>-6.1000300000000003</v>
      </c>
      <c r="D16" s="12">
        <v>-5.3667999999999996</v>
      </c>
      <c r="E16" s="12">
        <v>-12.7819</v>
      </c>
    </row>
    <row r="17" spans="2:5" x14ac:dyDescent="0.4">
      <c r="B17" s="4" t="s">
        <v>120</v>
      </c>
      <c r="C17" s="12">
        <v>-20.950500000000002</v>
      </c>
      <c r="D17" s="12">
        <v>-13.9125</v>
      </c>
      <c r="E17" s="12">
        <v>-15.698499999999999</v>
      </c>
    </row>
    <row r="18" spans="2:5" x14ac:dyDescent="0.4">
      <c r="B18" s="4" t="s">
        <v>10</v>
      </c>
      <c r="C18" s="4" t="s">
        <v>10</v>
      </c>
      <c r="D18" s="4" t="s">
        <v>10</v>
      </c>
      <c r="E18" s="4" t="s">
        <v>10</v>
      </c>
    </row>
    <row r="19" spans="2:5" x14ac:dyDescent="0.4">
      <c r="B19" s="4" t="s">
        <v>16</v>
      </c>
      <c r="C19" s="4">
        <v>26</v>
      </c>
      <c r="D19" s="4">
        <v>7</v>
      </c>
      <c r="E19" s="4">
        <v>8</v>
      </c>
    </row>
  </sheetData>
  <mergeCells count="23">
    <mergeCell ref="A3:R3"/>
    <mergeCell ref="A4:R4"/>
    <mergeCell ref="A5:C5"/>
    <mergeCell ref="C8:E8"/>
    <mergeCell ref="B9:B10"/>
    <mergeCell ref="C9:C10"/>
    <mergeCell ref="D9:D10"/>
    <mergeCell ref="E9:E10"/>
    <mergeCell ref="C11:E11"/>
    <mergeCell ref="H7:AC7"/>
    <mergeCell ref="G8:G9"/>
    <mergeCell ref="H8:I9"/>
    <mergeCell ref="J8:K9"/>
    <mergeCell ref="L8:M9"/>
    <mergeCell ref="N8:O9"/>
    <mergeCell ref="P8:Q9"/>
    <mergeCell ref="R8:S9"/>
    <mergeCell ref="T8:U9"/>
    <mergeCell ref="V8:W9"/>
    <mergeCell ref="X8:Y9"/>
    <mergeCell ref="Z8:AA9"/>
    <mergeCell ref="AB8:AC9"/>
    <mergeCell ref="H10:AC10"/>
  </mergeCells>
  <hyperlinks>
    <hyperlink ref="A5" location="'List of contents'!A1" display="Back to 'List of contents'" xr:uid="{00000000-0004-0000-5700-000000000000}"/>
  </hyperlinks>
  <pageMargins left="0.7" right="0.7" top="0.75" bottom="0.75" header="0.3" footer="0.3"/>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sheetPr codeName="Sheet88"/>
  <dimension ref="A1:T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0" s="15" customFormat="1" ht="20.399999999999999" x14ac:dyDescent="0.45">
      <c r="A1" s="1" t="s">
        <v>537</v>
      </c>
    </row>
    <row r="2" spans="1:20" s="4" customFormat="1" ht="15" x14ac:dyDescent="0.35">
      <c r="A2" s="4" t="s">
        <v>6</v>
      </c>
    </row>
    <row r="3" spans="1:20" s="4" customFormat="1" ht="15" x14ac:dyDescent="0.35">
      <c r="A3" s="24" t="s">
        <v>10</v>
      </c>
      <c r="B3" s="24"/>
      <c r="C3" s="24"/>
      <c r="D3" s="24"/>
      <c r="E3" s="24"/>
      <c r="F3" s="24"/>
      <c r="G3" s="24"/>
      <c r="H3" s="24"/>
      <c r="I3" s="24"/>
      <c r="J3" s="24"/>
      <c r="K3" s="24"/>
      <c r="L3" s="24"/>
      <c r="M3" s="24"/>
      <c r="N3" s="24"/>
      <c r="O3" s="24"/>
      <c r="P3" s="24"/>
      <c r="Q3" s="24"/>
      <c r="R3" s="24"/>
    </row>
    <row r="4" spans="1:20" s="4" customFormat="1" ht="15" x14ac:dyDescent="0.35">
      <c r="A4" s="18" t="s">
        <v>338</v>
      </c>
      <c r="B4" s="24"/>
      <c r="C4" s="24"/>
      <c r="D4" s="24"/>
      <c r="E4" s="24"/>
      <c r="F4" s="24"/>
      <c r="G4" s="24"/>
      <c r="H4" s="24"/>
      <c r="I4" s="24"/>
      <c r="J4" s="24"/>
      <c r="K4" s="24"/>
      <c r="L4" s="24"/>
      <c r="M4" s="24"/>
      <c r="N4" s="24"/>
      <c r="O4" s="24"/>
      <c r="P4" s="24"/>
      <c r="Q4" s="24"/>
      <c r="R4" s="24"/>
    </row>
    <row r="5" spans="1:20" x14ac:dyDescent="0.4">
      <c r="A5" s="25" t="s">
        <v>9</v>
      </c>
      <c r="B5" s="25"/>
      <c r="C5" s="25"/>
    </row>
    <row r="7" spans="1:20" x14ac:dyDescent="0.4">
      <c r="B7" s="4" t="s">
        <v>10</v>
      </c>
      <c r="C7" s="17" t="s">
        <v>538</v>
      </c>
      <c r="D7" s="17"/>
      <c r="E7" s="17"/>
      <c r="F7" s="17"/>
      <c r="G7" s="17"/>
      <c r="H7" s="17"/>
      <c r="I7" s="17"/>
      <c r="J7" s="17"/>
      <c r="L7" s="6" t="s">
        <v>10</v>
      </c>
      <c r="M7" s="20" t="s">
        <v>543</v>
      </c>
      <c r="N7" s="20"/>
      <c r="O7" s="20"/>
      <c r="P7" s="20"/>
      <c r="Q7" s="20"/>
      <c r="R7" s="20"/>
      <c r="S7" s="20"/>
      <c r="T7" s="20"/>
    </row>
    <row r="8" spans="1:20" ht="21" customHeight="1" x14ac:dyDescent="0.4">
      <c r="B8" s="18" t="s">
        <v>10</v>
      </c>
      <c r="C8" s="19" t="s">
        <v>539</v>
      </c>
      <c r="D8" s="19"/>
      <c r="E8" s="19" t="s">
        <v>540</v>
      </c>
      <c r="F8" s="19"/>
      <c r="G8" s="19" t="s">
        <v>541</v>
      </c>
      <c r="H8" s="19"/>
      <c r="I8" s="19" t="s">
        <v>542</v>
      </c>
      <c r="J8" s="19"/>
      <c r="L8" s="21" t="s">
        <v>10</v>
      </c>
      <c r="M8" s="22" t="s">
        <v>539</v>
      </c>
      <c r="N8" s="22"/>
      <c r="O8" s="22" t="s">
        <v>540</v>
      </c>
      <c r="P8" s="22"/>
      <c r="Q8" s="22" t="s">
        <v>541</v>
      </c>
      <c r="R8" s="22"/>
      <c r="S8" s="22" t="s">
        <v>542</v>
      </c>
      <c r="T8" s="22"/>
    </row>
    <row r="9" spans="1:20" ht="21" customHeight="1" x14ac:dyDescent="0.4">
      <c r="B9" s="18"/>
      <c r="C9" s="19"/>
      <c r="D9" s="19"/>
      <c r="E9" s="19"/>
      <c r="F9" s="19"/>
      <c r="G9" s="19"/>
      <c r="H9" s="19"/>
      <c r="I9" s="19"/>
      <c r="J9" s="19"/>
      <c r="L9" s="21"/>
      <c r="M9" s="22"/>
      <c r="N9" s="22"/>
      <c r="O9" s="22"/>
      <c r="P9" s="22"/>
      <c r="Q9" s="22"/>
      <c r="R9" s="22"/>
      <c r="S9" s="22"/>
      <c r="T9" s="22"/>
    </row>
    <row r="10" spans="1:20" x14ac:dyDescent="0.4">
      <c r="B10" s="4" t="s">
        <v>10</v>
      </c>
      <c r="C10" s="16" t="s">
        <v>15</v>
      </c>
      <c r="D10" s="16"/>
      <c r="E10" s="16"/>
      <c r="F10" s="16" t="s">
        <v>15</v>
      </c>
      <c r="G10" s="16"/>
      <c r="H10" s="16"/>
      <c r="I10" s="16"/>
      <c r="J10" s="16"/>
      <c r="L10" s="6" t="s">
        <v>10</v>
      </c>
      <c r="M10" s="23" t="s">
        <v>15</v>
      </c>
      <c r="N10" s="23"/>
      <c r="O10" s="23"/>
      <c r="P10" s="23" t="s">
        <v>15</v>
      </c>
      <c r="Q10" s="23"/>
      <c r="R10" s="23"/>
      <c r="S10" s="23"/>
      <c r="T10" s="23"/>
    </row>
    <row r="11" spans="1:20" ht="30" x14ac:dyDescent="0.4">
      <c r="B11" s="4" t="s">
        <v>10</v>
      </c>
      <c r="C11" s="8" t="s">
        <v>16</v>
      </c>
      <c r="D11" s="8" t="s">
        <v>17</v>
      </c>
      <c r="E11" s="8" t="s">
        <v>16</v>
      </c>
      <c r="F11" s="8" t="s">
        <v>17</v>
      </c>
      <c r="G11" s="8" t="s">
        <v>16</v>
      </c>
      <c r="H11" s="8" t="s">
        <v>17</v>
      </c>
      <c r="I11" s="8" t="s">
        <v>16</v>
      </c>
      <c r="J11" s="8" t="s">
        <v>17</v>
      </c>
      <c r="L11" s="6" t="s">
        <v>10</v>
      </c>
      <c r="M11" s="9" t="s">
        <v>16</v>
      </c>
      <c r="N11" s="9" t="s">
        <v>17</v>
      </c>
      <c r="O11" s="9" t="s">
        <v>16</v>
      </c>
      <c r="P11" s="9" t="s">
        <v>17</v>
      </c>
      <c r="Q11" s="9" t="s">
        <v>16</v>
      </c>
      <c r="R11" s="9" t="s">
        <v>17</v>
      </c>
      <c r="S11" s="9" t="s">
        <v>16</v>
      </c>
      <c r="T11" s="9" t="s">
        <v>17</v>
      </c>
    </row>
    <row r="12" spans="1:20" x14ac:dyDescent="0.4">
      <c r="B12" s="4" t="s">
        <v>18</v>
      </c>
      <c r="C12" s="4">
        <v>13</v>
      </c>
      <c r="D12" s="12">
        <v>2.9416000000000002</v>
      </c>
      <c r="E12" s="4">
        <v>8</v>
      </c>
      <c r="F12" s="12">
        <v>0.43880000000000002</v>
      </c>
      <c r="G12" s="4">
        <v>8</v>
      </c>
      <c r="H12" s="12">
        <v>3.6196000000000002E-3</v>
      </c>
      <c r="I12" s="4">
        <v>15</v>
      </c>
      <c r="J12" s="12">
        <v>4.2821999999999996</v>
      </c>
      <c r="L12" s="6" t="s">
        <v>18</v>
      </c>
      <c r="M12" s="6">
        <v>14</v>
      </c>
      <c r="N12" s="13">
        <v>1.5246</v>
      </c>
      <c r="O12" s="6">
        <v>20</v>
      </c>
      <c r="P12" s="13">
        <v>0.25871</v>
      </c>
      <c r="Q12" s="6">
        <v>16</v>
      </c>
      <c r="R12" s="13">
        <v>7.7174000000000006E-2</v>
      </c>
      <c r="S12" s="6">
        <v>16</v>
      </c>
      <c r="T12" s="13">
        <v>2.8628999999999998</v>
      </c>
    </row>
    <row r="13" spans="1:20" x14ac:dyDescent="0.4">
      <c r="B13" s="4" t="s">
        <v>19</v>
      </c>
      <c r="C13" s="4">
        <v>13</v>
      </c>
      <c r="D13" s="12">
        <v>2.6981000000000002</v>
      </c>
      <c r="E13" s="4">
        <v>8</v>
      </c>
      <c r="F13" s="12">
        <v>0.38947999999999999</v>
      </c>
      <c r="G13" s="4">
        <v>8</v>
      </c>
      <c r="H13" s="12">
        <v>0.59523999999999999</v>
      </c>
      <c r="I13" s="4">
        <v>15</v>
      </c>
      <c r="J13" s="12">
        <v>4.6067</v>
      </c>
      <c r="L13" s="6" t="s">
        <v>19</v>
      </c>
      <c r="M13" s="6">
        <v>14</v>
      </c>
      <c r="N13" s="13">
        <v>1.4594</v>
      </c>
      <c r="O13" s="6">
        <v>20</v>
      </c>
      <c r="P13" s="13">
        <v>0.22644</v>
      </c>
      <c r="Q13" s="6">
        <v>16</v>
      </c>
      <c r="R13" s="13">
        <v>6.7155000000000006E-2</v>
      </c>
      <c r="S13" s="6">
        <v>16</v>
      </c>
      <c r="T13" s="13">
        <v>2.8439999999999999</v>
      </c>
    </row>
    <row r="14" spans="1:20" x14ac:dyDescent="0.4">
      <c r="B14" s="4" t="s">
        <v>20</v>
      </c>
      <c r="C14" s="4">
        <v>13</v>
      </c>
      <c r="D14" s="12">
        <v>2.6829000000000001</v>
      </c>
      <c r="E14" s="4">
        <v>8</v>
      </c>
      <c r="F14" s="12">
        <v>0.43995000000000001</v>
      </c>
      <c r="G14" s="4">
        <v>8</v>
      </c>
      <c r="H14" s="12">
        <v>6.7080000000000001E-2</v>
      </c>
      <c r="I14" s="4">
        <v>15</v>
      </c>
      <c r="J14" s="12">
        <v>3.7206999999999999</v>
      </c>
      <c r="L14" s="6" t="s">
        <v>20</v>
      </c>
      <c r="M14" s="6">
        <v>14</v>
      </c>
      <c r="N14" s="13">
        <v>1.3859999999999999</v>
      </c>
      <c r="O14" s="6">
        <v>20</v>
      </c>
      <c r="P14" s="13">
        <v>0.23466000000000001</v>
      </c>
      <c r="Q14" s="6">
        <v>16</v>
      </c>
      <c r="R14" s="13">
        <v>7.2916999999999996E-2</v>
      </c>
      <c r="S14" s="6">
        <v>16</v>
      </c>
      <c r="T14" s="13">
        <v>2.6526999999999998</v>
      </c>
    </row>
    <row r="15" spans="1:20" x14ac:dyDescent="0.4">
      <c r="B15" s="4" t="s">
        <v>21</v>
      </c>
      <c r="C15" s="4">
        <v>13</v>
      </c>
      <c r="D15" s="12">
        <v>2.7789999999999999</v>
      </c>
      <c r="E15" s="4">
        <v>8</v>
      </c>
      <c r="F15" s="12">
        <v>0.46334999999999998</v>
      </c>
      <c r="G15" s="4">
        <v>8</v>
      </c>
      <c r="H15" s="12">
        <v>4.7101999999999998E-2</v>
      </c>
      <c r="I15" s="4">
        <v>15</v>
      </c>
      <c r="J15" s="12">
        <v>2.9476</v>
      </c>
      <c r="L15" s="6" t="s">
        <v>21</v>
      </c>
      <c r="M15" s="6">
        <v>14</v>
      </c>
      <c r="N15" s="13">
        <v>1.2821</v>
      </c>
      <c r="O15" s="6">
        <v>20</v>
      </c>
      <c r="P15" s="13">
        <v>0.25324999999999998</v>
      </c>
      <c r="Q15" s="6">
        <v>16</v>
      </c>
      <c r="R15" s="13">
        <v>7.0013000000000006E-2</v>
      </c>
      <c r="S15" s="6">
        <v>16</v>
      </c>
      <c r="T15" s="13">
        <v>2.5427</v>
      </c>
    </row>
    <row r="16" spans="1:20" x14ac:dyDescent="0.4">
      <c r="B16" s="4" t="s">
        <v>22</v>
      </c>
      <c r="C16" s="4">
        <v>13</v>
      </c>
      <c r="D16" s="12">
        <v>2.7568999999999999</v>
      </c>
      <c r="E16" s="4">
        <v>8</v>
      </c>
      <c r="F16" s="12">
        <v>0.55034000000000005</v>
      </c>
      <c r="G16" s="4">
        <v>8</v>
      </c>
      <c r="H16" s="12">
        <v>3.5019000000000002E-2</v>
      </c>
      <c r="I16" s="4">
        <v>15</v>
      </c>
      <c r="J16" s="12">
        <v>3.0476000000000001</v>
      </c>
      <c r="L16" s="6" t="s">
        <v>22</v>
      </c>
      <c r="M16" s="6">
        <v>14</v>
      </c>
      <c r="N16" s="13">
        <v>1.2676000000000001</v>
      </c>
      <c r="O16" s="6">
        <v>20</v>
      </c>
      <c r="P16" s="13">
        <v>0.24456</v>
      </c>
      <c r="Q16" s="6">
        <v>16</v>
      </c>
      <c r="R16" s="13">
        <v>6.5485000000000002E-2</v>
      </c>
      <c r="S16" s="6">
        <v>16</v>
      </c>
      <c r="T16" s="13">
        <v>2.2732999999999999</v>
      </c>
    </row>
    <row r="17" spans="2:20" x14ac:dyDescent="0.4">
      <c r="B17" s="4" t="s">
        <v>23</v>
      </c>
      <c r="C17" s="4">
        <v>13</v>
      </c>
      <c r="D17" s="12">
        <v>2.8331</v>
      </c>
      <c r="E17" s="4">
        <v>8</v>
      </c>
      <c r="F17" s="12">
        <v>0.56320000000000003</v>
      </c>
      <c r="G17" s="4">
        <v>8</v>
      </c>
      <c r="H17" s="12">
        <v>3.9740999999999999E-2</v>
      </c>
      <c r="I17" s="4">
        <v>15</v>
      </c>
      <c r="J17" s="12">
        <v>3.8534000000000002</v>
      </c>
      <c r="L17" s="6" t="s">
        <v>23</v>
      </c>
      <c r="M17" s="6">
        <v>14</v>
      </c>
      <c r="N17" s="13">
        <v>1.1637999999999999</v>
      </c>
      <c r="O17" s="6">
        <v>20</v>
      </c>
      <c r="P17" s="13">
        <v>0.24575</v>
      </c>
      <c r="Q17" s="6">
        <v>16</v>
      </c>
      <c r="R17" s="13">
        <v>6.1987E-2</v>
      </c>
      <c r="S17" s="6">
        <v>16</v>
      </c>
      <c r="T17" s="13">
        <v>2.1002999999999998</v>
      </c>
    </row>
    <row r="18" spans="2:20" x14ac:dyDescent="0.4">
      <c r="B18" s="4" t="s">
        <v>24</v>
      </c>
      <c r="C18" s="4">
        <v>13</v>
      </c>
      <c r="D18" s="12">
        <v>2.6145</v>
      </c>
      <c r="E18" s="4">
        <v>8</v>
      </c>
      <c r="F18" s="12">
        <v>0.44719999999999999</v>
      </c>
      <c r="G18" s="4">
        <v>8</v>
      </c>
      <c r="H18" s="12">
        <v>8.4423999999999992E-3</v>
      </c>
      <c r="I18" s="4">
        <v>15</v>
      </c>
      <c r="J18" s="12">
        <v>3.2763</v>
      </c>
      <c r="L18" s="6" t="s">
        <v>24</v>
      </c>
      <c r="M18" s="6">
        <v>14</v>
      </c>
      <c r="N18" s="13">
        <v>1.0432999999999999</v>
      </c>
      <c r="O18" s="6">
        <v>20</v>
      </c>
      <c r="P18" s="13">
        <v>0.27017000000000002</v>
      </c>
      <c r="Q18" s="6">
        <v>16</v>
      </c>
      <c r="R18" s="13">
        <v>6.2091E-2</v>
      </c>
      <c r="S18" s="6">
        <v>16</v>
      </c>
      <c r="T18" s="13">
        <v>1.8865000000000001</v>
      </c>
    </row>
    <row r="19" spans="2:20" x14ac:dyDescent="0.4">
      <c r="B19" s="4" t="s">
        <v>25</v>
      </c>
      <c r="C19" s="4">
        <v>13</v>
      </c>
      <c r="D19" s="12">
        <v>2.3336999999999999</v>
      </c>
      <c r="E19" s="4">
        <v>8</v>
      </c>
      <c r="F19" s="12">
        <v>0.32039000000000001</v>
      </c>
      <c r="G19" s="4">
        <v>8</v>
      </c>
      <c r="H19" s="12">
        <v>1.538E-2</v>
      </c>
      <c r="I19" s="4">
        <v>15</v>
      </c>
      <c r="J19" s="12">
        <v>2.9114</v>
      </c>
      <c r="L19" s="6" t="s">
        <v>25</v>
      </c>
      <c r="M19" s="6">
        <v>14</v>
      </c>
      <c r="N19" s="13">
        <v>1.0559000000000001</v>
      </c>
      <c r="O19" s="6">
        <v>20</v>
      </c>
      <c r="P19" s="13">
        <v>0.23998</v>
      </c>
      <c r="Q19" s="6">
        <v>16</v>
      </c>
      <c r="R19" s="13">
        <v>3.4733E-2</v>
      </c>
      <c r="S19" s="6">
        <v>16</v>
      </c>
      <c r="T19" s="13">
        <v>1.8143</v>
      </c>
    </row>
    <row r="20" spans="2:20" x14ac:dyDescent="0.4">
      <c r="B20" s="4" t="s">
        <v>26</v>
      </c>
      <c r="C20" s="4">
        <v>13</v>
      </c>
      <c r="D20" s="12">
        <v>2.1585000000000001</v>
      </c>
      <c r="E20" s="4">
        <v>8</v>
      </c>
      <c r="F20" s="12">
        <v>0.30295</v>
      </c>
      <c r="G20" s="4">
        <v>8</v>
      </c>
      <c r="H20" s="12">
        <v>2.0050999999999999E-2</v>
      </c>
      <c r="I20" s="4">
        <v>15</v>
      </c>
      <c r="J20" s="12">
        <v>2.7648999999999999</v>
      </c>
      <c r="L20" s="6" t="s">
        <v>26</v>
      </c>
      <c r="M20" s="6">
        <v>14</v>
      </c>
      <c r="N20" s="13">
        <v>1.0537000000000001</v>
      </c>
      <c r="O20" s="6">
        <v>20</v>
      </c>
      <c r="P20" s="13">
        <v>0.22356000000000001</v>
      </c>
      <c r="Q20" s="6">
        <v>16</v>
      </c>
      <c r="R20" s="13">
        <v>3.5659000000000003E-2</v>
      </c>
      <c r="S20" s="6">
        <v>16</v>
      </c>
      <c r="T20" s="13">
        <v>1.6765000000000001</v>
      </c>
    </row>
    <row r="21" spans="2:20" x14ac:dyDescent="0.4">
      <c r="B21" s="4" t="s">
        <v>27</v>
      </c>
      <c r="C21" s="4">
        <v>13</v>
      </c>
      <c r="D21" s="12">
        <v>1.9835</v>
      </c>
      <c r="E21" s="4">
        <v>8</v>
      </c>
      <c r="F21" s="12">
        <v>0.30341000000000001</v>
      </c>
      <c r="G21" s="4">
        <v>8</v>
      </c>
      <c r="H21" s="12">
        <v>1.6646000000000001E-2</v>
      </c>
      <c r="I21" s="4">
        <v>15</v>
      </c>
      <c r="J21" s="12">
        <v>2.5651999999999999</v>
      </c>
      <c r="L21" s="6" t="s">
        <v>27</v>
      </c>
      <c r="M21" s="6">
        <v>14</v>
      </c>
      <c r="N21" s="13">
        <v>1.0528999999999999</v>
      </c>
      <c r="O21" s="6">
        <v>20</v>
      </c>
      <c r="P21" s="13">
        <v>0.24127999999999999</v>
      </c>
      <c r="Q21" s="6">
        <v>16</v>
      </c>
      <c r="R21" s="13">
        <v>3.7095999999999997E-2</v>
      </c>
      <c r="S21" s="6">
        <v>16</v>
      </c>
      <c r="T21" s="13">
        <v>1.6662999999999999</v>
      </c>
    </row>
    <row r="22" spans="2:20" x14ac:dyDescent="0.4">
      <c r="B22" s="4" t="s">
        <v>28</v>
      </c>
      <c r="C22" s="4">
        <v>13</v>
      </c>
      <c r="D22" s="12">
        <v>2.1257999999999999</v>
      </c>
      <c r="E22" s="4">
        <v>8</v>
      </c>
      <c r="F22" s="12">
        <v>0.30530000000000002</v>
      </c>
      <c r="G22" s="4">
        <v>8</v>
      </c>
      <c r="H22" s="12">
        <v>7.9663999999999999E-2</v>
      </c>
      <c r="I22" s="4">
        <v>15</v>
      </c>
      <c r="J22" s="12">
        <v>2.6375999999999999</v>
      </c>
      <c r="L22" s="6" t="s">
        <v>28</v>
      </c>
      <c r="M22" s="6">
        <v>14</v>
      </c>
      <c r="N22" s="13">
        <v>1.0618000000000001</v>
      </c>
      <c r="O22" s="6">
        <v>20</v>
      </c>
      <c r="P22" s="13">
        <v>0.26799000000000001</v>
      </c>
      <c r="Q22" s="6">
        <v>16</v>
      </c>
      <c r="R22" s="13">
        <v>4.6401999999999999E-2</v>
      </c>
      <c r="S22" s="6">
        <v>16</v>
      </c>
      <c r="T22" s="13">
        <v>1.5264</v>
      </c>
    </row>
    <row r="23" spans="2:20" x14ac:dyDescent="0.4">
      <c r="B23" s="4" t="s">
        <v>29</v>
      </c>
      <c r="C23" s="4">
        <v>13</v>
      </c>
      <c r="D23" s="12">
        <v>2.1150000000000002</v>
      </c>
      <c r="E23" s="4">
        <v>8</v>
      </c>
      <c r="F23" s="12">
        <v>0.41749000000000003</v>
      </c>
      <c r="G23" s="4">
        <v>8</v>
      </c>
      <c r="H23" s="12">
        <v>2.5714000000000001E-2</v>
      </c>
      <c r="I23" s="4">
        <v>15</v>
      </c>
      <c r="J23" s="12">
        <v>2.4843999999999999</v>
      </c>
      <c r="L23" s="6" t="s">
        <v>29</v>
      </c>
      <c r="M23" s="6">
        <v>14</v>
      </c>
      <c r="N23" s="13">
        <v>1.0752999999999999</v>
      </c>
      <c r="O23" s="6">
        <v>20</v>
      </c>
      <c r="P23" s="13">
        <v>0.27939999999999998</v>
      </c>
      <c r="Q23" s="6">
        <v>16</v>
      </c>
      <c r="R23" s="13">
        <v>4.0552999999999999E-2</v>
      </c>
      <c r="S23" s="6">
        <v>16</v>
      </c>
      <c r="T23" s="13">
        <v>1.5123</v>
      </c>
    </row>
    <row r="24" spans="2:20" x14ac:dyDescent="0.4">
      <c r="B24" s="4" t="s">
        <v>30</v>
      </c>
      <c r="C24" s="4">
        <v>13</v>
      </c>
      <c r="D24" s="12">
        <v>1.9908999999999999</v>
      </c>
      <c r="E24" s="4">
        <v>8</v>
      </c>
      <c r="F24" s="12">
        <v>0.31672</v>
      </c>
      <c r="G24" s="4">
        <v>8</v>
      </c>
      <c r="H24" s="12">
        <v>9.0287000000000006E-3</v>
      </c>
      <c r="I24" s="4">
        <v>15</v>
      </c>
      <c r="J24" s="12">
        <v>2.3633999999999999</v>
      </c>
      <c r="L24" s="6" t="s">
        <v>30</v>
      </c>
      <c r="M24" s="6">
        <v>14</v>
      </c>
      <c r="N24" s="13">
        <v>1.0479000000000001</v>
      </c>
      <c r="O24" s="6">
        <v>20</v>
      </c>
      <c r="P24" s="13">
        <v>0.20402999999999999</v>
      </c>
      <c r="Q24" s="6">
        <v>16</v>
      </c>
      <c r="R24" s="13">
        <v>3.3391999999999998E-2</v>
      </c>
      <c r="S24" s="6">
        <v>16</v>
      </c>
      <c r="T24" s="13">
        <v>1.4520999999999999</v>
      </c>
    </row>
    <row r="25" spans="2:20" x14ac:dyDescent="0.4">
      <c r="B25" s="4" t="s">
        <v>31</v>
      </c>
      <c r="C25" s="4">
        <v>13</v>
      </c>
      <c r="D25" s="12">
        <v>1.6215999999999999</v>
      </c>
      <c r="E25" s="4">
        <v>8</v>
      </c>
      <c r="F25" s="12">
        <v>0.26062999999999997</v>
      </c>
      <c r="G25" s="4">
        <v>8</v>
      </c>
      <c r="H25" s="12">
        <v>1.0406E-2</v>
      </c>
      <c r="I25" s="4">
        <v>15</v>
      </c>
      <c r="J25" s="12">
        <v>2.0139</v>
      </c>
      <c r="L25" s="6" t="s">
        <v>31</v>
      </c>
      <c r="M25" s="6">
        <v>14</v>
      </c>
      <c r="N25" s="13">
        <v>0.99053999999999998</v>
      </c>
      <c r="O25" s="6">
        <v>20</v>
      </c>
      <c r="P25" s="13">
        <v>0.19685</v>
      </c>
      <c r="Q25" s="6">
        <v>16</v>
      </c>
      <c r="R25" s="13">
        <v>3.6354999999999998E-2</v>
      </c>
      <c r="S25" s="6">
        <v>16</v>
      </c>
      <c r="T25" s="13">
        <v>1.3818999999999999</v>
      </c>
    </row>
    <row r="26" spans="2:20" x14ac:dyDescent="0.4">
      <c r="B26" s="4" t="s">
        <v>32</v>
      </c>
      <c r="C26" s="4">
        <v>13</v>
      </c>
      <c r="D26" s="12">
        <v>1.3682000000000001</v>
      </c>
      <c r="E26" s="4">
        <v>8</v>
      </c>
      <c r="F26" s="12">
        <v>0.24109</v>
      </c>
      <c r="G26" s="4">
        <v>8</v>
      </c>
      <c r="H26" s="12">
        <v>1.6577000000000001E-2</v>
      </c>
      <c r="I26" s="4">
        <v>15</v>
      </c>
      <c r="J26" s="12">
        <v>1.9856</v>
      </c>
      <c r="L26" s="6" t="s">
        <v>32</v>
      </c>
      <c r="M26" s="6">
        <v>14</v>
      </c>
      <c r="N26" s="13">
        <v>1.0981000000000001</v>
      </c>
      <c r="O26" s="6">
        <v>20</v>
      </c>
      <c r="P26" s="13">
        <v>0.19431999999999999</v>
      </c>
      <c r="Q26" s="6">
        <v>16</v>
      </c>
      <c r="R26" s="13">
        <v>3.5382999999999998E-2</v>
      </c>
      <c r="S26" s="6">
        <v>16</v>
      </c>
      <c r="T26" s="13">
        <v>1.2969999999999999</v>
      </c>
    </row>
    <row r="27" spans="2:20" x14ac:dyDescent="0.4">
      <c r="B27" s="4" t="s">
        <v>33</v>
      </c>
      <c r="C27" s="4">
        <v>13</v>
      </c>
      <c r="D27" s="12">
        <v>1.3508</v>
      </c>
      <c r="E27" s="4">
        <v>8</v>
      </c>
      <c r="F27" s="12">
        <v>0.23658000000000001</v>
      </c>
      <c r="G27" s="4">
        <v>8</v>
      </c>
      <c r="H27" s="12">
        <v>1.2690999999999999E-2</v>
      </c>
      <c r="I27" s="4">
        <v>15</v>
      </c>
      <c r="J27" s="12">
        <v>1.9097999999999999</v>
      </c>
      <c r="L27" s="6" t="s">
        <v>33</v>
      </c>
      <c r="M27" s="6">
        <v>14</v>
      </c>
      <c r="N27" s="13">
        <v>0.92464000000000002</v>
      </c>
      <c r="O27" s="6">
        <v>20</v>
      </c>
      <c r="P27" s="13">
        <v>0.20011999999999999</v>
      </c>
      <c r="Q27" s="6">
        <v>16</v>
      </c>
      <c r="R27" s="13">
        <v>4.1218999999999999E-2</v>
      </c>
      <c r="S27" s="6">
        <v>16</v>
      </c>
      <c r="T27" s="13">
        <v>1.3855</v>
      </c>
    </row>
    <row r="28" spans="2:20" x14ac:dyDescent="0.4">
      <c r="B28" s="4" t="s">
        <v>34</v>
      </c>
      <c r="C28" s="4">
        <v>13</v>
      </c>
      <c r="D28" s="12">
        <v>1.4129</v>
      </c>
      <c r="E28" s="4">
        <v>8</v>
      </c>
      <c r="F28" s="12">
        <v>0.20607</v>
      </c>
      <c r="G28" s="4">
        <v>8</v>
      </c>
      <c r="H28" s="12">
        <v>8.3329000000000007E-3</v>
      </c>
      <c r="I28" s="4">
        <v>15</v>
      </c>
      <c r="J28" s="12">
        <v>1.8158000000000001</v>
      </c>
      <c r="L28" s="6" t="s">
        <v>34</v>
      </c>
      <c r="M28" s="6">
        <v>14</v>
      </c>
      <c r="N28" s="13">
        <v>0.95311000000000001</v>
      </c>
      <c r="O28" s="6">
        <v>20</v>
      </c>
      <c r="P28" s="13">
        <v>0.16269</v>
      </c>
      <c r="Q28" s="6">
        <v>16</v>
      </c>
      <c r="R28" s="13">
        <v>3.5333999999999997E-2</v>
      </c>
      <c r="S28" s="6">
        <v>16</v>
      </c>
      <c r="T28" s="13">
        <v>1.3552</v>
      </c>
    </row>
    <row r="29" spans="2:20" x14ac:dyDescent="0.4">
      <c r="B29" s="4" t="s">
        <v>35</v>
      </c>
      <c r="C29" s="4">
        <v>13</v>
      </c>
      <c r="D29" s="12">
        <v>1.2761</v>
      </c>
      <c r="E29" s="4">
        <v>8</v>
      </c>
      <c r="F29" s="12">
        <v>0.21406</v>
      </c>
      <c r="G29" s="4">
        <v>8</v>
      </c>
      <c r="H29" s="12">
        <v>5.7191999999999998E-3</v>
      </c>
      <c r="I29" s="4">
        <v>15</v>
      </c>
      <c r="J29" s="12">
        <v>1.6369</v>
      </c>
      <c r="L29" s="6" t="s">
        <v>35</v>
      </c>
      <c r="M29" s="6">
        <v>14</v>
      </c>
      <c r="N29" s="13">
        <v>0.98809000000000002</v>
      </c>
      <c r="O29" s="6">
        <v>20</v>
      </c>
      <c r="P29" s="13">
        <v>0.186</v>
      </c>
      <c r="Q29" s="6">
        <v>16</v>
      </c>
      <c r="R29" s="13">
        <v>8.0382999999999996E-2</v>
      </c>
      <c r="S29" s="6">
        <v>16</v>
      </c>
      <c r="T29" s="13">
        <v>1.3254999999999999</v>
      </c>
    </row>
    <row r="30" spans="2:20" x14ac:dyDescent="0.4">
      <c r="B30" s="4" t="s">
        <v>36</v>
      </c>
      <c r="C30" s="4">
        <v>13</v>
      </c>
      <c r="D30" s="12">
        <v>1.4266000000000001</v>
      </c>
      <c r="E30" s="4">
        <v>8</v>
      </c>
      <c r="F30" s="12">
        <v>0.18754000000000001</v>
      </c>
      <c r="G30" s="4">
        <v>8</v>
      </c>
      <c r="H30" s="12">
        <v>8.7115000000000005E-3</v>
      </c>
      <c r="I30" s="4">
        <v>15</v>
      </c>
      <c r="J30" s="12">
        <v>1.3746</v>
      </c>
      <c r="L30" s="6" t="s">
        <v>36</v>
      </c>
      <c r="M30" s="6">
        <v>14</v>
      </c>
      <c r="N30" s="13">
        <v>1.1031</v>
      </c>
      <c r="O30" s="6">
        <v>20</v>
      </c>
      <c r="P30" s="13">
        <v>0.20796999999999999</v>
      </c>
      <c r="Q30" s="6">
        <v>16</v>
      </c>
      <c r="R30" s="13">
        <v>8.6026000000000005E-2</v>
      </c>
      <c r="S30" s="6">
        <v>16</v>
      </c>
      <c r="T30" s="13">
        <v>1.2717000000000001</v>
      </c>
    </row>
    <row r="31" spans="2:20" x14ac:dyDescent="0.4">
      <c r="B31" s="4" t="s">
        <v>37</v>
      </c>
      <c r="C31" s="4">
        <v>13</v>
      </c>
      <c r="D31" s="12">
        <v>1.5039</v>
      </c>
      <c r="E31" s="4">
        <v>8</v>
      </c>
      <c r="F31" s="12">
        <v>0.55193999999999999</v>
      </c>
      <c r="G31" s="4">
        <v>8</v>
      </c>
      <c r="H31" s="12">
        <v>9.1356000000000007E-3</v>
      </c>
      <c r="I31" s="4">
        <v>15</v>
      </c>
      <c r="J31" s="12">
        <v>1.4722</v>
      </c>
      <c r="L31" s="6" t="s">
        <v>37</v>
      </c>
      <c r="M31" s="6">
        <v>14</v>
      </c>
      <c r="N31" s="13">
        <v>1.1832</v>
      </c>
      <c r="O31" s="6">
        <v>20</v>
      </c>
      <c r="P31" s="13">
        <v>0.20252999999999999</v>
      </c>
      <c r="Q31" s="6">
        <v>16</v>
      </c>
      <c r="R31" s="13">
        <v>3.2772000000000003E-2</v>
      </c>
      <c r="S31" s="6">
        <v>16</v>
      </c>
      <c r="T31" s="13">
        <v>1.2141999999999999</v>
      </c>
    </row>
    <row r="32" spans="2:20" x14ac:dyDescent="0.4">
      <c r="B32" s="4" t="s">
        <v>38</v>
      </c>
      <c r="C32" s="4">
        <v>13</v>
      </c>
      <c r="D32" s="12">
        <v>1.2796000000000001</v>
      </c>
      <c r="E32" s="4">
        <v>8</v>
      </c>
      <c r="F32" s="12">
        <v>0.61772000000000005</v>
      </c>
      <c r="G32" s="4">
        <v>8</v>
      </c>
      <c r="H32" s="12">
        <v>1.5724999999999999E-2</v>
      </c>
      <c r="I32" s="4">
        <v>15</v>
      </c>
      <c r="J32" s="12">
        <v>1.2732000000000001</v>
      </c>
      <c r="L32" s="6" t="s">
        <v>38</v>
      </c>
      <c r="M32" s="6">
        <v>14</v>
      </c>
      <c r="N32" s="13">
        <v>1.1507000000000001</v>
      </c>
      <c r="O32" s="6">
        <v>20</v>
      </c>
      <c r="P32" s="13">
        <v>0.22670999999999999</v>
      </c>
      <c r="Q32" s="6">
        <v>16</v>
      </c>
      <c r="R32" s="13">
        <v>3.0567E-2</v>
      </c>
      <c r="S32" s="6">
        <v>16</v>
      </c>
      <c r="T32" s="13">
        <v>1.0682</v>
      </c>
    </row>
    <row r="33" spans="2:20" x14ac:dyDescent="0.4">
      <c r="B33" s="4" t="s">
        <v>39</v>
      </c>
      <c r="C33" s="4">
        <v>13</v>
      </c>
      <c r="D33" s="12">
        <v>0.89261000000000001</v>
      </c>
      <c r="E33" s="4">
        <v>8</v>
      </c>
      <c r="F33" s="12">
        <v>0.53566000000000003</v>
      </c>
      <c r="G33" s="4">
        <v>8</v>
      </c>
      <c r="H33" s="12">
        <v>9.9106999999999997E-3</v>
      </c>
      <c r="I33" s="4">
        <v>15</v>
      </c>
      <c r="J33" s="12">
        <v>1.2529999999999999</v>
      </c>
      <c r="L33" s="6" t="s">
        <v>39</v>
      </c>
      <c r="M33" s="6">
        <v>14</v>
      </c>
      <c r="N33" s="13">
        <v>1.2383999999999999</v>
      </c>
      <c r="O33" s="6">
        <v>20</v>
      </c>
      <c r="P33" s="13">
        <v>0.23227999999999999</v>
      </c>
      <c r="Q33" s="6">
        <v>16</v>
      </c>
      <c r="R33" s="13">
        <v>3.1913999999999998E-2</v>
      </c>
      <c r="S33" s="6">
        <v>16</v>
      </c>
      <c r="T33" s="13">
        <v>1.0443</v>
      </c>
    </row>
    <row r="34" spans="2:20" x14ac:dyDescent="0.4">
      <c r="B34" s="4" t="s">
        <v>40</v>
      </c>
      <c r="C34" s="4">
        <v>13</v>
      </c>
      <c r="D34" s="12">
        <v>1.1258999999999999</v>
      </c>
      <c r="E34" s="4">
        <v>8</v>
      </c>
      <c r="F34" s="12">
        <v>0.59167000000000003</v>
      </c>
      <c r="G34" s="4">
        <v>8</v>
      </c>
      <c r="H34" s="12">
        <v>2.0447E-2</v>
      </c>
      <c r="I34" s="4">
        <v>15</v>
      </c>
      <c r="J34" s="12">
        <v>1.0797000000000001</v>
      </c>
      <c r="L34" s="6" t="s">
        <v>40</v>
      </c>
      <c r="M34" s="6">
        <v>14</v>
      </c>
      <c r="N34" s="13">
        <v>1.0029999999999999</v>
      </c>
      <c r="O34" s="6">
        <v>20</v>
      </c>
      <c r="P34" s="13">
        <v>0.28188000000000002</v>
      </c>
      <c r="Q34" s="6">
        <v>16</v>
      </c>
      <c r="R34" s="13">
        <v>3.6879000000000002E-2</v>
      </c>
      <c r="S34" s="6">
        <v>16</v>
      </c>
      <c r="T34" s="13">
        <v>1.0769</v>
      </c>
    </row>
    <row r="35" spans="2:20" x14ac:dyDescent="0.4">
      <c r="B35" s="4" t="s">
        <v>41</v>
      </c>
      <c r="C35" s="4">
        <v>13</v>
      </c>
      <c r="D35" s="12">
        <v>1.1571</v>
      </c>
      <c r="E35" s="4">
        <v>8</v>
      </c>
      <c r="F35" s="12">
        <v>0.78835</v>
      </c>
      <c r="G35" s="4">
        <v>8</v>
      </c>
      <c r="H35" s="12">
        <v>4.2404999999999998E-2</v>
      </c>
      <c r="I35" s="4">
        <v>15</v>
      </c>
      <c r="J35" s="12">
        <v>1.1331</v>
      </c>
      <c r="L35" s="6" t="s">
        <v>41</v>
      </c>
      <c r="M35" s="6">
        <v>14</v>
      </c>
      <c r="N35" s="13">
        <v>1.0449999999999999</v>
      </c>
      <c r="O35" s="6">
        <v>20</v>
      </c>
      <c r="P35" s="13">
        <v>0.22877</v>
      </c>
      <c r="Q35" s="6">
        <v>16</v>
      </c>
      <c r="R35" s="13">
        <v>4.0812000000000001E-2</v>
      </c>
      <c r="S35" s="6">
        <v>16</v>
      </c>
      <c r="T35" s="13">
        <v>1.2528999999999999</v>
      </c>
    </row>
    <row r="36" spans="2:20" x14ac:dyDescent="0.4">
      <c r="B36" s="4" t="s">
        <v>42</v>
      </c>
      <c r="C36" s="4">
        <v>13</v>
      </c>
      <c r="D36" s="12">
        <v>0.95867000000000002</v>
      </c>
      <c r="E36" s="4">
        <v>8</v>
      </c>
      <c r="F36" s="12">
        <v>0.20499000000000001</v>
      </c>
      <c r="G36" s="4">
        <v>8</v>
      </c>
      <c r="H36" s="12">
        <v>9.7846000000000002E-2</v>
      </c>
      <c r="I36" s="4">
        <v>15</v>
      </c>
      <c r="J36" s="12">
        <v>1.1072</v>
      </c>
      <c r="L36" s="6" t="s">
        <v>42</v>
      </c>
      <c r="M36" s="6">
        <v>14</v>
      </c>
      <c r="N36" s="13">
        <v>1.3307</v>
      </c>
      <c r="O36" s="6">
        <v>20</v>
      </c>
      <c r="P36" s="13">
        <v>0.22663</v>
      </c>
      <c r="Q36" s="6">
        <v>16</v>
      </c>
      <c r="R36" s="13">
        <v>2.9538999999999999E-2</v>
      </c>
      <c r="S36" s="6">
        <v>16</v>
      </c>
      <c r="T36" s="13">
        <v>1.2877000000000001</v>
      </c>
    </row>
    <row r="37" spans="2:20" x14ac:dyDescent="0.4">
      <c r="B37" s="4" t="s">
        <v>43</v>
      </c>
      <c r="C37" s="4">
        <v>13</v>
      </c>
      <c r="D37" s="12">
        <v>1.1816</v>
      </c>
      <c r="E37" s="4">
        <v>8</v>
      </c>
      <c r="F37" s="12">
        <v>0.15923999999999999</v>
      </c>
      <c r="G37" s="4">
        <v>8</v>
      </c>
      <c r="H37" s="12">
        <v>9.2277999999999999E-2</v>
      </c>
      <c r="I37" s="4">
        <v>15</v>
      </c>
      <c r="J37" s="12">
        <v>1.1554</v>
      </c>
      <c r="L37" s="6" t="s">
        <v>43</v>
      </c>
      <c r="M37" s="6">
        <v>14</v>
      </c>
      <c r="N37" s="13">
        <v>1.1146</v>
      </c>
      <c r="O37" s="6">
        <v>20</v>
      </c>
      <c r="P37" s="13">
        <v>0.19266</v>
      </c>
      <c r="Q37" s="6">
        <v>16</v>
      </c>
      <c r="R37" s="13">
        <v>3.8827E-2</v>
      </c>
      <c r="S37" s="6">
        <v>16</v>
      </c>
      <c r="T37" s="13">
        <v>1.3049999999999999</v>
      </c>
    </row>
    <row r="38" spans="2:20" x14ac:dyDescent="0.4">
      <c r="B38" s="4" t="s">
        <v>44</v>
      </c>
      <c r="C38" s="4">
        <v>13</v>
      </c>
      <c r="D38" s="12">
        <v>1.2016</v>
      </c>
      <c r="E38" s="4">
        <v>8</v>
      </c>
      <c r="F38" s="12">
        <v>0.17898</v>
      </c>
      <c r="G38" s="4">
        <v>8</v>
      </c>
      <c r="H38" s="12">
        <v>0.12617999999999999</v>
      </c>
      <c r="I38" s="4">
        <v>15</v>
      </c>
      <c r="J38" s="12">
        <v>1.1526000000000001</v>
      </c>
      <c r="L38" s="6" t="s">
        <v>44</v>
      </c>
      <c r="M38" s="6">
        <v>14</v>
      </c>
      <c r="N38" s="13">
        <v>1.23</v>
      </c>
      <c r="O38" s="6">
        <v>20</v>
      </c>
      <c r="P38" s="13">
        <v>0.20183000000000001</v>
      </c>
      <c r="Q38" s="6">
        <v>16</v>
      </c>
      <c r="R38" s="13">
        <v>3.8780000000000002E-2</v>
      </c>
      <c r="S38" s="6">
        <v>16</v>
      </c>
      <c r="T38" s="13">
        <v>1.3132999999999999</v>
      </c>
    </row>
  </sheetData>
  <mergeCells count="19">
    <mergeCell ref="A3:R3"/>
    <mergeCell ref="A4:R4"/>
    <mergeCell ref="A5:C5"/>
    <mergeCell ref="C7:J7"/>
    <mergeCell ref="B8:B9"/>
    <mergeCell ref="C8:D9"/>
    <mergeCell ref="E8:F9"/>
    <mergeCell ref="G8:H9"/>
    <mergeCell ref="I8:J9"/>
    <mergeCell ref="C10:E10"/>
    <mergeCell ref="F10:J10"/>
    <mergeCell ref="M7:T7"/>
    <mergeCell ref="L8:L9"/>
    <mergeCell ref="M8:N9"/>
    <mergeCell ref="O8:P9"/>
    <mergeCell ref="Q8:R9"/>
    <mergeCell ref="S8:T9"/>
    <mergeCell ref="M10:O10"/>
    <mergeCell ref="P10:T10"/>
  </mergeCells>
  <hyperlinks>
    <hyperlink ref="A5" location="'List of contents'!A1" display="Back to 'List of contents'" xr:uid="{00000000-0004-0000-5800-000000000000}"/>
  </hyperlinks>
  <pageMargins left="0.7" right="0.7" top="0.75" bottom="0.75" header="0.3" footer="0.3"/>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sheetPr codeName="Sheet89"/>
  <dimension ref="A1:R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546</v>
      </c>
    </row>
    <row r="2" spans="1:18" s="4" customFormat="1" ht="15" x14ac:dyDescent="0.35">
      <c r="A2" s="4" t="s">
        <v>6</v>
      </c>
    </row>
    <row r="3" spans="1:18" s="4" customFormat="1" ht="15" x14ac:dyDescent="0.35">
      <c r="A3" s="24" t="s">
        <v>10</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538</v>
      </c>
      <c r="D7" s="17"/>
      <c r="E7" s="17"/>
      <c r="F7" s="17"/>
      <c r="G7" s="17"/>
      <c r="H7" s="17"/>
      <c r="J7" s="6" t="s">
        <v>10</v>
      </c>
      <c r="K7" s="20" t="s">
        <v>543</v>
      </c>
      <c r="L7" s="20"/>
      <c r="M7" s="20"/>
      <c r="N7" s="20"/>
      <c r="O7" s="20"/>
      <c r="P7" s="20"/>
    </row>
    <row r="8" spans="1:18" ht="21" customHeight="1" x14ac:dyDescent="0.4">
      <c r="B8" s="18" t="s">
        <v>10</v>
      </c>
      <c r="C8" s="19" t="s">
        <v>547</v>
      </c>
      <c r="D8" s="19"/>
      <c r="E8" s="19" t="s">
        <v>548</v>
      </c>
      <c r="F8" s="19"/>
      <c r="G8" s="19" t="s">
        <v>549</v>
      </c>
      <c r="H8" s="19"/>
      <c r="J8" s="21" t="s">
        <v>10</v>
      </c>
      <c r="K8" s="22" t="s">
        <v>547</v>
      </c>
      <c r="L8" s="22"/>
      <c r="M8" s="22" t="s">
        <v>548</v>
      </c>
      <c r="N8" s="22"/>
      <c r="O8" s="22" t="s">
        <v>549</v>
      </c>
      <c r="P8" s="22"/>
    </row>
    <row r="9" spans="1:18" ht="21" customHeight="1" x14ac:dyDescent="0.4">
      <c r="B9" s="18"/>
      <c r="C9" s="19"/>
      <c r="D9" s="19"/>
      <c r="E9" s="19"/>
      <c r="F9" s="19"/>
      <c r="G9" s="19"/>
      <c r="H9" s="19"/>
      <c r="J9" s="21"/>
      <c r="K9" s="22"/>
      <c r="L9" s="22"/>
      <c r="M9" s="22"/>
      <c r="N9" s="22"/>
      <c r="O9" s="22"/>
      <c r="P9" s="22"/>
    </row>
    <row r="10" spans="1:18" x14ac:dyDescent="0.4">
      <c r="B10" s="4" t="s">
        <v>10</v>
      </c>
      <c r="C10" s="16" t="s">
        <v>15</v>
      </c>
      <c r="D10" s="16"/>
      <c r="E10" s="16"/>
      <c r="F10" s="16"/>
      <c r="G10" s="16"/>
      <c r="H10" s="16"/>
      <c r="J10" s="6" t="s">
        <v>10</v>
      </c>
      <c r="K10" s="23" t="s">
        <v>15</v>
      </c>
      <c r="L10" s="23"/>
      <c r="M10" s="23"/>
      <c r="N10" s="23"/>
      <c r="O10" s="23"/>
      <c r="P10" s="23"/>
    </row>
    <row r="11" spans="1:18"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row>
    <row r="12" spans="1:18" x14ac:dyDescent="0.4">
      <c r="B12" s="4" t="s">
        <v>18</v>
      </c>
      <c r="C12" s="4">
        <v>10</v>
      </c>
      <c r="D12" s="12">
        <v>7.3247</v>
      </c>
      <c r="E12" s="4">
        <v>10</v>
      </c>
      <c r="F12" s="12">
        <v>2.6749000000000001</v>
      </c>
      <c r="G12" s="4">
        <v>10</v>
      </c>
      <c r="H12" s="12">
        <v>0.70503000000000005</v>
      </c>
      <c r="J12" s="6" t="s">
        <v>18</v>
      </c>
      <c r="K12" s="6">
        <v>17</v>
      </c>
      <c r="L12" s="13">
        <v>2.7029999999999998</v>
      </c>
      <c r="M12" s="6">
        <v>12</v>
      </c>
      <c r="N12" s="13">
        <v>3.5023</v>
      </c>
      <c r="O12" s="6">
        <v>11</v>
      </c>
      <c r="P12" s="13">
        <v>3.0629</v>
      </c>
    </row>
    <row r="13" spans="1:18" x14ac:dyDescent="0.4">
      <c r="B13" s="4" t="s">
        <v>19</v>
      </c>
      <c r="C13" s="4">
        <v>10</v>
      </c>
      <c r="D13" s="12">
        <v>7.8968999999999996</v>
      </c>
      <c r="E13" s="4">
        <v>10</v>
      </c>
      <c r="F13" s="12">
        <v>2.7858999999999998</v>
      </c>
      <c r="G13" s="4">
        <v>10</v>
      </c>
      <c r="H13" s="12">
        <v>0.77837999999999996</v>
      </c>
      <c r="J13" s="6" t="s">
        <v>19</v>
      </c>
      <c r="K13" s="6">
        <v>17</v>
      </c>
      <c r="L13" s="13">
        <v>2.6663000000000001</v>
      </c>
      <c r="M13" s="6">
        <v>12</v>
      </c>
      <c r="N13" s="13">
        <v>3.4195000000000002</v>
      </c>
      <c r="O13" s="6">
        <v>11</v>
      </c>
      <c r="P13" s="13">
        <v>3.1181999999999999</v>
      </c>
    </row>
    <row r="14" spans="1:18" x14ac:dyDescent="0.4">
      <c r="B14" s="4" t="s">
        <v>20</v>
      </c>
      <c r="C14" s="4">
        <v>10</v>
      </c>
      <c r="D14" s="12">
        <v>5.4215999999999998</v>
      </c>
      <c r="E14" s="4">
        <v>10</v>
      </c>
      <c r="F14" s="12">
        <v>2.5718000000000001</v>
      </c>
      <c r="G14" s="4">
        <v>10</v>
      </c>
      <c r="H14" s="12">
        <v>0.79225000000000001</v>
      </c>
      <c r="J14" s="6" t="s">
        <v>20</v>
      </c>
      <c r="K14" s="6">
        <v>17</v>
      </c>
      <c r="L14" s="13">
        <v>2.5179999999999998</v>
      </c>
      <c r="M14" s="6">
        <v>12</v>
      </c>
      <c r="N14" s="13">
        <v>3.1936</v>
      </c>
      <c r="O14" s="6">
        <v>11</v>
      </c>
      <c r="P14" s="13">
        <v>2.7484999999999999</v>
      </c>
    </row>
    <row r="15" spans="1:18" x14ac:dyDescent="0.4">
      <c r="B15" s="4" t="s">
        <v>21</v>
      </c>
      <c r="C15" s="4">
        <v>10</v>
      </c>
      <c r="D15" s="12">
        <v>3.6316999999999999</v>
      </c>
      <c r="E15" s="4">
        <v>10</v>
      </c>
      <c r="F15" s="12">
        <v>2.7265000000000001</v>
      </c>
      <c r="G15" s="4">
        <v>10</v>
      </c>
      <c r="H15" s="12">
        <v>0.77841000000000005</v>
      </c>
      <c r="J15" s="6" t="s">
        <v>21</v>
      </c>
      <c r="K15" s="6">
        <v>17</v>
      </c>
      <c r="L15" s="13">
        <v>2.3833000000000002</v>
      </c>
      <c r="M15" s="6">
        <v>12</v>
      </c>
      <c r="N15" s="13">
        <v>3.1347999999999998</v>
      </c>
      <c r="O15" s="6">
        <v>11</v>
      </c>
      <c r="P15" s="13">
        <v>2.7761999999999998</v>
      </c>
    </row>
    <row r="16" spans="1:18" x14ac:dyDescent="0.4">
      <c r="B16" s="4" t="s">
        <v>22</v>
      </c>
      <c r="C16" s="4">
        <v>10</v>
      </c>
      <c r="D16" s="12">
        <v>3.9287999999999998</v>
      </c>
      <c r="E16" s="4">
        <v>10</v>
      </c>
      <c r="F16" s="12">
        <v>2.3976999999999999</v>
      </c>
      <c r="G16" s="4">
        <v>10</v>
      </c>
      <c r="H16" s="12">
        <v>0.79286000000000001</v>
      </c>
      <c r="J16" s="6" t="s">
        <v>22</v>
      </c>
      <c r="K16" s="6">
        <v>17</v>
      </c>
      <c r="L16" s="13">
        <v>2.0670000000000002</v>
      </c>
      <c r="M16" s="6">
        <v>12</v>
      </c>
      <c r="N16" s="13">
        <v>2.8159999999999998</v>
      </c>
      <c r="O16" s="6">
        <v>11</v>
      </c>
      <c r="P16" s="13">
        <v>2.5891000000000002</v>
      </c>
    </row>
    <row r="17" spans="2:16" x14ac:dyDescent="0.4">
      <c r="B17" s="4" t="s">
        <v>23</v>
      </c>
      <c r="C17" s="4">
        <v>10</v>
      </c>
      <c r="D17" s="12">
        <v>5.9276999999999997</v>
      </c>
      <c r="E17" s="4">
        <v>10</v>
      </c>
      <c r="F17" s="12">
        <v>2.4039000000000001</v>
      </c>
      <c r="G17" s="4">
        <v>10</v>
      </c>
      <c r="H17" s="12">
        <v>0.73987999999999998</v>
      </c>
      <c r="J17" s="6" t="s">
        <v>23</v>
      </c>
      <c r="K17" s="6">
        <v>17</v>
      </c>
      <c r="L17" s="13">
        <v>1.8263</v>
      </c>
      <c r="M17" s="6">
        <v>12</v>
      </c>
      <c r="N17" s="13">
        <v>2.8473000000000002</v>
      </c>
      <c r="O17" s="6">
        <v>11</v>
      </c>
      <c r="P17" s="13">
        <v>2.5310000000000001</v>
      </c>
    </row>
    <row r="18" spans="2:16" x14ac:dyDescent="0.4">
      <c r="B18" s="4" t="s">
        <v>24</v>
      </c>
      <c r="C18" s="4">
        <v>10</v>
      </c>
      <c r="D18" s="12">
        <v>4.6546000000000003</v>
      </c>
      <c r="E18" s="4">
        <v>10</v>
      </c>
      <c r="F18" s="12">
        <v>2.4169999999999998</v>
      </c>
      <c r="G18" s="4">
        <v>10</v>
      </c>
      <c r="H18" s="12">
        <v>0.75302000000000002</v>
      </c>
      <c r="J18" s="6" t="s">
        <v>24</v>
      </c>
      <c r="K18" s="6">
        <v>17</v>
      </c>
      <c r="L18" s="13">
        <v>1.6617</v>
      </c>
      <c r="M18" s="6">
        <v>12</v>
      </c>
      <c r="N18" s="13">
        <v>3.1015999999999999</v>
      </c>
      <c r="O18" s="6">
        <v>11</v>
      </c>
      <c r="P18" s="13">
        <v>2.2972000000000001</v>
      </c>
    </row>
    <row r="19" spans="2:16" x14ac:dyDescent="0.4">
      <c r="B19" s="4" t="s">
        <v>25</v>
      </c>
      <c r="C19" s="4">
        <v>10</v>
      </c>
      <c r="D19" s="12">
        <v>4.0805999999999996</v>
      </c>
      <c r="E19" s="4">
        <v>10</v>
      </c>
      <c r="F19" s="12">
        <v>2.2463000000000002</v>
      </c>
      <c r="G19" s="4">
        <v>10</v>
      </c>
      <c r="H19" s="12">
        <v>0.71126</v>
      </c>
      <c r="J19" s="6" t="s">
        <v>25</v>
      </c>
      <c r="K19" s="6">
        <v>17</v>
      </c>
      <c r="L19" s="13">
        <v>1.5875999999999999</v>
      </c>
      <c r="M19" s="6">
        <v>12</v>
      </c>
      <c r="N19" s="13">
        <v>2.9523000000000001</v>
      </c>
      <c r="O19" s="6">
        <v>11</v>
      </c>
      <c r="P19" s="13">
        <v>2.3157999999999999</v>
      </c>
    </row>
    <row r="20" spans="2:16" x14ac:dyDescent="0.4">
      <c r="B20" s="4" t="s">
        <v>26</v>
      </c>
      <c r="C20" s="4">
        <v>10</v>
      </c>
      <c r="D20" s="12">
        <v>3.5781000000000001</v>
      </c>
      <c r="E20" s="4">
        <v>10</v>
      </c>
      <c r="F20" s="12">
        <v>2.2467000000000001</v>
      </c>
      <c r="G20" s="4">
        <v>10</v>
      </c>
      <c r="H20" s="12">
        <v>0.68769000000000002</v>
      </c>
      <c r="J20" s="6" t="s">
        <v>26</v>
      </c>
      <c r="K20" s="6">
        <v>17</v>
      </c>
      <c r="L20" s="13">
        <v>1.5024999999999999</v>
      </c>
      <c r="M20" s="6">
        <v>12</v>
      </c>
      <c r="N20" s="13">
        <v>2.8755999999999999</v>
      </c>
      <c r="O20" s="6">
        <v>11</v>
      </c>
      <c r="P20" s="13">
        <v>2.2086000000000001</v>
      </c>
    </row>
    <row r="21" spans="2:16" x14ac:dyDescent="0.4">
      <c r="B21" s="4" t="s">
        <v>27</v>
      </c>
      <c r="C21" s="4">
        <v>10</v>
      </c>
      <c r="D21" s="12">
        <v>3.4599000000000002</v>
      </c>
      <c r="E21" s="4">
        <v>10</v>
      </c>
      <c r="F21" s="12">
        <v>2.907</v>
      </c>
      <c r="G21" s="4">
        <v>10</v>
      </c>
      <c r="H21" s="12">
        <v>0.62900999999999996</v>
      </c>
      <c r="J21" s="6" t="s">
        <v>27</v>
      </c>
      <c r="K21" s="6">
        <v>17</v>
      </c>
      <c r="L21" s="13">
        <v>1.4174</v>
      </c>
      <c r="M21" s="6">
        <v>12</v>
      </c>
      <c r="N21" s="13">
        <v>2.7679</v>
      </c>
      <c r="O21" s="6">
        <v>11</v>
      </c>
      <c r="P21" s="13">
        <v>2.1675</v>
      </c>
    </row>
    <row r="22" spans="2:16" x14ac:dyDescent="0.4">
      <c r="B22" s="4" t="s">
        <v>28</v>
      </c>
      <c r="C22" s="4">
        <v>10</v>
      </c>
      <c r="D22" s="12">
        <v>3.2860999999999998</v>
      </c>
      <c r="E22" s="4">
        <v>10</v>
      </c>
      <c r="F22" s="12">
        <v>2.7113</v>
      </c>
      <c r="G22" s="4">
        <v>10</v>
      </c>
      <c r="H22" s="12">
        <v>0.59662999999999999</v>
      </c>
      <c r="J22" s="6" t="s">
        <v>28</v>
      </c>
      <c r="K22" s="6">
        <v>17</v>
      </c>
      <c r="L22" s="13">
        <v>1.2947</v>
      </c>
      <c r="M22" s="6">
        <v>12</v>
      </c>
      <c r="N22" s="13">
        <v>2.6623999999999999</v>
      </c>
      <c r="O22" s="6">
        <v>11</v>
      </c>
      <c r="P22" s="13">
        <v>2.1017999999999999</v>
      </c>
    </row>
    <row r="23" spans="2:16" x14ac:dyDescent="0.4">
      <c r="B23" s="4" t="s">
        <v>29</v>
      </c>
      <c r="C23" s="4">
        <v>10</v>
      </c>
      <c r="D23" s="12">
        <v>3.1181000000000001</v>
      </c>
      <c r="E23" s="4">
        <v>10</v>
      </c>
      <c r="F23" s="12">
        <v>2.5575000000000001</v>
      </c>
      <c r="G23" s="4">
        <v>10</v>
      </c>
      <c r="H23" s="12">
        <v>0.53876000000000002</v>
      </c>
      <c r="J23" s="6" t="s">
        <v>29</v>
      </c>
      <c r="K23" s="6">
        <v>17</v>
      </c>
      <c r="L23" s="13">
        <v>1.266</v>
      </c>
      <c r="M23" s="6">
        <v>12</v>
      </c>
      <c r="N23" s="13">
        <v>2.6755</v>
      </c>
      <c r="O23" s="6">
        <v>11</v>
      </c>
      <c r="P23" s="13">
        <v>2.1202999999999999</v>
      </c>
    </row>
    <row r="24" spans="2:16" x14ac:dyDescent="0.4">
      <c r="B24" s="4" t="s">
        <v>30</v>
      </c>
      <c r="C24" s="4">
        <v>10</v>
      </c>
      <c r="D24" s="12">
        <v>2.8895</v>
      </c>
      <c r="E24" s="4">
        <v>10</v>
      </c>
      <c r="F24" s="12">
        <v>2.2056</v>
      </c>
      <c r="G24" s="4">
        <v>10</v>
      </c>
      <c r="H24" s="12">
        <v>0.54064000000000001</v>
      </c>
      <c r="J24" s="6" t="s">
        <v>30</v>
      </c>
      <c r="K24" s="6">
        <v>17</v>
      </c>
      <c r="L24" s="13">
        <v>1.1793</v>
      </c>
      <c r="M24" s="6">
        <v>12</v>
      </c>
      <c r="N24" s="13">
        <v>2.5364</v>
      </c>
      <c r="O24" s="6">
        <v>11</v>
      </c>
      <c r="P24" s="13">
        <v>2.0594999999999999</v>
      </c>
    </row>
    <row r="25" spans="2:16" x14ac:dyDescent="0.4">
      <c r="B25" s="4" t="s">
        <v>31</v>
      </c>
      <c r="C25" s="4">
        <v>10</v>
      </c>
      <c r="D25" s="12">
        <v>2.6505000000000001</v>
      </c>
      <c r="E25" s="4">
        <v>10</v>
      </c>
      <c r="F25" s="12">
        <v>1.9957</v>
      </c>
      <c r="G25" s="4">
        <v>10</v>
      </c>
      <c r="H25" s="12">
        <v>0.50366999999999995</v>
      </c>
      <c r="J25" s="6" t="s">
        <v>31</v>
      </c>
      <c r="K25" s="6">
        <v>17</v>
      </c>
      <c r="L25" s="13">
        <v>0.85551999999999995</v>
      </c>
      <c r="M25" s="6">
        <v>12</v>
      </c>
      <c r="N25" s="13">
        <v>2.2871000000000001</v>
      </c>
      <c r="O25" s="6">
        <v>11</v>
      </c>
      <c r="P25" s="13">
        <v>2.1591999999999998</v>
      </c>
    </row>
    <row r="26" spans="2:16" x14ac:dyDescent="0.4">
      <c r="B26" s="4" t="s">
        <v>32</v>
      </c>
      <c r="C26" s="4">
        <v>10</v>
      </c>
      <c r="D26" s="12">
        <v>2.4340000000000002</v>
      </c>
      <c r="E26" s="4">
        <v>10</v>
      </c>
      <c r="F26" s="12">
        <v>2.1316999999999999</v>
      </c>
      <c r="G26" s="4">
        <v>10</v>
      </c>
      <c r="H26" s="12">
        <v>0.48670999999999998</v>
      </c>
      <c r="J26" s="6" t="s">
        <v>32</v>
      </c>
      <c r="K26" s="6">
        <v>17</v>
      </c>
      <c r="L26" s="13">
        <v>1.0619000000000001</v>
      </c>
      <c r="M26" s="6">
        <v>12</v>
      </c>
      <c r="N26" s="13">
        <v>1.9242999999999999</v>
      </c>
      <c r="O26" s="6">
        <v>11</v>
      </c>
      <c r="P26" s="13">
        <v>2.0928</v>
      </c>
    </row>
    <row r="27" spans="2:16" x14ac:dyDescent="0.4">
      <c r="B27" s="4" t="s">
        <v>33</v>
      </c>
      <c r="C27" s="4">
        <v>10</v>
      </c>
      <c r="D27" s="12">
        <v>2.1783999999999999</v>
      </c>
      <c r="E27" s="4">
        <v>10</v>
      </c>
      <c r="F27" s="12">
        <v>2.8378000000000001</v>
      </c>
      <c r="G27" s="4">
        <v>10</v>
      </c>
      <c r="H27" s="12">
        <v>0.46604000000000001</v>
      </c>
      <c r="J27" s="6" t="s">
        <v>33</v>
      </c>
      <c r="K27" s="6">
        <v>17</v>
      </c>
      <c r="L27" s="13">
        <v>1.1598999999999999</v>
      </c>
      <c r="M27" s="6">
        <v>12</v>
      </c>
      <c r="N27" s="13">
        <v>1.8754</v>
      </c>
      <c r="O27" s="6">
        <v>11</v>
      </c>
      <c r="P27" s="13">
        <v>2.1957</v>
      </c>
    </row>
    <row r="28" spans="2:16" x14ac:dyDescent="0.4">
      <c r="B28" s="4" t="s">
        <v>34</v>
      </c>
      <c r="C28" s="4">
        <v>10</v>
      </c>
      <c r="D28" s="12">
        <v>2.0371000000000001</v>
      </c>
      <c r="E28" s="4">
        <v>10</v>
      </c>
      <c r="F28" s="12">
        <v>2.8201999999999998</v>
      </c>
      <c r="G28" s="4">
        <v>10</v>
      </c>
      <c r="H28" s="12">
        <v>0.46266000000000002</v>
      </c>
      <c r="J28" s="6" t="s">
        <v>34</v>
      </c>
      <c r="K28" s="6">
        <v>17</v>
      </c>
      <c r="L28" s="13">
        <v>1.1346000000000001</v>
      </c>
      <c r="M28" s="6">
        <v>12</v>
      </c>
      <c r="N28" s="13">
        <v>1.8301000000000001</v>
      </c>
      <c r="O28" s="6">
        <v>11</v>
      </c>
      <c r="P28" s="13">
        <v>2.1190000000000002</v>
      </c>
    </row>
    <row r="29" spans="2:16" x14ac:dyDescent="0.4">
      <c r="B29" s="4" t="s">
        <v>35</v>
      </c>
      <c r="C29" s="4">
        <v>10</v>
      </c>
      <c r="D29" s="12">
        <v>1.8512999999999999</v>
      </c>
      <c r="E29" s="4">
        <v>10</v>
      </c>
      <c r="F29" s="12">
        <v>2.4266999999999999</v>
      </c>
      <c r="G29" s="4">
        <v>10</v>
      </c>
      <c r="H29" s="12">
        <v>0.37142999999999998</v>
      </c>
      <c r="J29" s="6" t="s">
        <v>35</v>
      </c>
      <c r="K29" s="6">
        <v>17</v>
      </c>
      <c r="L29" s="13">
        <v>1.1249</v>
      </c>
      <c r="M29" s="6">
        <v>12</v>
      </c>
      <c r="N29" s="13">
        <v>1.7454000000000001</v>
      </c>
      <c r="O29" s="6">
        <v>11</v>
      </c>
      <c r="P29" s="13">
        <v>2.21</v>
      </c>
    </row>
    <row r="30" spans="2:16" x14ac:dyDescent="0.4">
      <c r="B30" s="4" t="s">
        <v>36</v>
      </c>
      <c r="C30" s="4">
        <v>10</v>
      </c>
      <c r="D30" s="12">
        <v>1.4721</v>
      </c>
      <c r="E30" s="4">
        <v>10</v>
      </c>
      <c r="F30" s="12">
        <v>2.3081</v>
      </c>
      <c r="G30" s="4">
        <v>10</v>
      </c>
      <c r="H30" s="12">
        <v>0.39550000000000002</v>
      </c>
      <c r="J30" s="6" t="s">
        <v>36</v>
      </c>
      <c r="K30" s="6">
        <v>17</v>
      </c>
      <c r="L30" s="13">
        <v>1.0979000000000001</v>
      </c>
      <c r="M30" s="6">
        <v>12</v>
      </c>
      <c r="N30" s="13">
        <v>1.6529</v>
      </c>
      <c r="O30" s="6">
        <v>11</v>
      </c>
      <c r="P30" s="13">
        <v>2.0371999999999999</v>
      </c>
    </row>
    <row r="31" spans="2:16" x14ac:dyDescent="0.4">
      <c r="B31" s="4" t="s">
        <v>37</v>
      </c>
      <c r="C31" s="4">
        <v>10</v>
      </c>
      <c r="D31" s="12">
        <v>1.4358</v>
      </c>
      <c r="E31" s="4">
        <v>10</v>
      </c>
      <c r="F31" s="12">
        <v>2.2153</v>
      </c>
      <c r="G31" s="4">
        <v>10</v>
      </c>
      <c r="H31" s="12">
        <v>0.41704999999999998</v>
      </c>
      <c r="J31" s="6" t="s">
        <v>37</v>
      </c>
      <c r="K31" s="6">
        <v>17</v>
      </c>
      <c r="L31" s="13">
        <v>1.0183</v>
      </c>
      <c r="M31" s="6">
        <v>12</v>
      </c>
      <c r="N31" s="13">
        <v>1.581</v>
      </c>
      <c r="O31" s="6">
        <v>11</v>
      </c>
      <c r="P31" s="13">
        <v>1.9085000000000001</v>
      </c>
    </row>
    <row r="32" spans="2:16" x14ac:dyDescent="0.4">
      <c r="B32" s="4" t="s">
        <v>38</v>
      </c>
      <c r="C32" s="4">
        <v>10</v>
      </c>
      <c r="D32" s="12">
        <v>1.2843</v>
      </c>
      <c r="E32" s="4">
        <v>10</v>
      </c>
      <c r="F32" s="12">
        <v>2.1063000000000001</v>
      </c>
      <c r="G32" s="4">
        <v>10</v>
      </c>
      <c r="H32" s="12">
        <v>0.37198999999999999</v>
      </c>
      <c r="J32" s="6" t="s">
        <v>38</v>
      </c>
      <c r="K32" s="6">
        <v>17</v>
      </c>
      <c r="L32" s="13">
        <v>0.94025000000000003</v>
      </c>
      <c r="M32" s="6">
        <v>12</v>
      </c>
      <c r="N32" s="13">
        <v>1.3606</v>
      </c>
      <c r="O32" s="6">
        <v>11</v>
      </c>
      <c r="P32" s="13">
        <v>1.5615000000000001</v>
      </c>
    </row>
    <row r="33" spans="2:16" x14ac:dyDescent="0.4">
      <c r="B33" s="4" t="s">
        <v>39</v>
      </c>
      <c r="C33" s="4">
        <v>10</v>
      </c>
      <c r="D33" s="12">
        <v>1.2332000000000001</v>
      </c>
      <c r="E33" s="4">
        <v>10</v>
      </c>
      <c r="F33" s="12">
        <v>2.2566000000000002</v>
      </c>
      <c r="G33" s="4">
        <v>10</v>
      </c>
      <c r="H33" s="12">
        <v>0.35798999999999997</v>
      </c>
      <c r="J33" s="6" t="s">
        <v>39</v>
      </c>
      <c r="K33" s="6">
        <v>17</v>
      </c>
      <c r="L33" s="13">
        <v>0.94471000000000005</v>
      </c>
      <c r="M33" s="6">
        <v>12</v>
      </c>
      <c r="N33" s="13">
        <v>1.2153</v>
      </c>
      <c r="O33" s="6">
        <v>11</v>
      </c>
      <c r="P33" s="13">
        <v>1.5721000000000001</v>
      </c>
    </row>
    <row r="34" spans="2:16" x14ac:dyDescent="0.4">
      <c r="B34" s="4" t="s">
        <v>40</v>
      </c>
      <c r="C34" s="4">
        <v>10</v>
      </c>
      <c r="D34" s="12">
        <v>1.0516000000000001</v>
      </c>
      <c r="E34" s="4">
        <v>10</v>
      </c>
      <c r="F34" s="12">
        <v>2.1160000000000001</v>
      </c>
      <c r="G34" s="4">
        <v>10</v>
      </c>
      <c r="H34" s="12">
        <v>0.33772000000000002</v>
      </c>
      <c r="J34" s="6" t="s">
        <v>40</v>
      </c>
      <c r="K34" s="6">
        <v>17</v>
      </c>
      <c r="L34" s="13">
        <v>0.93947999999999998</v>
      </c>
      <c r="M34" s="6">
        <v>12</v>
      </c>
      <c r="N34" s="13">
        <v>1.4347000000000001</v>
      </c>
      <c r="O34" s="6">
        <v>11</v>
      </c>
      <c r="P34" s="13">
        <v>1.5941000000000001</v>
      </c>
    </row>
    <row r="35" spans="2:16" x14ac:dyDescent="0.4">
      <c r="B35" s="4" t="s">
        <v>41</v>
      </c>
      <c r="C35" s="4">
        <v>10</v>
      </c>
      <c r="D35" s="12">
        <v>1.0399</v>
      </c>
      <c r="E35" s="4">
        <v>10</v>
      </c>
      <c r="F35" s="12">
        <v>1.9467000000000001</v>
      </c>
      <c r="G35" s="4">
        <v>10</v>
      </c>
      <c r="H35" s="12">
        <v>0.29033999999999999</v>
      </c>
      <c r="J35" s="6" t="s">
        <v>41</v>
      </c>
      <c r="K35" s="6">
        <v>17</v>
      </c>
      <c r="L35" s="13">
        <v>1.0075000000000001</v>
      </c>
      <c r="M35" s="6">
        <v>12</v>
      </c>
      <c r="N35" s="13">
        <v>1.7370000000000001</v>
      </c>
      <c r="O35" s="6">
        <v>11</v>
      </c>
      <c r="P35" s="13">
        <v>1.8526</v>
      </c>
    </row>
    <row r="36" spans="2:16" x14ac:dyDescent="0.4">
      <c r="B36" s="4" t="s">
        <v>42</v>
      </c>
      <c r="C36" s="4">
        <v>10</v>
      </c>
      <c r="D36" s="12">
        <v>0.99614000000000003</v>
      </c>
      <c r="E36" s="4">
        <v>10</v>
      </c>
      <c r="F36" s="12">
        <v>2.0114999999999998</v>
      </c>
      <c r="G36" s="4">
        <v>10</v>
      </c>
      <c r="H36" s="12">
        <v>0.27626000000000001</v>
      </c>
      <c r="J36" s="6" t="s">
        <v>42</v>
      </c>
      <c r="K36" s="6">
        <v>17</v>
      </c>
      <c r="L36" s="13">
        <v>0.99041999999999997</v>
      </c>
      <c r="M36" s="6">
        <v>12</v>
      </c>
      <c r="N36" s="13">
        <v>1.7910999999999999</v>
      </c>
      <c r="O36" s="6">
        <v>11</v>
      </c>
      <c r="P36" s="13">
        <v>1.9318</v>
      </c>
    </row>
    <row r="37" spans="2:16" x14ac:dyDescent="0.4">
      <c r="B37" s="4" t="s">
        <v>43</v>
      </c>
      <c r="C37" s="4">
        <v>10</v>
      </c>
      <c r="D37" s="12">
        <v>0.96177000000000001</v>
      </c>
      <c r="E37" s="4">
        <v>10</v>
      </c>
      <c r="F37" s="12">
        <v>1.9937</v>
      </c>
      <c r="G37" s="4">
        <v>10</v>
      </c>
      <c r="H37" s="12">
        <v>0.28388999999999998</v>
      </c>
      <c r="J37" s="6" t="s">
        <v>43</v>
      </c>
      <c r="K37" s="6">
        <v>17</v>
      </c>
      <c r="L37" s="13">
        <v>0.78447999999999996</v>
      </c>
      <c r="M37" s="6">
        <v>12</v>
      </c>
      <c r="N37" s="13">
        <v>1.7210000000000001</v>
      </c>
      <c r="O37" s="6">
        <v>11</v>
      </c>
      <c r="P37" s="13">
        <v>2.1728999999999998</v>
      </c>
    </row>
    <row r="38" spans="2:16" x14ac:dyDescent="0.4">
      <c r="B38" s="4" t="s">
        <v>44</v>
      </c>
      <c r="C38" s="4">
        <v>10</v>
      </c>
      <c r="D38" s="12">
        <v>0.92445999999999995</v>
      </c>
      <c r="E38" s="4">
        <v>10</v>
      </c>
      <c r="F38" s="12">
        <v>1.9393</v>
      </c>
      <c r="G38" s="4">
        <v>10</v>
      </c>
      <c r="H38" s="12">
        <v>0.28931000000000001</v>
      </c>
      <c r="J38" s="6" t="s">
        <v>44</v>
      </c>
      <c r="K38" s="6">
        <v>17</v>
      </c>
      <c r="L38" s="13">
        <v>0.78420999999999996</v>
      </c>
      <c r="M38" s="6">
        <v>12</v>
      </c>
      <c r="N38" s="13">
        <v>1.7048000000000001</v>
      </c>
      <c r="O38" s="6">
        <v>11</v>
      </c>
      <c r="P38" s="13">
        <v>2.1412</v>
      </c>
    </row>
  </sheetData>
  <mergeCells count="15">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s>
  <hyperlinks>
    <hyperlink ref="A5" location="'List of contents'!A1" display="Back to 'List of contents'" xr:uid="{00000000-0004-0000-5900-000000000000}"/>
  </hyperlinks>
  <pageMargins left="0.7" right="0.7" top="0.75" bottom="0.75" header="0.3" footer="0.3"/>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sheetPr codeName="Sheet90"/>
  <dimension ref="A1:R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552</v>
      </c>
    </row>
    <row r="2" spans="1:18" s="4" customFormat="1" ht="15" x14ac:dyDescent="0.35">
      <c r="A2" s="4" t="s">
        <v>281</v>
      </c>
    </row>
    <row r="3" spans="1:18" s="4" customFormat="1" ht="15" x14ac:dyDescent="0.35">
      <c r="A3" s="24" t="s">
        <v>10</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c r="G7" s="17"/>
      <c r="H7" s="17"/>
      <c r="I7" s="17"/>
      <c r="J7" s="17"/>
    </row>
    <row r="8" spans="1:18" ht="21" customHeight="1" x14ac:dyDescent="0.4">
      <c r="B8" s="18" t="s">
        <v>10</v>
      </c>
      <c r="C8" s="19" t="s">
        <v>101</v>
      </c>
      <c r="D8" s="19"/>
      <c r="E8" s="19" t="s">
        <v>104</v>
      </c>
      <c r="F8" s="19"/>
      <c r="G8" s="19" t="s">
        <v>102</v>
      </c>
      <c r="H8" s="19"/>
      <c r="I8" s="19" t="s">
        <v>103</v>
      </c>
      <c r="J8" s="19"/>
    </row>
    <row r="9" spans="1:18" ht="21" customHeight="1" x14ac:dyDescent="0.4">
      <c r="B9" s="18"/>
      <c r="C9" s="19"/>
      <c r="D9" s="19"/>
      <c r="E9" s="19"/>
      <c r="F9" s="19"/>
      <c r="G9" s="19"/>
      <c r="H9" s="19"/>
      <c r="I9" s="19"/>
      <c r="J9" s="19"/>
    </row>
    <row r="10" spans="1:18" x14ac:dyDescent="0.4">
      <c r="B10" s="4" t="s">
        <v>10</v>
      </c>
      <c r="C10" s="16" t="s">
        <v>15</v>
      </c>
      <c r="D10" s="16"/>
      <c r="E10" s="16"/>
      <c r="F10" s="16"/>
      <c r="G10" s="16"/>
      <c r="H10" s="16"/>
      <c r="I10" s="16"/>
      <c r="J10" s="16"/>
    </row>
    <row r="11" spans="1:18" ht="30" x14ac:dyDescent="0.4">
      <c r="B11" s="4" t="s">
        <v>10</v>
      </c>
      <c r="C11" s="8" t="s">
        <v>16</v>
      </c>
      <c r="D11" s="8" t="s">
        <v>17</v>
      </c>
      <c r="E11" s="8" t="s">
        <v>16</v>
      </c>
      <c r="F11" s="8" t="s">
        <v>17</v>
      </c>
      <c r="G11" s="8" t="s">
        <v>16</v>
      </c>
      <c r="H11" s="8" t="s">
        <v>17</v>
      </c>
      <c r="I11" s="8" t="s">
        <v>16</v>
      </c>
      <c r="J11" s="8" t="s">
        <v>17</v>
      </c>
    </row>
    <row r="12" spans="1:18" x14ac:dyDescent="0.4">
      <c r="B12" s="4" t="s">
        <v>18</v>
      </c>
      <c r="C12" s="4">
        <v>14</v>
      </c>
      <c r="D12" s="12">
        <v>34.713500000000003</v>
      </c>
      <c r="E12" s="4">
        <v>16</v>
      </c>
      <c r="F12" s="12">
        <v>45.146000000000001</v>
      </c>
      <c r="G12" s="4">
        <v>18</v>
      </c>
      <c r="H12" s="12">
        <v>29.928999999999998</v>
      </c>
      <c r="I12" s="4">
        <v>14</v>
      </c>
      <c r="J12" s="12">
        <v>32.515099999999997</v>
      </c>
    </row>
    <row r="13" spans="1:18" x14ac:dyDescent="0.4">
      <c r="B13" s="4" t="s">
        <v>19</v>
      </c>
      <c r="C13" s="4">
        <v>14</v>
      </c>
      <c r="D13" s="12">
        <v>33.931100000000001</v>
      </c>
      <c r="E13" s="4">
        <v>16</v>
      </c>
      <c r="F13" s="12">
        <v>43.869100000000003</v>
      </c>
      <c r="G13" s="4">
        <v>18</v>
      </c>
      <c r="H13" s="12">
        <v>31.194500000000001</v>
      </c>
      <c r="I13" s="4">
        <v>14</v>
      </c>
      <c r="J13" s="12">
        <v>32.444099999999999</v>
      </c>
    </row>
    <row r="14" spans="1:18" x14ac:dyDescent="0.4">
      <c r="B14" s="4" t="s">
        <v>20</v>
      </c>
      <c r="C14" s="4">
        <v>14</v>
      </c>
      <c r="D14" s="12">
        <v>32.8855</v>
      </c>
      <c r="E14" s="4">
        <v>16</v>
      </c>
      <c r="F14" s="12">
        <v>41.532499999999999</v>
      </c>
      <c r="G14" s="4">
        <v>18</v>
      </c>
      <c r="H14" s="12">
        <v>32.045299999999997</v>
      </c>
      <c r="I14" s="4">
        <v>14</v>
      </c>
      <c r="J14" s="12">
        <v>29.903099999999998</v>
      </c>
    </row>
    <row r="15" spans="1:18" x14ac:dyDescent="0.4">
      <c r="B15" s="4" t="s">
        <v>21</v>
      </c>
      <c r="C15" s="4">
        <v>14</v>
      </c>
      <c r="D15" s="12">
        <v>31.950299999999999</v>
      </c>
      <c r="E15" s="4">
        <v>16</v>
      </c>
      <c r="F15" s="12">
        <v>39.499099999999999</v>
      </c>
      <c r="G15" s="4">
        <v>18</v>
      </c>
      <c r="H15" s="12">
        <v>33.231900000000003</v>
      </c>
      <c r="I15" s="4">
        <v>14</v>
      </c>
      <c r="J15" s="12">
        <v>31.9453</v>
      </c>
    </row>
    <row r="16" spans="1:18" x14ac:dyDescent="0.4">
      <c r="B16" s="4" t="s">
        <v>22</v>
      </c>
      <c r="C16" s="4">
        <v>14</v>
      </c>
      <c r="D16" s="12">
        <v>30.914300000000001</v>
      </c>
      <c r="E16" s="4">
        <v>16</v>
      </c>
      <c r="F16" s="12">
        <v>39.121400000000001</v>
      </c>
      <c r="G16" s="4">
        <v>18</v>
      </c>
      <c r="H16" s="12">
        <v>33.495399999999997</v>
      </c>
      <c r="I16" s="4">
        <v>14</v>
      </c>
      <c r="J16" s="12">
        <v>29.840499999999999</v>
      </c>
    </row>
    <row r="17" spans="2:10" x14ac:dyDescent="0.4">
      <c r="B17" s="4" t="s">
        <v>23</v>
      </c>
      <c r="C17" s="4">
        <v>14</v>
      </c>
      <c r="D17" s="12">
        <v>31.0886</v>
      </c>
      <c r="E17" s="4">
        <v>16</v>
      </c>
      <c r="F17" s="12">
        <v>38.158999999999999</v>
      </c>
      <c r="G17" s="4">
        <v>18</v>
      </c>
      <c r="H17" s="12">
        <v>33.634099999999997</v>
      </c>
      <c r="I17" s="4">
        <v>14</v>
      </c>
      <c r="J17" s="12">
        <v>26.566500000000001</v>
      </c>
    </row>
    <row r="18" spans="2:10" x14ac:dyDescent="0.4">
      <c r="B18" s="4" t="s">
        <v>24</v>
      </c>
      <c r="C18" s="4">
        <v>14</v>
      </c>
      <c r="D18" s="12">
        <v>32.303600000000003</v>
      </c>
      <c r="E18" s="4">
        <v>16</v>
      </c>
      <c r="F18" s="12">
        <v>37.856699999999996</v>
      </c>
      <c r="G18" s="4">
        <v>18</v>
      </c>
      <c r="H18" s="12">
        <v>31.153400000000001</v>
      </c>
      <c r="I18" s="4">
        <v>14</v>
      </c>
      <c r="J18" s="12">
        <v>30.235199999999999</v>
      </c>
    </row>
    <row r="19" spans="2:10" x14ac:dyDescent="0.4">
      <c r="B19" s="4" t="s">
        <v>25</v>
      </c>
      <c r="C19" s="4">
        <v>14</v>
      </c>
      <c r="D19" s="12">
        <v>32.912100000000002</v>
      </c>
      <c r="E19" s="4">
        <v>16</v>
      </c>
      <c r="F19" s="12">
        <v>38.101100000000002</v>
      </c>
      <c r="G19" s="4">
        <v>18</v>
      </c>
      <c r="H19" s="12">
        <v>29.785299999999999</v>
      </c>
      <c r="I19" s="4">
        <v>14</v>
      </c>
      <c r="J19" s="12">
        <v>30.8383</v>
      </c>
    </row>
    <row r="20" spans="2:10" x14ac:dyDescent="0.4">
      <c r="B20" s="4" t="s">
        <v>26</v>
      </c>
      <c r="C20" s="4">
        <v>14</v>
      </c>
      <c r="D20" s="12">
        <v>32.262300000000003</v>
      </c>
      <c r="E20" s="4">
        <v>16</v>
      </c>
      <c r="F20" s="12">
        <v>37.845300000000002</v>
      </c>
      <c r="G20" s="4">
        <v>18</v>
      </c>
      <c r="H20" s="12">
        <v>30.4056</v>
      </c>
      <c r="I20" s="4">
        <v>14</v>
      </c>
      <c r="J20" s="12">
        <v>30.2455</v>
      </c>
    </row>
    <row r="21" spans="2:10" x14ac:dyDescent="0.4">
      <c r="B21" s="4" t="s">
        <v>27</v>
      </c>
      <c r="C21" s="4">
        <v>14</v>
      </c>
      <c r="D21" s="12">
        <v>34.4495</v>
      </c>
      <c r="E21" s="4">
        <v>16</v>
      </c>
      <c r="F21" s="12">
        <v>41.894199999999998</v>
      </c>
      <c r="G21" s="4">
        <v>18</v>
      </c>
      <c r="H21" s="12">
        <v>30.7225</v>
      </c>
      <c r="I21" s="4">
        <v>14</v>
      </c>
      <c r="J21" s="12">
        <v>28.9892</v>
      </c>
    </row>
    <row r="22" spans="2:10" x14ac:dyDescent="0.4">
      <c r="B22" s="4" t="s">
        <v>28</v>
      </c>
      <c r="C22" s="4">
        <v>14</v>
      </c>
      <c r="D22" s="12">
        <v>34.677700000000002</v>
      </c>
      <c r="E22" s="4">
        <v>16</v>
      </c>
      <c r="F22" s="12">
        <v>37.407899999999998</v>
      </c>
      <c r="G22" s="4">
        <v>18</v>
      </c>
      <c r="H22" s="12">
        <v>30.194299999999998</v>
      </c>
      <c r="I22" s="4">
        <v>14</v>
      </c>
      <c r="J22" s="12">
        <v>29.269100000000002</v>
      </c>
    </row>
    <row r="23" spans="2:10" x14ac:dyDescent="0.4">
      <c r="B23" s="4" t="s">
        <v>29</v>
      </c>
      <c r="C23" s="4">
        <v>14</v>
      </c>
      <c r="D23" s="12">
        <v>34.360199999999999</v>
      </c>
      <c r="E23" s="4">
        <v>16</v>
      </c>
      <c r="F23" s="12">
        <v>37.877699999999997</v>
      </c>
      <c r="G23" s="4">
        <v>18</v>
      </c>
      <c r="H23" s="12">
        <v>29.3354</v>
      </c>
      <c r="I23" s="4">
        <v>14</v>
      </c>
      <c r="J23" s="12">
        <v>30.137799999999999</v>
      </c>
    </row>
    <row r="24" spans="2:10" x14ac:dyDescent="0.4">
      <c r="B24" s="4" t="s">
        <v>30</v>
      </c>
      <c r="C24" s="4">
        <v>14</v>
      </c>
      <c r="D24" s="12">
        <v>35.258899999999997</v>
      </c>
      <c r="E24" s="4">
        <v>16</v>
      </c>
      <c r="F24" s="12">
        <v>37.509700000000002</v>
      </c>
      <c r="G24" s="4">
        <v>18</v>
      </c>
      <c r="H24" s="12">
        <v>30.4815</v>
      </c>
      <c r="I24" s="4">
        <v>14</v>
      </c>
      <c r="J24" s="12">
        <v>29.998699999999999</v>
      </c>
    </row>
    <row r="25" spans="2:10" x14ac:dyDescent="0.4">
      <c r="B25" s="4" t="s">
        <v>31</v>
      </c>
      <c r="C25" s="4">
        <v>14</v>
      </c>
      <c r="D25" s="12">
        <v>35.033200000000001</v>
      </c>
      <c r="E25" s="4">
        <v>16</v>
      </c>
      <c r="F25" s="12">
        <v>37.2151</v>
      </c>
      <c r="G25" s="4">
        <v>18</v>
      </c>
      <c r="H25" s="12">
        <v>29.625800000000002</v>
      </c>
      <c r="I25" s="4">
        <v>14</v>
      </c>
      <c r="J25" s="12">
        <v>28.2681</v>
      </c>
    </row>
    <row r="26" spans="2:10" x14ac:dyDescent="0.4">
      <c r="B26" s="4" t="s">
        <v>32</v>
      </c>
      <c r="C26" s="4">
        <v>14</v>
      </c>
      <c r="D26" s="12">
        <v>34.6922</v>
      </c>
      <c r="E26" s="4">
        <v>16</v>
      </c>
      <c r="F26" s="12">
        <v>37.468499999999999</v>
      </c>
      <c r="G26" s="4">
        <v>18</v>
      </c>
      <c r="H26" s="12">
        <v>31.687200000000001</v>
      </c>
      <c r="I26" s="4">
        <v>14</v>
      </c>
      <c r="J26" s="12">
        <v>26.011099999999999</v>
      </c>
    </row>
    <row r="27" spans="2:10" x14ac:dyDescent="0.4">
      <c r="B27" s="4" t="s">
        <v>33</v>
      </c>
      <c r="C27" s="4">
        <v>14</v>
      </c>
      <c r="D27" s="12">
        <v>34.238999999999997</v>
      </c>
      <c r="E27" s="4">
        <v>16</v>
      </c>
      <c r="F27" s="12">
        <v>36.983499999999999</v>
      </c>
      <c r="G27" s="4">
        <v>18</v>
      </c>
      <c r="H27" s="12">
        <v>31.063400000000001</v>
      </c>
      <c r="I27" s="4">
        <v>14</v>
      </c>
      <c r="J27" s="12">
        <v>27.024100000000001</v>
      </c>
    </row>
    <row r="28" spans="2:10" x14ac:dyDescent="0.4">
      <c r="B28" s="4" t="s">
        <v>34</v>
      </c>
      <c r="C28" s="4">
        <v>14</v>
      </c>
      <c r="D28" s="12">
        <v>34.1325</v>
      </c>
      <c r="E28" s="4">
        <v>16</v>
      </c>
      <c r="F28" s="12">
        <v>36.539099999999998</v>
      </c>
      <c r="G28" s="4">
        <v>18</v>
      </c>
      <c r="H28" s="12">
        <v>28.338000000000001</v>
      </c>
      <c r="I28" s="4">
        <v>14</v>
      </c>
      <c r="J28" s="12">
        <v>29.990500000000001</v>
      </c>
    </row>
    <row r="29" spans="2:10" x14ac:dyDescent="0.4">
      <c r="B29" s="4" t="s">
        <v>35</v>
      </c>
      <c r="C29" s="4">
        <v>14</v>
      </c>
      <c r="D29" s="12">
        <v>33.283900000000003</v>
      </c>
      <c r="E29" s="4">
        <v>16</v>
      </c>
      <c r="F29" s="12">
        <v>36.955199999999998</v>
      </c>
      <c r="G29" s="4">
        <v>18</v>
      </c>
      <c r="H29" s="12">
        <v>27.413799999999998</v>
      </c>
      <c r="I29" s="4">
        <v>14</v>
      </c>
      <c r="J29" s="12">
        <v>29.235099999999999</v>
      </c>
    </row>
    <row r="30" spans="2:10" x14ac:dyDescent="0.4">
      <c r="B30" s="4" t="s">
        <v>36</v>
      </c>
      <c r="C30" s="4">
        <v>14</v>
      </c>
      <c r="D30" s="12">
        <v>33.3095</v>
      </c>
      <c r="E30" s="4">
        <v>16</v>
      </c>
      <c r="F30" s="12">
        <v>38.811500000000002</v>
      </c>
      <c r="G30" s="4">
        <v>18</v>
      </c>
      <c r="H30" s="12">
        <v>26.4252</v>
      </c>
      <c r="I30" s="4">
        <v>14</v>
      </c>
      <c r="J30" s="12">
        <v>26.229700000000001</v>
      </c>
    </row>
    <row r="31" spans="2:10" x14ac:dyDescent="0.4">
      <c r="B31" s="4" t="s">
        <v>37</v>
      </c>
      <c r="C31" s="4">
        <v>14</v>
      </c>
      <c r="D31" s="12">
        <v>32.6404</v>
      </c>
      <c r="E31" s="4">
        <v>16</v>
      </c>
      <c r="F31" s="12">
        <v>34.8795</v>
      </c>
      <c r="G31" s="4">
        <v>18</v>
      </c>
      <c r="H31" s="12">
        <v>28.4739</v>
      </c>
      <c r="I31" s="4">
        <v>14</v>
      </c>
      <c r="J31" s="12">
        <v>24.3309</v>
      </c>
    </row>
    <row r="32" spans="2:10" x14ac:dyDescent="0.4">
      <c r="B32" s="4" t="s">
        <v>38</v>
      </c>
      <c r="C32" s="4">
        <v>14</v>
      </c>
      <c r="D32" s="12">
        <v>31.8703</v>
      </c>
      <c r="E32" s="4">
        <v>16</v>
      </c>
      <c r="F32" s="12">
        <v>34.657299999999999</v>
      </c>
      <c r="G32" s="4">
        <v>18</v>
      </c>
      <c r="H32" s="12">
        <v>31.140999999999998</v>
      </c>
      <c r="I32" s="4">
        <v>14</v>
      </c>
      <c r="J32" s="12">
        <v>23.193000000000001</v>
      </c>
    </row>
    <row r="33" spans="2:10" x14ac:dyDescent="0.4">
      <c r="B33" s="4" t="s">
        <v>39</v>
      </c>
      <c r="C33" s="4">
        <v>14</v>
      </c>
      <c r="D33" s="12">
        <v>31.921600000000002</v>
      </c>
      <c r="E33" s="4">
        <v>16</v>
      </c>
      <c r="F33" s="12">
        <v>35.354399999999998</v>
      </c>
      <c r="G33" s="4">
        <v>18</v>
      </c>
      <c r="H33" s="12">
        <v>32.381500000000003</v>
      </c>
      <c r="I33" s="4">
        <v>14</v>
      </c>
      <c r="J33" s="12">
        <v>23.2362</v>
      </c>
    </row>
    <row r="34" spans="2:10" x14ac:dyDescent="0.4">
      <c r="B34" s="4" t="s">
        <v>40</v>
      </c>
      <c r="C34" s="4">
        <v>14</v>
      </c>
      <c r="D34" s="12">
        <v>32.423699999999997</v>
      </c>
      <c r="E34" s="4">
        <v>16</v>
      </c>
      <c r="F34" s="12">
        <v>35.580599999999997</v>
      </c>
      <c r="G34" s="4">
        <v>18</v>
      </c>
      <c r="H34" s="12">
        <v>32.819200000000002</v>
      </c>
      <c r="I34" s="4">
        <v>14</v>
      </c>
      <c r="J34" s="12">
        <v>23.064900000000002</v>
      </c>
    </row>
    <row r="35" spans="2:10" x14ac:dyDescent="0.4">
      <c r="B35" s="4" t="s">
        <v>41</v>
      </c>
      <c r="C35" s="4">
        <v>14</v>
      </c>
      <c r="D35" s="12">
        <v>32.458300000000001</v>
      </c>
      <c r="E35" s="4">
        <v>16</v>
      </c>
      <c r="F35" s="12">
        <v>35.587200000000003</v>
      </c>
      <c r="G35" s="4">
        <v>18</v>
      </c>
      <c r="H35" s="12">
        <v>32.607799999999997</v>
      </c>
      <c r="I35" s="4">
        <v>14</v>
      </c>
      <c r="J35" s="12">
        <v>23.093</v>
      </c>
    </row>
    <row r="36" spans="2:10" x14ac:dyDescent="0.4">
      <c r="B36" s="4" t="s">
        <v>42</v>
      </c>
      <c r="C36" s="4">
        <v>14</v>
      </c>
      <c r="D36" s="12">
        <v>32.479500000000002</v>
      </c>
      <c r="E36" s="4">
        <v>16</v>
      </c>
      <c r="F36" s="12">
        <v>36.925699999999999</v>
      </c>
      <c r="G36" s="4">
        <v>18</v>
      </c>
      <c r="H36" s="12">
        <v>30.956900000000001</v>
      </c>
      <c r="I36" s="4">
        <v>14</v>
      </c>
      <c r="J36" s="12">
        <v>22.363399999999999</v>
      </c>
    </row>
    <row r="37" spans="2:10" x14ac:dyDescent="0.4">
      <c r="B37" s="4" t="s">
        <v>43</v>
      </c>
      <c r="C37" s="4">
        <v>14</v>
      </c>
      <c r="D37" s="12">
        <v>32.372199999999999</v>
      </c>
      <c r="E37" s="4">
        <v>16</v>
      </c>
      <c r="F37" s="12">
        <v>37.242199999999997</v>
      </c>
      <c r="G37" s="4">
        <v>18</v>
      </c>
      <c r="H37" s="12">
        <v>29.350200000000001</v>
      </c>
      <c r="I37" s="4">
        <v>14</v>
      </c>
      <c r="J37" s="12">
        <v>25.439800000000002</v>
      </c>
    </row>
    <row r="38" spans="2:10" x14ac:dyDescent="0.4">
      <c r="B38" s="4" t="s">
        <v>44</v>
      </c>
      <c r="C38" s="4">
        <v>14</v>
      </c>
      <c r="D38" s="12">
        <v>32.762999999999998</v>
      </c>
      <c r="E38" s="4">
        <v>16</v>
      </c>
      <c r="F38" s="12">
        <v>37.546199999999999</v>
      </c>
      <c r="G38" s="4">
        <v>18</v>
      </c>
      <c r="H38" s="12">
        <v>33.5182</v>
      </c>
      <c r="I38" s="4">
        <v>14</v>
      </c>
      <c r="J38" s="12">
        <v>24.134499999999999</v>
      </c>
    </row>
  </sheetData>
  <mergeCells count="10">
    <mergeCell ref="C10:J10"/>
    <mergeCell ref="A3:R3"/>
    <mergeCell ref="A4:R4"/>
    <mergeCell ref="A5:C5"/>
    <mergeCell ref="C7:J7"/>
    <mergeCell ref="B8:B9"/>
    <mergeCell ref="C8:D9"/>
    <mergeCell ref="E8:F9"/>
    <mergeCell ref="G8:H9"/>
    <mergeCell ref="I8:J9"/>
  </mergeCells>
  <hyperlinks>
    <hyperlink ref="A5" location="'List of contents'!A1" display="Back to 'List of contents'" xr:uid="{00000000-0004-0000-5A00-000000000000}"/>
  </hyperlinks>
  <pageMargins left="0.7" right="0.7" top="0.75" bottom="0.75" header="0.3" footer="0.3"/>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sheetPr codeName="Sheet91"/>
  <dimension ref="A1:R38"/>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555</v>
      </c>
    </row>
    <row r="2" spans="1:18" s="4" customFormat="1" ht="15" x14ac:dyDescent="0.35">
      <c r="A2" s="4" t="s">
        <v>281</v>
      </c>
    </row>
    <row r="3" spans="1:18" s="4" customFormat="1" ht="15" x14ac:dyDescent="0.35">
      <c r="A3" s="24" t="s">
        <v>10</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c r="G7" s="17"/>
      <c r="H7" s="17"/>
    </row>
    <row r="8" spans="1:18" ht="21" customHeight="1" x14ac:dyDescent="0.4">
      <c r="B8" s="18" t="s">
        <v>10</v>
      </c>
      <c r="C8" s="19" t="s">
        <v>547</v>
      </c>
      <c r="D8" s="19"/>
      <c r="E8" s="19" t="s">
        <v>548</v>
      </c>
      <c r="F8" s="19"/>
      <c r="G8" s="19" t="s">
        <v>556</v>
      </c>
      <c r="H8" s="19"/>
    </row>
    <row r="9" spans="1:18" ht="21" customHeight="1" x14ac:dyDescent="0.4">
      <c r="B9" s="18"/>
      <c r="C9" s="19"/>
      <c r="D9" s="19"/>
      <c r="E9" s="19"/>
      <c r="F9" s="19"/>
      <c r="G9" s="19"/>
      <c r="H9" s="19"/>
    </row>
    <row r="10" spans="1:18" x14ac:dyDescent="0.4">
      <c r="B10" s="4" t="s">
        <v>10</v>
      </c>
      <c r="C10" s="16" t="s">
        <v>15</v>
      </c>
      <c r="D10" s="16"/>
      <c r="E10" s="16"/>
      <c r="F10" s="16"/>
      <c r="G10" s="16"/>
      <c r="H10" s="16"/>
    </row>
    <row r="11" spans="1:18" ht="30" x14ac:dyDescent="0.4">
      <c r="B11" s="4" t="s">
        <v>10</v>
      </c>
      <c r="C11" s="8" t="s">
        <v>16</v>
      </c>
      <c r="D11" s="8" t="s">
        <v>17</v>
      </c>
      <c r="E11" s="8" t="s">
        <v>16</v>
      </c>
      <c r="F11" s="8" t="s">
        <v>17</v>
      </c>
      <c r="G11" s="8" t="s">
        <v>16</v>
      </c>
      <c r="H11" s="8" t="s">
        <v>17</v>
      </c>
    </row>
    <row r="12" spans="1:18" x14ac:dyDescent="0.4">
      <c r="B12" s="4" t="s">
        <v>18</v>
      </c>
      <c r="C12" s="4">
        <v>17</v>
      </c>
      <c r="D12" s="12">
        <v>32.7624</v>
      </c>
      <c r="E12" s="4">
        <v>12</v>
      </c>
      <c r="F12" s="12">
        <v>39.602200000000003</v>
      </c>
      <c r="G12" s="4">
        <v>11</v>
      </c>
      <c r="H12" s="12">
        <v>89.610600000000005</v>
      </c>
    </row>
    <row r="13" spans="1:18" x14ac:dyDescent="0.4">
      <c r="B13" s="4" t="s">
        <v>19</v>
      </c>
      <c r="C13" s="4">
        <v>17</v>
      </c>
      <c r="D13" s="12">
        <v>32.259500000000003</v>
      </c>
      <c r="E13" s="4">
        <v>12</v>
      </c>
      <c r="F13" s="12">
        <v>39.3705</v>
      </c>
      <c r="G13" s="4">
        <v>11</v>
      </c>
      <c r="H13" s="12">
        <v>90.3964</v>
      </c>
    </row>
    <row r="14" spans="1:18" x14ac:dyDescent="0.4">
      <c r="B14" s="4" t="s">
        <v>20</v>
      </c>
      <c r="C14" s="4">
        <v>17</v>
      </c>
      <c r="D14" s="12">
        <v>31.3964</v>
      </c>
      <c r="E14" s="4">
        <v>12</v>
      </c>
      <c r="F14" s="12">
        <v>32.7789</v>
      </c>
      <c r="G14" s="4">
        <v>11</v>
      </c>
      <c r="H14" s="12">
        <v>89.835700000000003</v>
      </c>
    </row>
    <row r="15" spans="1:18" x14ac:dyDescent="0.4">
      <c r="B15" s="4" t="s">
        <v>21</v>
      </c>
      <c r="C15" s="4">
        <v>17</v>
      </c>
      <c r="D15" s="12">
        <v>28.7742</v>
      </c>
      <c r="E15" s="4">
        <v>12</v>
      </c>
      <c r="F15" s="12">
        <v>32.096699999999998</v>
      </c>
      <c r="G15" s="4">
        <v>11</v>
      </c>
      <c r="H15" s="12">
        <v>87.876400000000004</v>
      </c>
    </row>
    <row r="16" spans="1:18" x14ac:dyDescent="0.4">
      <c r="B16" s="4" t="s">
        <v>22</v>
      </c>
      <c r="C16" s="4">
        <v>17</v>
      </c>
      <c r="D16" s="12">
        <v>28.206399999999999</v>
      </c>
      <c r="E16" s="4">
        <v>12</v>
      </c>
      <c r="F16" s="12">
        <v>37.371000000000002</v>
      </c>
      <c r="G16" s="4">
        <v>11</v>
      </c>
      <c r="H16" s="12">
        <v>87.924800000000005</v>
      </c>
    </row>
    <row r="17" spans="2:8" x14ac:dyDescent="0.4">
      <c r="B17" s="4" t="s">
        <v>23</v>
      </c>
      <c r="C17" s="4">
        <v>17</v>
      </c>
      <c r="D17" s="12">
        <v>26.8002</v>
      </c>
      <c r="E17" s="4">
        <v>12</v>
      </c>
      <c r="F17" s="12">
        <v>37.020200000000003</v>
      </c>
      <c r="G17" s="4">
        <v>11</v>
      </c>
      <c r="H17" s="12">
        <v>88.108099999999993</v>
      </c>
    </row>
    <row r="18" spans="2:8" x14ac:dyDescent="0.4">
      <c r="B18" s="4" t="s">
        <v>24</v>
      </c>
      <c r="C18" s="4">
        <v>17</v>
      </c>
      <c r="D18" s="12">
        <v>26.386600000000001</v>
      </c>
      <c r="E18" s="4">
        <v>12</v>
      </c>
      <c r="F18" s="12">
        <v>35.151400000000002</v>
      </c>
      <c r="G18" s="4">
        <v>11</v>
      </c>
      <c r="H18" s="12">
        <v>87.830799999999996</v>
      </c>
    </row>
    <row r="19" spans="2:8" x14ac:dyDescent="0.4">
      <c r="B19" s="4" t="s">
        <v>25</v>
      </c>
      <c r="C19" s="4">
        <v>17</v>
      </c>
      <c r="D19" s="12">
        <v>26.344000000000001</v>
      </c>
      <c r="E19" s="4">
        <v>12</v>
      </c>
      <c r="F19" s="12">
        <v>35.277700000000003</v>
      </c>
      <c r="G19" s="4">
        <v>11</v>
      </c>
      <c r="H19" s="12">
        <v>87.951599999999999</v>
      </c>
    </row>
    <row r="20" spans="2:8" x14ac:dyDescent="0.4">
      <c r="B20" s="4" t="s">
        <v>26</v>
      </c>
      <c r="C20" s="4">
        <v>17</v>
      </c>
      <c r="D20" s="12">
        <v>25.9099</v>
      </c>
      <c r="E20" s="4">
        <v>12</v>
      </c>
      <c r="F20" s="12">
        <v>35.706899999999997</v>
      </c>
      <c r="G20" s="4">
        <v>11</v>
      </c>
      <c r="H20" s="12">
        <v>87.766099999999994</v>
      </c>
    </row>
    <row r="21" spans="2:8" x14ac:dyDescent="0.4">
      <c r="B21" s="4" t="s">
        <v>27</v>
      </c>
      <c r="C21" s="4">
        <v>17</v>
      </c>
      <c r="D21" s="12">
        <v>25.307099999999998</v>
      </c>
      <c r="E21" s="4">
        <v>12</v>
      </c>
      <c r="F21" s="12">
        <v>36.527099999999997</v>
      </c>
      <c r="G21" s="4">
        <v>11</v>
      </c>
      <c r="H21" s="12">
        <v>87.911699999999996</v>
      </c>
    </row>
    <row r="22" spans="2:8" x14ac:dyDescent="0.4">
      <c r="B22" s="4" t="s">
        <v>28</v>
      </c>
      <c r="C22" s="4">
        <v>17</v>
      </c>
      <c r="D22" s="12">
        <v>25.454799999999999</v>
      </c>
      <c r="E22" s="4">
        <v>12</v>
      </c>
      <c r="F22" s="12">
        <v>36.862099999999998</v>
      </c>
      <c r="G22" s="4">
        <v>11</v>
      </c>
      <c r="H22" s="12">
        <v>87.875799999999998</v>
      </c>
    </row>
    <row r="23" spans="2:8" x14ac:dyDescent="0.4">
      <c r="B23" s="4" t="s">
        <v>29</v>
      </c>
      <c r="C23" s="4">
        <v>17</v>
      </c>
      <c r="D23" s="12">
        <v>25.017700000000001</v>
      </c>
      <c r="E23" s="4">
        <v>12</v>
      </c>
      <c r="F23" s="12">
        <v>37.0627</v>
      </c>
      <c r="G23" s="4">
        <v>11</v>
      </c>
      <c r="H23" s="12">
        <v>88.423699999999997</v>
      </c>
    </row>
    <row r="24" spans="2:8" x14ac:dyDescent="0.4">
      <c r="B24" s="4" t="s">
        <v>30</v>
      </c>
      <c r="C24" s="4">
        <v>17</v>
      </c>
      <c r="D24" s="12">
        <v>24.814</v>
      </c>
      <c r="E24" s="4">
        <v>12</v>
      </c>
      <c r="F24" s="12">
        <v>37.095599999999997</v>
      </c>
      <c r="G24" s="4">
        <v>11</v>
      </c>
      <c r="H24" s="12">
        <v>88.135099999999994</v>
      </c>
    </row>
    <row r="25" spans="2:8" x14ac:dyDescent="0.4">
      <c r="B25" s="4" t="s">
        <v>31</v>
      </c>
      <c r="C25" s="4">
        <v>17</v>
      </c>
      <c r="D25" s="12">
        <v>25.062999999999999</v>
      </c>
      <c r="E25" s="4">
        <v>12</v>
      </c>
      <c r="F25" s="12">
        <v>37.386299999999999</v>
      </c>
      <c r="G25" s="4">
        <v>11</v>
      </c>
      <c r="H25" s="12">
        <v>86.215800000000002</v>
      </c>
    </row>
    <row r="26" spans="2:8" x14ac:dyDescent="0.4">
      <c r="B26" s="4" t="s">
        <v>32</v>
      </c>
      <c r="C26" s="4">
        <v>17</v>
      </c>
      <c r="D26" s="12">
        <v>23.082599999999999</v>
      </c>
      <c r="E26" s="4">
        <v>12</v>
      </c>
      <c r="F26" s="12">
        <v>39.749600000000001</v>
      </c>
      <c r="G26" s="4">
        <v>11</v>
      </c>
      <c r="H26" s="12">
        <v>88.429400000000001</v>
      </c>
    </row>
    <row r="27" spans="2:8" x14ac:dyDescent="0.4">
      <c r="B27" s="4" t="s">
        <v>33</v>
      </c>
      <c r="C27" s="4">
        <v>17</v>
      </c>
      <c r="D27" s="12">
        <v>21.764900000000001</v>
      </c>
      <c r="E27" s="4">
        <v>12</v>
      </c>
      <c r="F27" s="12">
        <v>33.924500000000002</v>
      </c>
      <c r="G27" s="4">
        <v>11</v>
      </c>
      <c r="H27" s="12">
        <v>88.456299999999999</v>
      </c>
    </row>
    <row r="28" spans="2:8" x14ac:dyDescent="0.4">
      <c r="B28" s="4" t="s">
        <v>34</v>
      </c>
      <c r="C28" s="4">
        <v>17</v>
      </c>
      <c r="D28" s="12">
        <v>21.387899999999998</v>
      </c>
      <c r="E28" s="4">
        <v>12</v>
      </c>
      <c r="F28" s="12">
        <v>33.2286</v>
      </c>
      <c r="G28" s="4">
        <v>11</v>
      </c>
      <c r="H28" s="12">
        <v>87.662400000000005</v>
      </c>
    </row>
    <row r="29" spans="2:8" x14ac:dyDescent="0.4">
      <c r="B29" s="4" t="s">
        <v>35</v>
      </c>
      <c r="C29" s="4">
        <v>17</v>
      </c>
      <c r="D29" s="12">
        <v>21.171800000000001</v>
      </c>
      <c r="E29" s="4">
        <v>12</v>
      </c>
      <c r="F29" s="12">
        <v>34.520400000000002</v>
      </c>
      <c r="G29" s="4">
        <v>11</v>
      </c>
      <c r="H29" s="12">
        <v>87.73</v>
      </c>
    </row>
    <row r="30" spans="2:8" x14ac:dyDescent="0.4">
      <c r="B30" s="4" t="s">
        <v>36</v>
      </c>
      <c r="C30" s="4">
        <v>17</v>
      </c>
      <c r="D30" s="12">
        <v>20.895800000000001</v>
      </c>
      <c r="E30" s="4">
        <v>12</v>
      </c>
      <c r="F30" s="12">
        <v>31.181999999999999</v>
      </c>
      <c r="G30" s="4">
        <v>11</v>
      </c>
      <c r="H30" s="12">
        <v>87.618399999999994</v>
      </c>
    </row>
    <row r="31" spans="2:8" x14ac:dyDescent="0.4">
      <c r="B31" s="4" t="s">
        <v>37</v>
      </c>
      <c r="C31" s="4">
        <v>17</v>
      </c>
      <c r="D31" s="12">
        <v>20.179500000000001</v>
      </c>
      <c r="E31" s="4">
        <v>12</v>
      </c>
      <c r="F31" s="12">
        <v>30.6435</v>
      </c>
      <c r="G31" s="4">
        <v>11</v>
      </c>
      <c r="H31" s="12">
        <v>86.348699999999994</v>
      </c>
    </row>
    <row r="32" spans="2:8" x14ac:dyDescent="0.4">
      <c r="B32" s="4" t="s">
        <v>38</v>
      </c>
      <c r="C32" s="4">
        <v>17</v>
      </c>
      <c r="D32" s="12">
        <v>19.494199999999999</v>
      </c>
      <c r="E32" s="4">
        <v>12</v>
      </c>
      <c r="F32" s="12">
        <v>31.223600000000001</v>
      </c>
      <c r="G32" s="4">
        <v>11</v>
      </c>
      <c r="H32" s="12">
        <v>86.594700000000003</v>
      </c>
    </row>
    <row r="33" spans="2:8" x14ac:dyDescent="0.4">
      <c r="B33" s="4" t="s">
        <v>39</v>
      </c>
      <c r="C33" s="4">
        <v>17</v>
      </c>
      <c r="D33" s="12">
        <v>19.409700000000001</v>
      </c>
      <c r="E33" s="4">
        <v>12</v>
      </c>
      <c r="F33" s="12">
        <v>33.310699999999997</v>
      </c>
      <c r="G33" s="4">
        <v>11</v>
      </c>
      <c r="H33" s="12">
        <v>86.590100000000007</v>
      </c>
    </row>
    <row r="34" spans="2:8" x14ac:dyDescent="0.4">
      <c r="B34" s="4" t="s">
        <v>40</v>
      </c>
      <c r="C34" s="4">
        <v>17</v>
      </c>
      <c r="D34" s="12">
        <v>18.9544</v>
      </c>
      <c r="E34" s="4">
        <v>12</v>
      </c>
      <c r="F34" s="12">
        <v>34.176699999999997</v>
      </c>
      <c r="G34" s="4">
        <v>11</v>
      </c>
      <c r="H34" s="12">
        <v>86.936999999999998</v>
      </c>
    </row>
    <row r="35" spans="2:8" x14ac:dyDescent="0.4">
      <c r="B35" s="4" t="s">
        <v>41</v>
      </c>
      <c r="C35" s="4">
        <v>17</v>
      </c>
      <c r="D35" s="12">
        <v>19.1861</v>
      </c>
      <c r="E35" s="4">
        <v>12</v>
      </c>
      <c r="F35" s="12">
        <v>32.634300000000003</v>
      </c>
      <c r="G35" s="4">
        <v>11</v>
      </c>
      <c r="H35" s="12">
        <v>87.605699999999999</v>
      </c>
    </row>
    <row r="36" spans="2:8" x14ac:dyDescent="0.4">
      <c r="B36" s="4" t="s">
        <v>42</v>
      </c>
      <c r="C36" s="4">
        <v>17</v>
      </c>
      <c r="D36" s="12">
        <v>19.342199999999998</v>
      </c>
      <c r="E36" s="4">
        <v>12</v>
      </c>
      <c r="F36" s="12">
        <v>35.740099999999998</v>
      </c>
      <c r="G36" s="4">
        <v>11</v>
      </c>
      <c r="H36" s="12">
        <v>87.836399999999998</v>
      </c>
    </row>
    <row r="37" spans="2:8" x14ac:dyDescent="0.4">
      <c r="B37" s="4" t="s">
        <v>43</v>
      </c>
      <c r="C37" s="4">
        <v>17</v>
      </c>
      <c r="D37" s="12">
        <v>19.650200000000002</v>
      </c>
      <c r="E37" s="4">
        <v>12</v>
      </c>
      <c r="F37" s="12">
        <v>36.846400000000003</v>
      </c>
      <c r="G37" s="4">
        <v>11</v>
      </c>
      <c r="H37" s="12">
        <v>87.622299999999996</v>
      </c>
    </row>
    <row r="38" spans="2:8" x14ac:dyDescent="0.4">
      <c r="B38" s="4" t="s">
        <v>44</v>
      </c>
      <c r="C38" s="4">
        <v>17</v>
      </c>
      <c r="D38" s="12">
        <v>19.668399999999998</v>
      </c>
      <c r="E38" s="4">
        <v>12</v>
      </c>
      <c r="F38" s="12">
        <v>37.048900000000003</v>
      </c>
      <c r="G38" s="4">
        <v>11</v>
      </c>
      <c r="H38" s="12">
        <v>87.301500000000004</v>
      </c>
    </row>
  </sheetData>
  <mergeCells count="9">
    <mergeCell ref="C10:H10"/>
    <mergeCell ref="A3:R3"/>
    <mergeCell ref="A4:R4"/>
    <mergeCell ref="A5:C5"/>
    <mergeCell ref="C7:H7"/>
    <mergeCell ref="B8:B9"/>
    <mergeCell ref="C8:D9"/>
    <mergeCell ref="E8:F9"/>
    <mergeCell ref="G8:H9"/>
  </mergeCells>
  <hyperlinks>
    <hyperlink ref="A5" location="'List of contents'!A1" display="Back to 'List of contents'" xr:uid="{00000000-0004-0000-5B00-000000000000}"/>
  </hyperlinks>
  <pageMargins left="0.7" right="0.7" top="0.75" bottom="0.75" header="0.3" footer="0.3"/>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sheetPr codeName="Sheet92"/>
  <dimension ref="A1:X2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559</v>
      </c>
    </row>
    <row r="2" spans="1:24" s="4" customFormat="1" ht="15" x14ac:dyDescent="0.35">
      <c r="A2" s="4" t="s">
        <v>99</v>
      </c>
    </row>
    <row r="3" spans="1:24" s="4" customFormat="1" ht="15" x14ac:dyDescent="0.35">
      <c r="A3" s="24" t="s">
        <v>241</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225</v>
      </c>
      <c r="D7" s="17"/>
      <c r="E7" s="17"/>
      <c r="F7" s="17"/>
      <c r="G7" s="17"/>
      <c r="H7" s="17"/>
      <c r="J7" s="6" t="s">
        <v>10</v>
      </c>
      <c r="K7" s="20" t="s">
        <v>57</v>
      </c>
      <c r="L7" s="20"/>
      <c r="M7" s="20"/>
      <c r="N7" s="20"/>
      <c r="O7" s="20"/>
      <c r="P7" s="20"/>
      <c r="R7" s="4" t="s">
        <v>10</v>
      </c>
      <c r="S7" s="17" t="s">
        <v>69</v>
      </c>
      <c r="T7" s="17"/>
      <c r="U7" s="17"/>
      <c r="V7" s="17"/>
      <c r="W7" s="17"/>
      <c r="X7" s="17"/>
    </row>
    <row r="8" spans="1:24" ht="21" customHeight="1" x14ac:dyDescent="0.4">
      <c r="B8" s="18" t="s">
        <v>10</v>
      </c>
      <c r="C8" s="19" t="s">
        <v>67</v>
      </c>
      <c r="D8" s="19"/>
      <c r="E8" s="19" t="s">
        <v>294</v>
      </c>
      <c r="F8" s="19"/>
      <c r="G8" s="19" t="s">
        <v>560</v>
      </c>
      <c r="H8" s="19"/>
      <c r="J8" s="21" t="s">
        <v>10</v>
      </c>
      <c r="K8" s="22" t="s">
        <v>67</v>
      </c>
      <c r="L8" s="22"/>
      <c r="M8" s="22" t="s">
        <v>294</v>
      </c>
      <c r="N8" s="22"/>
      <c r="O8" s="22" t="s">
        <v>560</v>
      </c>
      <c r="P8" s="22"/>
      <c r="R8" s="18" t="s">
        <v>10</v>
      </c>
      <c r="S8" s="19" t="s">
        <v>67</v>
      </c>
      <c r="T8" s="19"/>
      <c r="U8" s="19" t="s">
        <v>294</v>
      </c>
      <c r="V8" s="19"/>
      <c r="W8" s="19" t="s">
        <v>560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31</v>
      </c>
      <c r="C12" s="4">
        <v>57</v>
      </c>
      <c r="D12" s="12">
        <v>3.7132999999999998</v>
      </c>
      <c r="E12" s="4">
        <v>57</v>
      </c>
      <c r="F12" s="12">
        <v>1.5105999999999999</v>
      </c>
      <c r="G12" s="4">
        <v>57</v>
      </c>
      <c r="H12" s="12">
        <v>2.2027000000000001</v>
      </c>
      <c r="J12" s="6" t="s">
        <v>31</v>
      </c>
      <c r="K12" s="6">
        <v>36</v>
      </c>
      <c r="L12" s="13">
        <v>3.6677</v>
      </c>
      <c r="M12" s="6">
        <v>36</v>
      </c>
      <c r="N12" s="13">
        <v>1.4422999999999999</v>
      </c>
      <c r="O12" s="6">
        <v>36</v>
      </c>
      <c r="P12" s="13">
        <v>2.2254</v>
      </c>
      <c r="R12" s="4" t="s">
        <v>31</v>
      </c>
      <c r="S12" s="4">
        <v>21</v>
      </c>
      <c r="T12" s="12">
        <v>5.0172999999999996</v>
      </c>
      <c r="U12" s="4">
        <v>21</v>
      </c>
      <c r="V12" s="12">
        <v>3.4651999999999998</v>
      </c>
      <c r="W12" s="4">
        <v>21</v>
      </c>
      <c r="X12" s="12">
        <v>1.5521</v>
      </c>
    </row>
    <row r="13" spans="1:24" x14ac:dyDescent="0.4">
      <c r="B13" s="4" t="s">
        <v>32</v>
      </c>
      <c r="C13" s="4">
        <v>57</v>
      </c>
      <c r="D13" s="12">
        <v>2.6147</v>
      </c>
      <c r="E13" s="4">
        <v>57</v>
      </c>
      <c r="F13" s="12">
        <v>1.5694999999999999</v>
      </c>
      <c r="G13" s="4">
        <v>57</v>
      </c>
      <c r="H13" s="12">
        <v>1.0451999999999999</v>
      </c>
      <c r="J13" s="6" t="s">
        <v>32</v>
      </c>
      <c r="K13" s="6">
        <v>36</v>
      </c>
      <c r="L13" s="13">
        <v>2.5106000000000002</v>
      </c>
      <c r="M13" s="6">
        <v>36</v>
      </c>
      <c r="N13" s="13">
        <v>1.4781</v>
      </c>
      <c r="O13" s="6">
        <v>36</v>
      </c>
      <c r="P13" s="13">
        <v>1.0325</v>
      </c>
      <c r="R13" s="4" t="s">
        <v>32</v>
      </c>
      <c r="S13" s="4">
        <v>21</v>
      </c>
      <c r="T13" s="12">
        <v>5.5884999999999998</v>
      </c>
      <c r="U13" s="4">
        <v>21</v>
      </c>
      <c r="V13" s="12">
        <v>4.1820000000000004</v>
      </c>
      <c r="W13" s="4">
        <v>21</v>
      </c>
      <c r="X13" s="12">
        <v>1.4065000000000001</v>
      </c>
    </row>
    <row r="14" spans="1:24" x14ac:dyDescent="0.4">
      <c r="B14" s="4" t="s">
        <v>33</v>
      </c>
      <c r="C14" s="4">
        <v>57</v>
      </c>
      <c r="D14" s="12">
        <v>2.6240999999999999</v>
      </c>
      <c r="E14" s="4">
        <v>57</v>
      </c>
      <c r="F14" s="12">
        <v>1.2174</v>
      </c>
      <c r="G14" s="4">
        <v>57</v>
      </c>
      <c r="H14" s="12">
        <v>1.4067000000000001</v>
      </c>
      <c r="J14" s="6" t="s">
        <v>33</v>
      </c>
      <c r="K14" s="6">
        <v>36</v>
      </c>
      <c r="L14" s="13">
        <v>2.5363000000000002</v>
      </c>
      <c r="M14" s="6">
        <v>36</v>
      </c>
      <c r="N14" s="13">
        <v>1.145</v>
      </c>
      <c r="O14" s="6">
        <v>36</v>
      </c>
      <c r="P14" s="13">
        <v>1.3913</v>
      </c>
      <c r="R14" s="4" t="s">
        <v>33</v>
      </c>
      <c r="S14" s="4">
        <v>21</v>
      </c>
      <c r="T14" s="12">
        <v>5.1064999999999996</v>
      </c>
      <c r="U14" s="4">
        <v>21</v>
      </c>
      <c r="V14" s="12">
        <v>3.2639</v>
      </c>
      <c r="W14" s="4">
        <v>21</v>
      </c>
      <c r="X14" s="12">
        <v>1.8427</v>
      </c>
    </row>
    <row r="15" spans="1:24" x14ac:dyDescent="0.4">
      <c r="B15" s="4" t="s">
        <v>34</v>
      </c>
      <c r="C15" s="4">
        <v>57</v>
      </c>
      <c r="D15" s="12">
        <v>2.9964</v>
      </c>
      <c r="E15" s="4">
        <v>57</v>
      </c>
      <c r="F15" s="12">
        <v>1.4488000000000001</v>
      </c>
      <c r="G15" s="4">
        <v>57</v>
      </c>
      <c r="H15" s="12">
        <v>1.5477000000000001</v>
      </c>
      <c r="J15" s="6" t="s">
        <v>34</v>
      </c>
      <c r="K15" s="6">
        <v>36</v>
      </c>
      <c r="L15" s="13">
        <v>2.9396</v>
      </c>
      <c r="M15" s="6">
        <v>36</v>
      </c>
      <c r="N15" s="13">
        <v>1.3839999999999999</v>
      </c>
      <c r="O15" s="6">
        <v>36</v>
      </c>
      <c r="P15" s="13">
        <v>1.5556000000000001</v>
      </c>
      <c r="R15" s="4" t="s">
        <v>34</v>
      </c>
      <c r="S15" s="4">
        <v>21</v>
      </c>
      <c r="T15" s="12">
        <v>4.6120999999999999</v>
      </c>
      <c r="U15" s="4">
        <v>21</v>
      </c>
      <c r="V15" s="12">
        <v>3.2904</v>
      </c>
      <c r="W15" s="4">
        <v>21</v>
      </c>
      <c r="X15" s="12">
        <v>1.3217000000000001</v>
      </c>
    </row>
    <row r="16" spans="1:24" x14ac:dyDescent="0.4">
      <c r="B16" s="4" t="s">
        <v>35</v>
      </c>
      <c r="C16" s="4">
        <v>57</v>
      </c>
      <c r="D16" s="12">
        <v>3.8895</v>
      </c>
      <c r="E16" s="4">
        <v>57</v>
      </c>
      <c r="F16" s="12">
        <v>1.3087</v>
      </c>
      <c r="G16" s="4">
        <v>57</v>
      </c>
      <c r="H16" s="12">
        <v>2.5808</v>
      </c>
      <c r="J16" s="6" t="s">
        <v>35</v>
      </c>
      <c r="K16" s="6">
        <v>36</v>
      </c>
      <c r="L16" s="13">
        <v>3.8591000000000002</v>
      </c>
      <c r="M16" s="6">
        <v>36</v>
      </c>
      <c r="N16" s="13">
        <v>1.2232000000000001</v>
      </c>
      <c r="O16" s="6">
        <v>36</v>
      </c>
      <c r="P16" s="13">
        <v>2.6358999999999999</v>
      </c>
      <c r="R16" s="4" t="s">
        <v>35</v>
      </c>
      <c r="S16" s="4">
        <v>21</v>
      </c>
      <c r="T16" s="12">
        <v>4.7286999999999999</v>
      </c>
      <c r="U16" s="4">
        <v>21</v>
      </c>
      <c r="V16" s="12">
        <v>3.6722999999999999</v>
      </c>
      <c r="W16" s="4">
        <v>21</v>
      </c>
      <c r="X16" s="12">
        <v>1.0564</v>
      </c>
    </row>
    <row r="17" spans="2:24" x14ac:dyDescent="0.4">
      <c r="B17" s="4" t="s">
        <v>36</v>
      </c>
      <c r="C17" s="4">
        <v>57</v>
      </c>
      <c r="D17" s="12">
        <v>3.8814000000000002</v>
      </c>
      <c r="E17" s="4">
        <v>57</v>
      </c>
      <c r="F17" s="12">
        <v>1.3045</v>
      </c>
      <c r="G17" s="4">
        <v>57</v>
      </c>
      <c r="H17" s="12">
        <v>2.5768</v>
      </c>
      <c r="J17" s="6" t="s">
        <v>36</v>
      </c>
      <c r="K17" s="6">
        <v>36</v>
      </c>
      <c r="L17" s="13">
        <v>3.8557000000000001</v>
      </c>
      <c r="M17" s="6">
        <v>36</v>
      </c>
      <c r="N17" s="13">
        <v>1.2191000000000001</v>
      </c>
      <c r="O17" s="6">
        <v>36</v>
      </c>
      <c r="P17" s="13">
        <v>2.6366000000000001</v>
      </c>
      <c r="R17" s="4" t="s">
        <v>36</v>
      </c>
      <c r="S17" s="4">
        <v>21</v>
      </c>
      <c r="T17" s="12">
        <v>4.5963000000000003</v>
      </c>
      <c r="U17" s="4">
        <v>21</v>
      </c>
      <c r="V17" s="12">
        <v>3.6839</v>
      </c>
      <c r="W17" s="4">
        <v>21</v>
      </c>
      <c r="X17" s="12">
        <v>0.91242999999999996</v>
      </c>
    </row>
    <row r="18" spans="2:24" x14ac:dyDescent="0.4">
      <c r="B18" s="4" t="s">
        <v>37</v>
      </c>
      <c r="C18" s="4">
        <v>57</v>
      </c>
      <c r="D18" s="12">
        <v>3.6615000000000002</v>
      </c>
      <c r="E18" s="4">
        <v>57</v>
      </c>
      <c r="F18" s="12">
        <v>1.6397999999999999</v>
      </c>
      <c r="G18" s="4">
        <v>57</v>
      </c>
      <c r="H18" s="12">
        <v>2.0217000000000001</v>
      </c>
      <c r="J18" s="6" t="s">
        <v>37</v>
      </c>
      <c r="K18" s="6">
        <v>36</v>
      </c>
      <c r="L18" s="13">
        <v>3.6749999999999998</v>
      </c>
      <c r="M18" s="6">
        <v>36</v>
      </c>
      <c r="N18" s="13">
        <v>1.5851</v>
      </c>
      <c r="O18" s="6">
        <v>36</v>
      </c>
      <c r="P18" s="13">
        <v>2.0899000000000001</v>
      </c>
      <c r="R18" s="4" t="s">
        <v>37</v>
      </c>
      <c r="S18" s="4">
        <v>21</v>
      </c>
      <c r="T18" s="12">
        <v>3.2789999999999999</v>
      </c>
      <c r="U18" s="4">
        <v>21</v>
      </c>
      <c r="V18" s="12">
        <v>3.1852</v>
      </c>
      <c r="W18" s="4">
        <v>21</v>
      </c>
      <c r="X18" s="12">
        <v>9.3788999999999997E-2</v>
      </c>
    </row>
    <row r="19" spans="2:24" x14ac:dyDescent="0.4">
      <c r="B19" s="4" t="s">
        <v>38</v>
      </c>
      <c r="C19" s="4">
        <v>57</v>
      </c>
      <c r="D19" s="12">
        <v>4.1570999999999998</v>
      </c>
      <c r="E19" s="4">
        <v>57</v>
      </c>
      <c r="F19" s="12">
        <v>1.5899000000000001</v>
      </c>
      <c r="G19" s="4">
        <v>57</v>
      </c>
      <c r="H19" s="12">
        <v>2.5672000000000001</v>
      </c>
      <c r="J19" s="6" t="s">
        <v>38</v>
      </c>
      <c r="K19" s="6">
        <v>36</v>
      </c>
      <c r="L19" s="13">
        <v>4.2897999999999996</v>
      </c>
      <c r="M19" s="6">
        <v>36</v>
      </c>
      <c r="N19" s="13">
        <v>1.5469999999999999</v>
      </c>
      <c r="O19" s="6">
        <v>36</v>
      </c>
      <c r="P19" s="13">
        <v>2.7427999999999999</v>
      </c>
      <c r="R19" s="4" t="s">
        <v>38</v>
      </c>
      <c r="S19" s="4">
        <v>21</v>
      </c>
      <c r="T19" s="12">
        <v>0.50795000000000001</v>
      </c>
      <c r="U19" s="4">
        <v>21</v>
      </c>
      <c r="V19" s="12">
        <v>2.7677</v>
      </c>
      <c r="W19" s="4">
        <v>21</v>
      </c>
      <c r="X19" s="12">
        <v>-2.2597999999999998</v>
      </c>
    </row>
    <row r="20" spans="2:24" x14ac:dyDescent="0.4">
      <c r="B20" s="4" t="s">
        <v>39</v>
      </c>
      <c r="C20" s="4">
        <v>57</v>
      </c>
      <c r="D20" s="12">
        <v>3.6888000000000001</v>
      </c>
      <c r="E20" s="4">
        <v>57</v>
      </c>
      <c r="F20" s="12">
        <v>1.3144</v>
      </c>
      <c r="G20" s="4">
        <v>57</v>
      </c>
      <c r="H20" s="12">
        <v>2.3744999999999998</v>
      </c>
      <c r="J20" s="6" t="s">
        <v>39</v>
      </c>
      <c r="K20" s="6">
        <v>36</v>
      </c>
      <c r="L20" s="13">
        <v>3.6941000000000002</v>
      </c>
      <c r="M20" s="6">
        <v>36</v>
      </c>
      <c r="N20" s="13">
        <v>1.2674000000000001</v>
      </c>
      <c r="O20" s="6">
        <v>36</v>
      </c>
      <c r="P20" s="13">
        <v>2.4266999999999999</v>
      </c>
      <c r="R20" s="4" t="s">
        <v>39</v>
      </c>
      <c r="S20" s="4">
        <v>21</v>
      </c>
      <c r="T20" s="12">
        <v>3.5501</v>
      </c>
      <c r="U20" s="4">
        <v>21</v>
      </c>
      <c r="V20" s="12">
        <v>2.5474999999999999</v>
      </c>
      <c r="W20" s="4">
        <v>21</v>
      </c>
      <c r="X20" s="12">
        <v>1.0025999999999999</v>
      </c>
    </row>
    <row r="21" spans="2:24" x14ac:dyDescent="0.4">
      <c r="B21" s="4" t="s">
        <v>40</v>
      </c>
      <c r="C21" s="4">
        <v>57</v>
      </c>
      <c r="D21" s="12">
        <v>3.4781</v>
      </c>
      <c r="E21" s="4">
        <v>57</v>
      </c>
      <c r="F21" s="12">
        <v>1.329</v>
      </c>
      <c r="G21" s="4">
        <v>57</v>
      </c>
      <c r="H21" s="12">
        <v>2.149</v>
      </c>
      <c r="J21" s="6" t="s">
        <v>40</v>
      </c>
      <c r="K21" s="6">
        <v>36</v>
      </c>
      <c r="L21" s="13">
        <v>3.4823</v>
      </c>
      <c r="M21" s="6">
        <v>36</v>
      </c>
      <c r="N21" s="13">
        <v>1.2703</v>
      </c>
      <c r="O21" s="6">
        <v>36</v>
      </c>
      <c r="P21" s="13">
        <v>2.2120000000000002</v>
      </c>
      <c r="R21" s="4" t="s">
        <v>40</v>
      </c>
      <c r="S21" s="4">
        <v>21</v>
      </c>
      <c r="T21" s="12">
        <v>3.3687999999999998</v>
      </c>
      <c r="U21" s="4">
        <v>21</v>
      </c>
      <c r="V21" s="12">
        <v>2.8523999999999998</v>
      </c>
      <c r="W21" s="4">
        <v>21</v>
      </c>
      <c r="X21" s="12">
        <v>0.51644000000000001</v>
      </c>
    </row>
    <row r="22" spans="2:24" x14ac:dyDescent="0.4">
      <c r="B22" s="4" t="s">
        <v>41</v>
      </c>
      <c r="C22" s="4">
        <v>57</v>
      </c>
      <c r="D22" s="12">
        <v>2.4628999999999999</v>
      </c>
      <c r="E22" s="4">
        <v>57</v>
      </c>
      <c r="F22" s="12">
        <v>1.3835</v>
      </c>
      <c r="G22" s="4">
        <v>57</v>
      </c>
      <c r="H22" s="12">
        <v>1.0792999999999999</v>
      </c>
      <c r="J22" s="6" t="s">
        <v>41</v>
      </c>
      <c r="K22" s="6">
        <v>36</v>
      </c>
      <c r="L22" s="13">
        <v>2.4493</v>
      </c>
      <c r="M22" s="6">
        <v>36</v>
      </c>
      <c r="N22" s="13">
        <v>1.3597999999999999</v>
      </c>
      <c r="O22" s="6">
        <v>36</v>
      </c>
      <c r="P22" s="13">
        <v>1.0894999999999999</v>
      </c>
      <c r="R22" s="4" t="s">
        <v>41</v>
      </c>
      <c r="S22" s="4">
        <v>21</v>
      </c>
      <c r="T22" s="12">
        <v>2.8159999999999998</v>
      </c>
      <c r="U22" s="4">
        <v>21</v>
      </c>
      <c r="V22" s="12">
        <v>2.0009999999999999</v>
      </c>
      <c r="W22" s="4">
        <v>21</v>
      </c>
      <c r="X22" s="12">
        <v>0.81501000000000001</v>
      </c>
    </row>
    <row r="23" spans="2:24" x14ac:dyDescent="0.4">
      <c r="B23" s="4" t="s">
        <v>42</v>
      </c>
      <c r="C23" s="4">
        <v>57</v>
      </c>
      <c r="D23" s="12">
        <v>2.7094</v>
      </c>
      <c r="E23" s="4">
        <v>57</v>
      </c>
      <c r="F23" s="12">
        <v>1.3626</v>
      </c>
      <c r="G23" s="4">
        <v>57</v>
      </c>
      <c r="H23" s="12">
        <v>1.3469</v>
      </c>
      <c r="J23" s="6" t="s">
        <v>42</v>
      </c>
      <c r="K23" s="6">
        <v>36</v>
      </c>
      <c r="L23" s="13">
        <v>2.7345999999999999</v>
      </c>
      <c r="M23" s="6">
        <v>36</v>
      </c>
      <c r="N23" s="13">
        <v>1.3447</v>
      </c>
      <c r="O23" s="6">
        <v>36</v>
      </c>
      <c r="P23" s="13">
        <v>1.39</v>
      </c>
      <c r="R23" s="4" t="s">
        <v>42</v>
      </c>
      <c r="S23" s="4">
        <v>21</v>
      </c>
      <c r="T23" s="12">
        <v>2.0459000000000001</v>
      </c>
      <c r="U23" s="4">
        <v>21</v>
      </c>
      <c r="V23" s="12">
        <v>1.8342000000000001</v>
      </c>
      <c r="W23" s="4">
        <v>21</v>
      </c>
      <c r="X23" s="12">
        <v>0.21168000000000001</v>
      </c>
    </row>
    <row r="24" spans="2:24" x14ac:dyDescent="0.4">
      <c r="B24" s="4" t="s">
        <v>43</v>
      </c>
      <c r="C24" s="4">
        <v>57</v>
      </c>
      <c r="D24" s="12">
        <v>2.0651000000000002</v>
      </c>
      <c r="E24" s="4">
        <v>57</v>
      </c>
      <c r="F24" s="12">
        <v>1.2749999999999999</v>
      </c>
      <c r="G24" s="4">
        <v>57</v>
      </c>
      <c r="H24" s="12">
        <v>0.79010999999999998</v>
      </c>
      <c r="J24" s="6" t="s">
        <v>43</v>
      </c>
      <c r="K24" s="6">
        <v>36</v>
      </c>
      <c r="L24" s="13">
        <v>2.0470000000000002</v>
      </c>
      <c r="M24" s="6">
        <v>36</v>
      </c>
      <c r="N24" s="13">
        <v>1.2416</v>
      </c>
      <c r="O24" s="6">
        <v>36</v>
      </c>
      <c r="P24" s="13">
        <v>0.80542999999999998</v>
      </c>
      <c r="R24" s="4" t="s">
        <v>43</v>
      </c>
      <c r="S24" s="4">
        <v>21</v>
      </c>
      <c r="T24" s="12">
        <v>2.5371000000000001</v>
      </c>
      <c r="U24" s="4">
        <v>21</v>
      </c>
      <c r="V24" s="12">
        <v>2.1469</v>
      </c>
      <c r="W24" s="4">
        <v>21</v>
      </c>
      <c r="X24" s="12">
        <v>0.39013999999999999</v>
      </c>
    </row>
    <row r="25" spans="2:24" x14ac:dyDescent="0.4">
      <c r="B25" s="4" t="s">
        <v>44</v>
      </c>
      <c r="C25" s="4">
        <v>56</v>
      </c>
      <c r="D25" s="12">
        <v>2.0646</v>
      </c>
      <c r="E25" s="4">
        <v>56</v>
      </c>
      <c r="F25" s="12">
        <v>1.3713</v>
      </c>
      <c r="G25" s="4">
        <v>56</v>
      </c>
      <c r="H25" s="12">
        <v>0.69325999999999999</v>
      </c>
      <c r="J25" s="6" t="s">
        <v>44</v>
      </c>
      <c r="K25" s="6">
        <v>35</v>
      </c>
      <c r="L25" s="13">
        <v>2.0659000000000001</v>
      </c>
      <c r="M25" s="6">
        <v>35</v>
      </c>
      <c r="N25" s="13">
        <v>1.3092999999999999</v>
      </c>
      <c r="O25" s="6">
        <v>35</v>
      </c>
      <c r="P25" s="13">
        <v>0.75663999999999998</v>
      </c>
      <c r="R25" s="4" t="s">
        <v>44</v>
      </c>
      <c r="S25" s="4">
        <v>21</v>
      </c>
      <c r="T25" s="12">
        <v>2.0276000000000001</v>
      </c>
      <c r="U25" s="4">
        <v>21</v>
      </c>
      <c r="V25" s="12">
        <v>3.0787</v>
      </c>
      <c r="W25" s="4">
        <v>21</v>
      </c>
      <c r="X25" s="12">
        <v>-1.0510999999999999</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5C00-000000000000}"/>
  </hyperlinks>
  <pageMargins left="0.7" right="0.7" top="0.75" bottom="0.75" header="0.3" footer="0.3"/>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sheetPr codeName="Sheet93"/>
  <dimension ref="A1:X25"/>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562</v>
      </c>
    </row>
    <row r="2" spans="1:24" s="4" customFormat="1" ht="15" x14ac:dyDescent="0.35">
      <c r="A2" s="4" t="s">
        <v>10</v>
      </c>
    </row>
    <row r="3" spans="1:24" s="4" customFormat="1" ht="15" x14ac:dyDescent="0.35">
      <c r="A3" s="24" t="s">
        <v>241</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52</v>
      </c>
      <c r="D7" s="17"/>
      <c r="E7" s="17"/>
      <c r="F7" s="17"/>
      <c r="G7" s="17"/>
      <c r="H7" s="17"/>
      <c r="J7" s="6" t="s">
        <v>10</v>
      </c>
      <c r="K7" s="20" t="s">
        <v>51</v>
      </c>
      <c r="L7" s="20"/>
      <c r="M7" s="20"/>
      <c r="N7" s="20"/>
      <c r="O7" s="20"/>
      <c r="P7" s="20"/>
      <c r="R7" s="4" t="s">
        <v>10</v>
      </c>
      <c r="S7" s="17" t="s">
        <v>50</v>
      </c>
      <c r="T7" s="17"/>
      <c r="U7" s="17"/>
      <c r="V7" s="17"/>
      <c r="W7" s="17"/>
      <c r="X7" s="17"/>
    </row>
    <row r="8" spans="1:24" ht="21" customHeight="1" x14ac:dyDescent="0.4">
      <c r="B8" s="18" t="s">
        <v>10</v>
      </c>
      <c r="C8" s="19" t="s">
        <v>67</v>
      </c>
      <c r="D8" s="19"/>
      <c r="E8" s="19" t="s">
        <v>294</v>
      </c>
      <c r="F8" s="19"/>
      <c r="G8" s="19" t="s">
        <v>560</v>
      </c>
      <c r="H8" s="19"/>
      <c r="J8" s="21" t="s">
        <v>10</v>
      </c>
      <c r="K8" s="22" t="s">
        <v>67</v>
      </c>
      <c r="L8" s="22"/>
      <c r="M8" s="22" t="s">
        <v>294</v>
      </c>
      <c r="N8" s="22"/>
      <c r="O8" s="22" t="s">
        <v>560</v>
      </c>
      <c r="P8" s="22"/>
      <c r="R8" s="18" t="s">
        <v>10</v>
      </c>
      <c r="S8" s="19" t="s">
        <v>67</v>
      </c>
      <c r="T8" s="19"/>
      <c r="U8" s="19" t="s">
        <v>294</v>
      </c>
      <c r="V8" s="19"/>
      <c r="W8" s="19" t="s">
        <v>560</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31</v>
      </c>
      <c r="C12" s="4">
        <v>21</v>
      </c>
      <c r="D12" s="12">
        <v>6.7335000000000003</v>
      </c>
      <c r="E12" s="4">
        <v>21</v>
      </c>
      <c r="F12" s="12">
        <v>2.5286</v>
      </c>
      <c r="G12" s="4">
        <v>21</v>
      </c>
      <c r="H12" s="12">
        <v>4.2049000000000003</v>
      </c>
      <c r="J12" s="6" t="s">
        <v>31</v>
      </c>
      <c r="K12" s="6">
        <v>6</v>
      </c>
      <c r="L12" s="13">
        <v>0.42809999999999998</v>
      </c>
      <c r="M12" s="6">
        <v>6</v>
      </c>
      <c r="N12" s="13">
        <v>-0.20707999999999999</v>
      </c>
      <c r="O12" s="6">
        <v>6</v>
      </c>
      <c r="P12" s="13">
        <v>0.63517000000000001</v>
      </c>
      <c r="R12" s="4" t="s">
        <v>31</v>
      </c>
      <c r="S12" s="4">
        <v>9</v>
      </c>
      <c r="T12" s="12">
        <v>-6.2458999999999998</v>
      </c>
      <c r="U12" s="4">
        <v>9</v>
      </c>
      <c r="V12" s="12">
        <v>0.44806000000000001</v>
      </c>
      <c r="W12" s="4">
        <v>9</v>
      </c>
      <c r="X12" s="12">
        <v>-6.694</v>
      </c>
    </row>
    <row r="13" spans="1:24" x14ac:dyDescent="0.4">
      <c r="B13" s="4" t="s">
        <v>32</v>
      </c>
      <c r="C13" s="4">
        <v>21</v>
      </c>
      <c r="D13" s="12">
        <v>5.5042</v>
      </c>
      <c r="E13" s="4">
        <v>21</v>
      </c>
      <c r="F13" s="12">
        <v>2.4992999999999999</v>
      </c>
      <c r="G13" s="4">
        <v>21</v>
      </c>
      <c r="H13" s="12">
        <v>3.0049999999999999</v>
      </c>
      <c r="J13" s="6" t="s">
        <v>32</v>
      </c>
      <c r="K13" s="6">
        <v>6</v>
      </c>
      <c r="L13" s="13">
        <v>-0.88339999999999996</v>
      </c>
      <c r="M13" s="6">
        <v>6</v>
      </c>
      <c r="N13" s="13">
        <v>-0.19818</v>
      </c>
      <c r="O13" s="6">
        <v>6</v>
      </c>
      <c r="P13" s="13">
        <v>-0.68522000000000005</v>
      </c>
      <c r="R13" s="4" t="s">
        <v>32</v>
      </c>
      <c r="S13" s="4">
        <v>9</v>
      </c>
      <c r="T13" s="12">
        <v>-4.6108000000000002</v>
      </c>
      <c r="U13" s="4">
        <v>9</v>
      </c>
      <c r="V13" s="12">
        <v>1.4510000000000001</v>
      </c>
      <c r="W13" s="4">
        <v>9</v>
      </c>
      <c r="X13" s="12">
        <v>-6.0617999999999999</v>
      </c>
    </row>
    <row r="14" spans="1:24" x14ac:dyDescent="0.4">
      <c r="B14" s="4" t="s">
        <v>33</v>
      </c>
      <c r="C14" s="4">
        <v>21</v>
      </c>
      <c r="D14" s="12">
        <v>5.7820999999999998</v>
      </c>
      <c r="E14" s="4">
        <v>21</v>
      </c>
      <c r="F14" s="12">
        <v>2.0192000000000001</v>
      </c>
      <c r="G14" s="4">
        <v>21</v>
      </c>
      <c r="H14" s="12">
        <v>3.7629000000000001</v>
      </c>
      <c r="J14" s="6" t="s">
        <v>33</v>
      </c>
      <c r="K14" s="6">
        <v>6</v>
      </c>
      <c r="L14" s="13">
        <v>-0.98753999999999997</v>
      </c>
      <c r="M14" s="6">
        <v>6</v>
      </c>
      <c r="N14" s="13">
        <v>-0.26912000000000003</v>
      </c>
      <c r="O14" s="6">
        <v>6</v>
      </c>
      <c r="P14" s="13">
        <v>-0.71841999999999995</v>
      </c>
      <c r="R14" s="4" t="s">
        <v>33</v>
      </c>
      <c r="S14" s="4">
        <v>9</v>
      </c>
      <c r="T14" s="12">
        <v>-5.3753000000000002</v>
      </c>
      <c r="U14" s="4">
        <v>9</v>
      </c>
      <c r="V14" s="12">
        <v>1.0739000000000001</v>
      </c>
      <c r="W14" s="4">
        <v>9</v>
      </c>
      <c r="X14" s="12">
        <v>-6.4492000000000003</v>
      </c>
    </row>
    <row r="15" spans="1:24" x14ac:dyDescent="0.4">
      <c r="B15" s="4" t="s">
        <v>34</v>
      </c>
      <c r="C15" s="4">
        <v>21</v>
      </c>
      <c r="D15" s="12">
        <v>5.5643000000000002</v>
      </c>
      <c r="E15" s="4">
        <v>21</v>
      </c>
      <c r="F15" s="12">
        <v>2.1772999999999998</v>
      </c>
      <c r="G15" s="4">
        <v>21</v>
      </c>
      <c r="H15" s="12">
        <v>3.387</v>
      </c>
      <c r="J15" s="6" t="s">
        <v>34</v>
      </c>
      <c r="K15" s="6">
        <v>6</v>
      </c>
      <c r="L15" s="13">
        <v>0.34533999999999998</v>
      </c>
      <c r="M15" s="6">
        <v>6</v>
      </c>
      <c r="N15" s="13">
        <v>-0.12202</v>
      </c>
      <c r="O15" s="6">
        <v>6</v>
      </c>
      <c r="P15" s="13">
        <v>0.46736</v>
      </c>
      <c r="R15" s="4" t="s">
        <v>34</v>
      </c>
      <c r="S15" s="4">
        <v>9</v>
      </c>
      <c r="T15" s="12">
        <v>-4.5510999999999999</v>
      </c>
      <c r="U15" s="4">
        <v>9</v>
      </c>
      <c r="V15" s="12">
        <v>2.2673000000000001</v>
      </c>
      <c r="W15" s="4">
        <v>9</v>
      </c>
      <c r="X15" s="12">
        <v>-6.8183999999999996</v>
      </c>
    </row>
    <row r="16" spans="1:24" x14ac:dyDescent="0.4">
      <c r="B16" s="4" t="s">
        <v>35</v>
      </c>
      <c r="C16" s="4">
        <v>21</v>
      </c>
      <c r="D16" s="12">
        <v>5.9961000000000002</v>
      </c>
      <c r="E16" s="4">
        <v>21</v>
      </c>
      <c r="F16" s="12">
        <v>2.1983999999999999</v>
      </c>
      <c r="G16" s="4">
        <v>21</v>
      </c>
      <c r="H16" s="12">
        <v>3.7976000000000001</v>
      </c>
      <c r="J16" s="6" t="s">
        <v>35</v>
      </c>
      <c r="K16" s="6">
        <v>6</v>
      </c>
      <c r="L16" s="13">
        <v>2.6185</v>
      </c>
      <c r="M16" s="6">
        <v>6</v>
      </c>
      <c r="N16" s="13">
        <v>-0.23085</v>
      </c>
      <c r="O16" s="6">
        <v>6</v>
      </c>
      <c r="P16" s="13">
        <v>2.8492999999999999</v>
      </c>
      <c r="R16" s="4" t="s">
        <v>35</v>
      </c>
      <c r="S16" s="4">
        <v>9</v>
      </c>
      <c r="T16" s="12">
        <v>-5.8452999999999999</v>
      </c>
      <c r="U16" s="4">
        <v>9</v>
      </c>
      <c r="V16" s="12">
        <v>0.55242000000000002</v>
      </c>
      <c r="W16" s="4">
        <v>9</v>
      </c>
      <c r="X16" s="12">
        <v>-6.3977000000000004</v>
      </c>
    </row>
    <row r="17" spans="2:24" x14ac:dyDescent="0.4">
      <c r="B17" s="4" t="s">
        <v>36</v>
      </c>
      <c r="C17" s="4">
        <v>21</v>
      </c>
      <c r="D17" s="12">
        <v>5.9821999999999997</v>
      </c>
      <c r="E17" s="4">
        <v>21</v>
      </c>
      <c r="F17" s="12">
        <v>2.1869999999999998</v>
      </c>
      <c r="G17" s="4">
        <v>21</v>
      </c>
      <c r="H17" s="12">
        <v>3.7951999999999999</v>
      </c>
      <c r="J17" s="6" t="s">
        <v>36</v>
      </c>
      <c r="K17" s="6">
        <v>6</v>
      </c>
      <c r="L17" s="13">
        <v>2.6116999999999999</v>
      </c>
      <c r="M17" s="6">
        <v>6</v>
      </c>
      <c r="N17" s="13">
        <v>-0.23025000000000001</v>
      </c>
      <c r="O17" s="6">
        <v>6</v>
      </c>
      <c r="P17" s="13">
        <v>2.8418999999999999</v>
      </c>
      <c r="R17" s="4" t="s">
        <v>36</v>
      </c>
      <c r="S17" s="4">
        <v>9</v>
      </c>
      <c r="T17" s="12">
        <v>-5.8836000000000004</v>
      </c>
      <c r="U17" s="4">
        <v>9</v>
      </c>
      <c r="V17" s="12">
        <v>0.55571000000000004</v>
      </c>
      <c r="W17" s="4">
        <v>9</v>
      </c>
      <c r="X17" s="12">
        <v>-6.4393000000000002</v>
      </c>
    </row>
    <row r="18" spans="2:24" x14ac:dyDescent="0.4">
      <c r="B18" s="4" t="s">
        <v>37</v>
      </c>
      <c r="C18" s="4">
        <v>21</v>
      </c>
      <c r="D18" s="12">
        <v>6.7225999999999999</v>
      </c>
      <c r="E18" s="4">
        <v>21</v>
      </c>
      <c r="F18" s="12">
        <v>2.7000999999999999</v>
      </c>
      <c r="G18" s="4">
        <v>21</v>
      </c>
      <c r="H18" s="12">
        <v>4.0225</v>
      </c>
      <c r="J18" s="6" t="s">
        <v>37</v>
      </c>
      <c r="K18" s="6">
        <v>6</v>
      </c>
      <c r="L18" s="13">
        <v>1.0487</v>
      </c>
      <c r="M18" s="6">
        <v>6</v>
      </c>
      <c r="N18" s="13">
        <v>-0.12562999999999999</v>
      </c>
      <c r="O18" s="6">
        <v>6</v>
      </c>
      <c r="P18" s="13">
        <v>1.1742999999999999</v>
      </c>
      <c r="R18" s="4" t="s">
        <v>37</v>
      </c>
      <c r="S18" s="4">
        <v>9</v>
      </c>
      <c r="T18" s="12">
        <v>-5.4486999999999997</v>
      </c>
      <c r="U18" s="4">
        <v>9</v>
      </c>
      <c r="V18" s="12">
        <v>1.3875</v>
      </c>
      <c r="W18" s="4">
        <v>9</v>
      </c>
      <c r="X18" s="12">
        <v>-6.8361000000000001</v>
      </c>
    </row>
    <row r="19" spans="2:24" x14ac:dyDescent="0.4">
      <c r="B19" s="4" t="s">
        <v>38</v>
      </c>
      <c r="C19" s="4">
        <v>21</v>
      </c>
      <c r="D19" s="12">
        <v>5.8318000000000003</v>
      </c>
      <c r="E19" s="4">
        <v>21</v>
      </c>
      <c r="F19" s="12">
        <v>2.4668999999999999</v>
      </c>
      <c r="G19" s="4">
        <v>21</v>
      </c>
      <c r="H19" s="12">
        <v>3.3649</v>
      </c>
      <c r="J19" s="6" t="s">
        <v>38</v>
      </c>
      <c r="K19" s="6">
        <v>6</v>
      </c>
      <c r="L19" s="13">
        <v>4.1189999999999998</v>
      </c>
      <c r="M19" s="6">
        <v>6</v>
      </c>
      <c r="N19" s="13">
        <v>-5.7662999999999999E-2</v>
      </c>
      <c r="O19" s="6">
        <v>6</v>
      </c>
      <c r="P19" s="13">
        <v>4.1765999999999996</v>
      </c>
      <c r="R19" s="4" t="s">
        <v>38</v>
      </c>
      <c r="S19" s="4">
        <v>9</v>
      </c>
      <c r="T19" s="12">
        <v>-5.0557999999999996</v>
      </c>
      <c r="U19" s="4">
        <v>9</v>
      </c>
      <c r="V19" s="12">
        <v>2.0253000000000001</v>
      </c>
      <c r="W19" s="4">
        <v>9</v>
      </c>
      <c r="X19" s="12">
        <v>-7.0811000000000002</v>
      </c>
    </row>
    <row r="20" spans="2:24" x14ac:dyDescent="0.4">
      <c r="B20" s="4" t="s">
        <v>39</v>
      </c>
      <c r="C20" s="4">
        <v>21</v>
      </c>
      <c r="D20" s="12">
        <v>5.7195</v>
      </c>
      <c r="E20" s="4">
        <v>21</v>
      </c>
      <c r="F20" s="12">
        <v>2.0476000000000001</v>
      </c>
      <c r="G20" s="4">
        <v>21</v>
      </c>
      <c r="H20" s="12">
        <v>3.6718999999999999</v>
      </c>
      <c r="J20" s="6" t="s">
        <v>39</v>
      </c>
      <c r="K20" s="6">
        <v>6</v>
      </c>
      <c r="L20" s="13">
        <v>2.7633000000000001</v>
      </c>
      <c r="M20" s="6">
        <v>6</v>
      </c>
      <c r="N20" s="13">
        <v>-0.11459999999999999</v>
      </c>
      <c r="O20" s="6">
        <v>6</v>
      </c>
      <c r="P20" s="13">
        <v>2.8778999999999999</v>
      </c>
      <c r="R20" s="4" t="s">
        <v>39</v>
      </c>
      <c r="S20" s="4">
        <v>9</v>
      </c>
      <c r="T20" s="12">
        <v>-5.2058</v>
      </c>
      <c r="U20" s="4">
        <v>9</v>
      </c>
      <c r="V20" s="12">
        <v>1.7705</v>
      </c>
      <c r="W20" s="4">
        <v>9</v>
      </c>
      <c r="X20" s="12">
        <v>-6.9763000000000002</v>
      </c>
    </row>
    <row r="21" spans="2:24" x14ac:dyDescent="0.4">
      <c r="B21" s="4" t="s">
        <v>40</v>
      </c>
      <c r="C21" s="4">
        <v>21</v>
      </c>
      <c r="D21" s="12">
        <v>6.3163</v>
      </c>
      <c r="E21" s="4">
        <v>21</v>
      </c>
      <c r="F21" s="12">
        <v>2.1823999999999999</v>
      </c>
      <c r="G21" s="4">
        <v>21</v>
      </c>
      <c r="H21" s="12">
        <v>4.1338999999999997</v>
      </c>
      <c r="J21" s="6" t="s">
        <v>40</v>
      </c>
      <c r="K21" s="6">
        <v>6</v>
      </c>
      <c r="L21" s="13">
        <v>1.5634999999999999</v>
      </c>
      <c r="M21" s="6">
        <v>6</v>
      </c>
      <c r="N21" s="13">
        <v>-3.1946000000000002E-2</v>
      </c>
      <c r="O21" s="6">
        <v>6</v>
      </c>
      <c r="P21" s="13">
        <v>1.5954999999999999</v>
      </c>
      <c r="R21" s="4" t="s">
        <v>40</v>
      </c>
      <c r="S21" s="4">
        <v>9</v>
      </c>
      <c r="T21" s="12">
        <v>-6.8513999999999999</v>
      </c>
      <c r="U21" s="4">
        <v>9</v>
      </c>
      <c r="V21" s="12">
        <v>0.56128999999999996</v>
      </c>
      <c r="W21" s="4">
        <v>9</v>
      </c>
      <c r="X21" s="12">
        <v>-7.4127000000000001</v>
      </c>
    </row>
    <row r="22" spans="2:24" x14ac:dyDescent="0.4">
      <c r="B22" s="4" t="s">
        <v>41</v>
      </c>
      <c r="C22" s="4">
        <v>21</v>
      </c>
      <c r="D22" s="12">
        <v>5.4265999999999996</v>
      </c>
      <c r="E22" s="4">
        <v>21</v>
      </c>
      <c r="F22" s="12">
        <v>2.3523000000000001</v>
      </c>
      <c r="G22" s="4">
        <v>21</v>
      </c>
      <c r="H22" s="12">
        <v>3.0743</v>
      </c>
      <c r="J22" s="6" t="s">
        <v>41</v>
      </c>
      <c r="K22" s="6">
        <v>6</v>
      </c>
      <c r="L22" s="13">
        <v>0.27994999999999998</v>
      </c>
      <c r="M22" s="6">
        <v>6</v>
      </c>
      <c r="N22" s="13">
        <v>5.4668000000000001E-2</v>
      </c>
      <c r="O22" s="6">
        <v>6</v>
      </c>
      <c r="P22" s="13">
        <v>0.22528000000000001</v>
      </c>
      <c r="R22" s="4" t="s">
        <v>41</v>
      </c>
      <c r="S22" s="4">
        <v>9</v>
      </c>
      <c r="T22" s="12">
        <v>-7.0449999999999999</v>
      </c>
      <c r="U22" s="4">
        <v>9</v>
      </c>
      <c r="V22" s="12">
        <v>0.33404</v>
      </c>
      <c r="W22" s="4">
        <v>9</v>
      </c>
      <c r="X22" s="12">
        <v>-7.3791000000000002</v>
      </c>
    </row>
    <row r="23" spans="2:24" x14ac:dyDescent="0.4">
      <c r="B23" s="4" t="s">
        <v>42</v>
      </c>
      <c r="C23" s="4">
        <v>21</v>
      </c>
      <c r="D23" s="12">
        <v>4.8861999999999997</v>
      </c>
      <c r="E23" s="4">
        <v>21</v>
      </c>
      <c r="F23" s="12">
        <v>2.4786000000000001</v>
      </c>
      <c r="G23" s="4">
        <v>21</v>
      </c>
      <c r="H23" s="12">
        <v>2.4076</v>
      </c>
      <c r="J23" s="6" t="s">
        <v>42</v>
      </c>
      <c r="K23" s="6">
        <v>6</v>
      </c>
      <c r="L23" s="13">
        <v>1.9645999999999999</v>
      </c>
      <c r="M23" s="6">
        <v>6</v>
      </c>
      <c r="N23" s="13">
        <v>-6.5722000000000003E-2</v>
      </c>
      <c r="O23" s="6">
        <v>6</v>
      </c>
      <c r="P23" s="13">
        <v>2.0303</v>
      </c>
      <c r="R23" s="4" t="s">
        <v>42</v>
      </c>
      <c r="S23" s="4">
        <v>9</v>
      </c>
      <c r="T23" s="12">
        <v>-6.798</v>
      </c>
      <c r="U23" s="4">
        <v>9</v>
      </c>
      <c r="V23" s="12">
        <v>8.8506000000000001E-2</v>
      </c>
      <c r="W23" s="4">
        <v>9</v>
      </c>
      <c r="X23" s="12">
        <v>-6.8864999999999998</v>
      </c>
    </row>
    <row r="24" spans="2:24" x14ac:dyDescent="0.4">
      <c r="B24" s="4" t="s">
        <v>43</v>
      </c>
      <c r="C24" s="4">
        <v>21</v>
      </c>
      <c r="D24" s="12">
        <v>3.6446000000000001</v>
      </c>
      <c r="E24" s="4">
        <v>21</v>
      </c>
      <c r="F24" s="12">
        <v>2.8313999999999999</v>
      </c>
      <c r="G24" s="4">
        <v>21</v>
      </c>
      <c r="H24" s="12">
        <v>0.81323999999999996</v>
      </c>
      <c r="J24" s="6" t="s">
        <v>43</v>
      </c>
      <c r="K24" s="6">
        <v>6</v>
      </c>
      <c r="L24" s="13">
        <v>2.8001</v>
      </c>
      <c r="M24" s="6">
        <v>6</v>
      </c>
      <c r="N24" s="13">
        <v>-2.7945999999999999E-3</v>
      </c>
      <c r="O24" s="6">
        <v>6</v>
      </c>
      <c r="P24" s="13">
        <v>2.8029000000000002</v>
      </c>
      <c r="R24" s="4" t="s">
        <v>43</v>
      </c>
      <c r="S24" s="4">
        <v>9</v>
      </c>
      <c r="T24" s="12">
        <v>-8.8086000000000002</v>
      </c>
      <c r="U24" s="4">
        <v>9</v>
      </c>
      <c r="V24" s="12">
        <v>-2.7637</v>
      </c>
      <c r="W24" s="4">
        <v>9</v>
      </c>
      <c r="X24" s="12">
        <v>-6.0449000000000002</v>
      </c>
    </row>
    <row r="25" spans="2:24" x14ac:dyDescent="0.4">
      <c r="B25" s="4" t="s">
        <v>44</v>
      </c>
      <c r="C25" s="4">
        <v>20</v>
      </c>
      <c r="D25" s="12">
        <v>3.3927</v>
      </c>
      <c r="E25" s="4">
        <v>20</v>
      </c>
      <c r="F25" s="12">
        <v>2.907</v>
      </c>
      <c r="G25" s="4">
        <v>20</v>
      </c>
      <c r="H25" s="12">
        <v>0.48571999999999999</v>
      </c>
      <c r="J25" s="6" t="s">
        <v>44</v>
      </c>
      <c r="K25" s="6">
        <v>6</v>
      </c>
      <c r="L25" s="13">
        <v>3.3536999999999999</v>
      </c>
      <c r="M25" s="6">
        <v>6</v>
      </c>
      <c r="N25" s="13">
        <v>2.0469999999999999E-2</v>
      </c>
      <c r="O25" s="6">
        <v>6</v>
      </c>
      <c r="P25" s="13">
        <v>3.3332000000000002</v>
      </c>
      <c r="R25" s="4" t="s">
        <v>44</v>
      </c>
      <c r="S25" s="4">
        <v>9</v>
      </c>
      <c r="T25" s="12">
        <v>-9.1515000000000004</v>
      </c>
      <c r="U25" s="4">
        <v>9</v>
      </c>
      <c r="V25" s="12">
        <v>-2.2553000000000001</v>
      </c>
      <c r="W25" s="4">
        <v>9</v>
      </c>
      <c r="X25" s="12">
        <v>-6.8960999999999997</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5D00-000000000000}"/>
  </hyperlinks>
  <pageMargins left="0.7" right="0.7" top="0.75" bottom="0.75" header="0.3" footer="0.3"/>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sheetPr codeName="Sheet94"/>
  <dimension ref="A1:X17"/>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6.21875" style="14" customWidth="1"/>
    <col min="3" max="13" width="10.77734375" style="14" customWidth="1"/>
    <col min="14" max="14" width="16.21875" style="14" customWidth="1"/>
    <col min="15" max="100" width="10.77734375" style="14" customWidth="1"/>
    <col min="101" max="16384" width="8.77734375" style="14"/>
  </cols>
  <sheetData>
    <row r="1" spans="1:24" s="15" customFormat="1" ht="20.399999999999999" x14ac:dyDescent="0.45">
      <c r="A1" s="1" t="s">
        <v>565</v>
      </c>
    </row>
    <row r="2" spans="1:24" s="4" customFormat="1" ht="15" x14ac:dyDescent="0.35">
      <c r="A2" s="4" t="s">
        <v>10</v>
      </c>
    </row>
    <row r="3" spans="1:24" s="4" customFormat="1" ht="15" x14ac:dyDescent="0.35">
      <c r="A3" s="24" t="s">
        <v>865</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566</v>
      </c>
      <c r="D7" s="17"/>
      <c r="E7" s="17"/>
      <c r="F7" s="17"/>
      <c r="G7" s="17"/>
      <c r="H7" s="17"/>
      <c r="I7" s="17"/>
      <c r="J7" s="17"/>
      <c r="K7" s="17"/>
      <c r="L7" s="17"/>
      <c r="N7" s="6" t="s">
        <v>10</v>
      </c>
      <c r="O7" s="20" t="s">
        <v>578</v>
      </c>
      <c r="P7" s="20"/>
      <c r="Q7" s="20"/>
      <c r="R7" s="20"/>
      <c r="S7" s="20"/>
      <c r="T7" s="20"/>
      <c r="U7" s="20"/>
      <c r="V7" s="20"/>
      <c r="W7" s="20"/>
      <c r="X7" s="20"/>
    </row>
    <row r="8" spans="1:24" ht="21" customHeight="1" x14ac:dyDescent="0.4">
      <c r="B8" s="18" t="s">
        <v>10</v>
      </c>
      <c r="C8" s="19" t="s">
        <v>567</v>
      </c>
      <c r="D8" s="19"/>
      <c r="E8" s="19" t="s">
        <v>568</v>
      </c>
      <c r="F8" s="19"/>
      <c r="G8" s="19" t="s">
        <v>569</v>
      </c>
      <c r="H8" s="19"/>
      <c r="I8" s="19" t="s">
        <v>110</v>
      </c>
      <c r="J8" s="19"/>
      <c r="K8" s="19" t="s">
        <v>570</v>
      </c>
      <c r="L8" s="19"/>
      <c r="N8" s="21" t="s">
        <v>10</v>
      </c>
      <c r="O8" s="22" t="s">
        <v>567</v>
      </c>
      <c r="P8" s="22"/>
      <c r="Q8" s="22" t="s">
        <v>579</v>
      </c>
      <c r="R8" s="22"/>
      <c r="S8" s="22" t="s">
        <v>569</v>
      </c>
      <c r="T8" s="22"/>
      <c r="U8" s="22" t="s">
        <v>110</v>
      </c>
      <c r="V8" s="22"/>
      <c r="W8" s="22" t="s">
        <v>580</v>
      </c>
      <c r="X8" s="22"/>
    </row>
    <row r="9" spans="1:24" ht="21" customHeight="1" x14ac:dyDescent="0.4">
      <c r="B9" s="18"/>
      <c r="C9" s="19"/>
      <c r="D9" s="19"/>
      <c r="E9" s="19"/>
      <c r="F9" s="19"/>
      <c r="G9" s="19"/>
      <c r="H9" s="19"/>
      <c r="I9" s="19"/>
      <c r="J9" s="19"/>
      <c r="K9" s="19"/>
      <c r="L9" s="19"/>
      <c r="N9" s="21"/>
      <c r="O9" s="22"/>
      <c r="P9" s="22"/>
      <c r="Q9" s="22"/>
      <c r="R9" s="22"/>
      <c r="S9" s="22"/>
      <c r="T9" s="22"/>
      <c r="U9" s="22"/>
      <c r="V9" s="22"/>
      <c r="W9" s="22"/>
      <c r="X9" s="22"/>
    </row>
    <row r="10" spans="1:24" x14ac:dyDescent="0.4">
      <c r="B10" s="4" t="s">
        <v>10</v>
      </c>
      <c r="C10" s="16" t="s">
        <v>571</v>
      </c>
      <c r="D10" s="16"/>
      <c r="E10" s="16"/>
      <c r="F10" s="16"/>
      <c r="G10" s="16"/>
      <c r="H10" s="16"/>
      <c r="I10" s="16"/>
      <c r="J10" s="16"/>
      <c r="K10" s="16"/>
      <c r="L10" s="16"/>
      <c r="N10" s="6" t="s">
        <v>10</v>
      </c>
      <c r="O10" s="23" t="s">
        <v>571</v>
      </c>
      <c r="P10" s="23"/>
      <c r="Q10" s="23"/>
      <c r="R10" s="23"/>
      <c r="S10" s="23"/>
      <c r="T10" s="23"/>
      <c r="U10" s="23"/>
      <c r="V10" s="23"/>
      <c r="W10" s="23"/>
      <c r="X10" s="23"/>
    </row>
    <row r="11" spans="1:24" ht="30" x14ac:dyDescent="0.4">
      <c r="B11" s="4" t="s">
        <v>10</v>
      </c>
      <c r="C11" s="8" t="s">
        <v>16</v>
      </c>
      <c r="D11" s="8" t="s">
        <v>17</v>
      </c>
      <c r="E11" s="8" t="s">
        <v>16</v>
      </c>
      <c r="F11" s="8" t="s">
        <v>17</v>
      </c>
      <c r="G11" s="8" t="s">
        <v>16</v>
      </c>
      <c r="H11" s="8" t="s">
        <v>17</v>
      </c>
      <c r="I11" s="8" t="s">
        <v>16</v>
      </c>
      <c r="J11" s="8" t="s">
        <v>17</v>
      </c>
      <c r="K11" s="8" t="s">
        <v>16</v>
      </c>
      <c r="L11" s="8" t="s">
        <v>17</v>
      </c>
      <c r="N11" s="6" t="s">
        <v>10</v>
      </c>
      <c r="O11" s="9" t="s">
        <v>16</v>
      </c>
      <c r="P11" s="9" t="s">
        <v>17</v>
      </c>
      <c r="Q11" s="9" t="s">
        <v>16</v>
      </c>
      <c r="R11" s="9" t="s">
        <v>17</v>
      </c>
      <c r="S11" s="9" t="s">
        <v>16</v>
      </c>
      <c r="T11" s="9" t="s">
        <v>17</v>
      </c>
      <c r="U11" s="9" t="s">
        <v>16</v>
      </c>
      <c r="V11" s="9" t="s">
        <v>17</v>
      </c>
      <c r="W11" s="9" t="s">
        <v>16</v>
      </c>
      <c r="X11" s="9" t="s">
        <v>17</v>
      </c>
    </row>
    <row r="12" spans="1:24" x14ac:dyDescent="0.4">
      <c r="B12" s="4" t="s">
        <v>572</v>
      </c>
      <c r="C12" s="4">
        <v>58</v>
      </c>
      <c r="D12" s="12">
        <v>23.822299999999998</v>
      </c>
      <c r="E12" s="4">
        <v>58</v>
      </c>
      <c r="F12" s="12">
        <v>6.9199900000000003</v>
      </c>
      <c r="G12" s="4">
        <v>58</v>
      </c>
      <c r="H12" s="12">
        <v>0.29411999999999999</v>
      </c>
      <c r="I12" s="4">
        <v>58</v>
      </c>
      <c r="J12" s="12">
        <v>2.8517999999999999</v>
      </c>
      <c r="K12" s="4">
        <v>58</v>
      </c>
      <c r="L12" s="12">
        <v>66.114900000000006</v>
      </c>
      <c r="N12" s="6" t="s">
        <v>572</v>
      </c>
      <c r="O12" s="6">
        <v>58</v>
      </c>
      <c r="P12" s="13">
        <v>29.563700000000001</v>
      </c>
      <c r="Q12" s="6">
        <v>58</v>
      </c>
      <c r="R12" s="13">
        <v>7.3348199999999997</v>
      </c>
      <c r="S12" s="6">
        <v>58</v>
      </c>
      <c r="T12" s="13">
        <v>0.53232999999999997</v>
      </c>
      <c r="U12" s="6">
        <v>58</v>
      </c>
      <c r="V12" s="13">
        <v>8.4806899999999992</v>
      </c>
      <c r="W12" s="6">
        <v>58</v>
      </c>
      <c r="X12" s="13">
        <v>54.113100000000003</v>
      </c>
    </row>
    <row r="13" spans="1:24" x14ac:dyDescent="0.4">
      <c r="B13" s="4" t="s">
        <v>573</v>
      </c>
      <c r="C13" s="4">
        <v>58</v>
      </c>
      <c r="D13" s="12">
        <v>25.310500000000001</v>
      </c>
      <c r="E13" s="4">
        <v>58</v>
      </c>
      <c r="F13" s="12">
        <v>24.156300000000002</v>
      </c>
      <c r="G13" s="4">
        <v>58</v>
      </c>
      <c r="H13" s="12">
        <v>0.28760000000000002</v>
      </c>
      <c r="I13" s="4">
        <v>58</v>
      </c>
      <c r="J13" s="12">
        <v>1.9266000000000001</v>
      </c>
      <c r="K13" s="4">
        <v>58</v>
      </c>
      <c r="L13" s="12">
        <v>48.318899999999999</v>
      </c>
      <c r="N13" s="6" t="s">
        <v>573</v>
      </c>
      <c r="O13" s="6">
        <v>58</v>
      </c>
      <c r="P13" s="13">
        <v>36.3566</v>
      </c>
      <c r="Q13" s="6">
        <v>58</v>
      </c>
      <c r="R13" s="13">
        <v>24.511500000000002</v>
      </c>
      <c r="S13" s="6">
        <v>58</v>
      </c>
      <c r="T13" s="13">
        <v>0.62131000000000003</v>
      </c>
      <c r="U13" s="6">
        <v>58</v>
      </c>
      <c r="V13" s="13">
        <v>3.5088300000000001</v>
      </c>
      <c r="W13" s="6">
        <v>58</v>
      </c>
      <c r="X13" s="13">
        <v>35.001800000000003</v>
      </c>
    </row>
    <row r="14" spans="1:24" x14ac:dyDescent="0.4">
      <c r="B14" s="4" t="s">
        <v>574</v>
      </c>
      <c r="C14" s="4">
        <v>19</v>
      </c>
      <c r="D14" s="12">
        <v>14.149800000000001</v>
      </c>
      <c r="E14" s="4">
        <v>19</v>
      </c>
      <c r="F14" s="12">
        <v>3.76708</v>
      </c>
      <c r="G14" s="4">
        <v>19</v>
      </c>
      <c r="H14" s="12">
        <v>2.6324E-2</v>
      </c>
      <c r="I14" s="4">
        <v>19</v>
      </c>
      <c r="J14" s="12">
        <v>3.7919</v>
      </c>
      <c r="K14" s="4">
        <v>19</v>
      </c>
      <c r="L14" s="12">
        <v>78.269499999999994</v>
      </c>
      <c r="N14" s="6" t="s">
        <v>574</v>
      </c>
      <c r="O14" s="6">
        <v>19</v>
      </c>
      <c r="P14" s="13">
        <v>16.985399999999998</v>
      </c>
      <c r="Q14" s="6">
        <v>19</v>
      </c>
      <c r="R14" s="13">
        <v>3.7836500000000002</v>
      </c>
      <c r="S14" s="6">
        <v>19</v>
      </c>
      <c r="T14" s="13">
        <v>5.0227000000000001E-2</v>
      </c>
      <c r="U14" s="6">
        <v>19</v>
      </c>
      <c r="V14" s="13">
        <v>11.145099999999999</v>
      </c>
      <c r="W14" s="6">
        <v>19</v>
      </c>
      <c r="X14" s="13">
        <v>68.073999999999998</v>
      </c>
    </row>
    <row r="15" spans="1:24" x14ac:dyDescent="0.4">
      <c r="B15" s="4" t="s">
        <v>575</v>
      </c>
      <c r="C15" s="4">
        <v>19</v>
      </c>
      <c r="D15" s="12">
        <v>15.7981</v>
      </c>
      <c r="E15" s="4">
        <v>19</v>
      </c>
      <c r="F15" s="12">
        <v>25.093800000000002</v>
      </c>
      <c r="G15" s="4">
        <v>19</v>
      </c>
      <c r="H15" s="12">
        <v>2.7383000000000001E-2</v>
      </c>
      <c r="I15" s="4">
        <v>19</v>
      </c>
      <c r="J15" s="12">
        <v>2.5813000000000001</v>
      </c>
      <c r="K15" s="4">
        <v>19</v>
      </c>
      <c r="L15" s="12">
        <v>56.499400000000001</v>
      </c>
      <c r="N15" s="6" t="s">
        <v>575</v>
      </c>
      <c r="O15" s="6">
        <v>19</v>
      </c>
      <c r="P15" s="13">
        <v>26.321999999999999</v>
      </c>
      <c r="Q15" s="6">
        <v>19</v>
      </c>
      <c r="R15" s="13">
        <v>26.6676</v>
      </c>
      <c r="S15" s="6">
        <v>19</v>
      </c>
      <c r="T15" s="13">
        <v>5.7280999999999999E-2</v>
      </c>
      <c r="U15" s="6">
        <v>19</v>
      </c>
      <c r="V15" s="13">
        <v>4.6359399999999997</v>
      </c>
      <c r="W15" s="6">
        <v>19</v>
      </c>
      <c r="X15" s="13">
        <v>42.3172</v>
      </c>
    </row>
    <row r="16" spans="1:24" x14ac:dyDescent="0.4">
      <c r="B16" s="4" t="s">
        <v>576</v>
      </c>
      <c r="C16" s="4">
        <v>38</v>
      </c>
      <c r="D16" s="12">
        <v>55.494</v>
      </c>
      <c r="E16" s="4">
        <v>38</v>
      </c>
      <c r="F16" s="12">
        <v>6.4171500000000004</v>
      </c>
      <c r="G16" s="4">
        <v>38</v>
      </c>
      <c r="H16" s="12">
        <v>0.37151000000000001</v>
      </c>
      <c r="I16" s="4">
        <v>38</v>
      </c>
      <c r="J16" s="12">
        <v>0.63405999999999996</v>
      </c>
      <c r="K16" s="4">
        <v>38</v>
      </c>
      <c r="L16" s="12">
        <v>37.083199999999998</v>
      </c>
      <c r="N16" s="6" t="s">
        <v>576</v>
      </c>
      <c r="O16" s="6">
        <v>38</v>
      </c>
      <c r="P16" s="13">
        <v>52.995399999999997</v>
      </c>
      <c r="Q16" s="6">
        <v>38</v>
      </c>
      <c r="R16" s="13">
        <v>11.433</v>
      </c>
      <c r="S16" s="6">
        <v>38</v>
      </c>
      <c r="T16" s="13">
        <v>1.1231</v>
      </c>
      <c r="U16" s="6">
        <v>38</v>
      </c>
      <c r="V16" s="13">
        <v>3.0137499999999999</v>
      </c>
      <c r="W16" s="6">
        <v>38</v>
      </c>
      <c r="X16" s="13">
        <v>31.434699999999999</v>
      </c>
    </row>
    <row r="17" spans="2:24" x14ac:dyDescent="0.4">
      <c r="B17" s="4" t="s">
        <v>577</v>
      </c>
      <c r="C17" s="4">
        <v>38</v>
      </c>
      <c r="D17" s="12">
        <v>55.782699999999998</v>
      </c>
      <c r="E17" s="4">
        <v>38</v>
      </c>
      <c r="F17" s="12">
        <v>7.69156</v>
      </c>
      <c r="G17" s="4">
        <v>38</v>
      </c>
      <c r="H17" s="12">
        <v>0.36064000000000002</v>
      </c>
      <c r="I17" s="4">
        <v>38</v>
      </c>
      <c r="J17" s="12">
        <v>0.46460000000000001</v>
      </c>
      <c r="K17" s="4">
        <v>38</v>
      </c>
      <c r="L17" s="12">
        <v>35.700499999999998</v>
      </c>
      <c r="N17" s="6" t="s">
        <v>577</v>
      </c>
      <c r="O17" s="6">
        <v>38</v>
      </c>
      <c r="P17" s="13">
        <v>58.747999999999998</v>
      </c>
      <c r="Q17" s="6">
        <v>38</v>
      </c>
      <c r="R17" s="13">
        <v>12.024800000000001</v>
      </c>
      <c r="S17" s="6">
        <v>38</v>
      </c>
      <c r="T17" s="13">
        <v>1.1062000000000001</v>
      </c>
      <c r="U17" s="6">
        <v>38</v>
      </c>
      <c r="V17" s="13">
        <v>1.0031000000000001</v>
      </c>
      <c r="W17" s="6">
        <v>38</v>
      </c>
      <c r="X17" s="13">
        <v>27.117899999999999</v>
      </c>
    </row>
  </sheetData>
  <mergeCells count="19">
    <mergeCell ref="A3:R3"/>
    <mergeCell ref="A4:R4"/>
    <mergeCell ref="A5:C5"/>
    <mergeCell ref="C7:L7"/>
    <mergeCell ref="B8:B9"/>
    <mergeCell ref="C8:D9"/>
    <mergeCell ref="E8:F9"/>
    <mergeCell ref="G8:H9"/>
    <mergeCell ref="I8:J9"/>
    <mergeCell ref="K8:L9"/>
    <mergeCell ref="C10:L10"/>
    <mergeCell ref="O7:X7"/>
    <mergeCell ref="N8:N9"/>
    <mergeCell ref="O8:P9"/>
    <mergeCell ref="Q8:R9"/>
    <mergeCell ref="S8:T9"/>
    <mergeCell ref="U8:V9"/>
    <mergeCell ref="W8:X9"/>
    <mergeCell ref="O10:X10"/>
  </mergeCells>
  <hyperlinks>
    <hyperlink ref="A5" location="'List of contents'!A1" display="Back to 'List of contents'" xr:uid="{00000000-0004-0000-5E00-000000000000}"/>
  </hyperlinks>
  <pageMargins left="0.7" right="0.7" top="0.75" bottom="0.75" header="0.3" footer="0.3"/>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sheetPr codeName="Sheet95"/>
  <dimension ref="A1:X17"/>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31.77734375" style="14" customWidth="1"/>
    <col min="3" max="13" width="10.77734375" style="14" customWidth="1"/>
    <col min="14" max="14" width="31.77734375" style="14" customWidth="1"/>
    <col min="15" max="100" width="10.77734375" style="14" customWidth="1"/>
    <col min="101" max="16384" width="8.77734375" style="14"/>
  </cols>
  <sheetData>
    <row r="1" spans="1:24" s="15" customFormat="1" ht="20.399999999999999" x14ac:dyDescent="0.45">
      <c r="A1" s="1" t="s">
        <v>583</v>
      </c>
    </row>
    <row r="2" spans="1:24" s="4" customFormat="1" ht="15" x14ac:dyDescent="0.35">
      <c r="A2" s="4" t="s">
        <v>78</v>
      </c>
    </row>
    <row r="3" spans="1:24" s="4" customFormat="1" ht="15" x14ac:dyDescent="0.35">
      <c r="A3" s="24" t="s">
        <v>865</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566</v>
      </c>
      <c r="D7" s="17"/>
      <c r="E7" s="17"/>
      <c r="F7" s="17"/>
      <c r="G7" s="17"/>
      <c r="H7" s="17"/>
      <c r="I7" s="17"/>
      <c r="J7" s="17"/>
      <c r="K7" s="17"/>
      <c r="L7" s="17"/>
      <c r="N7" s="6" t="s">
        <v>10</v>
      </c>
      <c r="O7" s="20" t="s">
        <v>578</v>
      </c>
      <c r="P7" s="20"/>
      <c r="Q7" s="20"/>
      <c r="R7" s="20"/>
      <c r="S7" s="20"/>
      <c r="T7" s="20"/>
      <c r="U7" s="20"/>
      <c r="V7" s="20"/>
      <c r="W7" s="20"/>
      <c r="X7" s="20"/>
    </row>
    <row r="8" spans="1:24" ht="21" customHeight="1" x14ac:dyDescent="0.4">
      <c r="B8" s="18" t="s">
        <v>10</v>
      </c>
      <c r="C8" s="19" t="s">
        <v>567</v>
      </c>
      <c r="D8" s="19"/>
      <c r="E8" s="19" t="s">
        <v>568</v>
      </c>
      <c r="F8" s="19"/>
      <c r="G8" s="19" t="s">
        <v>569</v>
      </c>
      <c r="H8" s="19"/>
      <c r="I8" s="19" t="s">
        <v>110</v>
      </c>
      <c r="J8" s="19"/>
      <c r="K8" s="19" t="s">
        <v>570</v>
      </c>
      <c r="L8" s="19"/>
      <c r="N8" s="21" t="s">
        <v>10</v>
      </c>
      <c r="O8" s="22" t="s">
        <v>567</v>
      </c>
      <c r="P8" s="22"/>
      <c r="Q8" s="22" t="s">
        <v>579</v>
      </c>
      <c r="R8" s="22"/>
      <c r="S8" s="22" t="s">
        <v>569</v>
      </c>
      <c r="T8" s="22"/>
      <c r="U8" s="22" t="s">
        <v>110</v>
      </c>
      <c r="V8" s="22"/>
      <c r="W8" s="22" t="s">
        <v>580</v>
      </c>
      <c r="X8" s="22"/>
    </row>
    <row r="9" spans="1:24" ht="21" customHeight="1" x14ac:dyDescent="0.4">
      <c r="B9" s="18"/>
      <c r="C9" s="19"/>
      <c r="D9" s="19"/>
      <c r="E9" s="19"/>
      <c r="F9" s="19"/>
      <c r="G9" s="19"/>
      <c r="H9" s="19"/>
      <c r="I9" s="19"/>
      <c r="J9" s="19"/>
      <c r="K9" s="19"/>
      <c r="L9" s="19"/>
      <c r="N9" s="21"/>
      <c r="O9" s="22"/>
      <c r="P9" s="22"/>
      <c r="Q9" s="22"/>
      <c r="R9" s="22"/>
      <c r="S9" s="22"/>
      <c r="T9" s="22"/>
      <c r="U9" s="22"/>
      <c r="V9" s="22"/>
      <c r="W9" s="22"/>
      <c r="X9" s="22"/>
    </row>
    <row r="10" spans="1:24" x14ac:dyDescent="0.4">
      <c r="B10" s="4" t="s">
        <v>10</v>
      </c>
      <c r="C10" s="16" t="s">
        <v>571</v>
      </c>
      <c r="D10" s="16"/>
      <c r="E10" s="16"/>
      <c r="F10" s="16"/>
      <c r="G10" s="16"/>
      <c r="H10" s="16"/>
      <c r="I10" s="16"/>
      <c r="J10" s="16"/>
      <c r="K10" s="16"/>
      <c r="L10" s="16"/>
      <c r="N10" s="6" t="s">
        <v>10</v>
      </c>
      <c r="O10" s="23" t="s">
        <v>590</v>
      </c>
      <c r="P10" s="23"/>
      <c r="Q10" s="23"/>
      <c r="R10" s="23"/>
      <c r="S10" s="23"/>
      <c r="T10" s="23"/>
      <c r="U10" s="23"/>
      <c r="V10" s="23"/>
      <c r="W10" s="23"/>
      <c r="X10" s="23"/>
    </row>
    <row r="11" spans="1:24" ht="30" x14ac:dyDescent="0.4">
      <c r="B11" s="4" t="s">
        <v>10</v>
      </c>
      <c r="C11" s="8" t="s">
        <v>16</v>
      </c>
      <c r="D11" s="8" t="s">
        <v>17</v>
      </c>
      <c r="E11" s="8" t="s">
        <v>16</v>
      </c>
      <c r="F11" s="8" t="s">
        <v>17</v>
      </c>
      <c r="G11" s="8" t="s">
        <v>16</v>
      </c>
      <c r="H11" s="8" t="s">
        <v>17</v>
      </c>
      <c r="I11" s="8" t="s">
        <v>16</v>
      </c>
      <c r="J11" s="8" t="s">
        <v>17</v>
      </c>
      <c r="K11" s="8" t="s">
        <v>16</v>
      </c>
      <c r="L11" s="8" t="s">
        <v>17</v>
      </c>
      <c r="N11" s="6" t="s">
        <v>10</v>
      </c>
      <c r="O11" s="9" t="s">
        <v>16</v>
      </c>
      <c r="P11" s="9" t="s">
        <v>17</v>
      </c>
      <c r="Q11" s="9" t="s">
        <v>16</v>
      </c>
      <c r="R11" s="9" t="s">
        <v>17</v>
      </c>
      <c r="S11" s="9" t="s">
        <v>16</v>
      </c>
      <c r="T11" s="9" t="s">
        <v>17</v>
      </c>
      <c r="U11" s="9" t="s">
        <v>16</v>
      </c>
      <c r="V11" s="9" t="s">
        <v>17</v>
      </c>
      <c r="W11" s="9" t="s">
        <v>16</v>
      </c>
      <c r="X11" s="9" t="s">
        <v>17</v>
      </c>
    </row>
    <row r="12" spans="1:24" x14ac:dyDescent="0.4">
      <c r="B12" s="4" t="s">
        <v>584</v>
      </c>
      <c r="C12" s="4">
        <v>29</v>
      </c>
      <c r="D12" s="12">
        <v>26.8139</v>
      </c>
      <c r="E12" s="4">
        <v>29</v>
      </c>
      <c r="F12" s="12">
        <v>7.0939500000000004</v>
      </c>
      <c r="G12" s="4">
        <v>29</v>
      </c>
      <c r="H12" s="12">
        <v>0.24056</v>
      </c>
      <c r="I12" s="4">
        <v>29</v>
      </c>
      <c r="J12" s="12">
        <v>1.2656000000000001</v>
      </c>
      <c r="K12" s="4">
        <v>29</v>
      </c>
      <c r="L12" s="12">
        <v>64.591300000000004</v>
      </c>
      <c r="N12" s="6" t="s">
        <v>584</v>
      </c>
      <c r="O12" s="6">
        <v>29</v>
      </c>
      <c r="P12" s="13">
        <v>30.595300000000002</v>
      </c>
      <c r="Q12" s="6">
        <v>29</v>
      </c>
      <c r="R12" s="13">
        <v>7.7747999999999999</v>
      </c>
      <c r="S12" s="6">
        <v>29</v>
      </c>
      <c r="T12" s="13">
        <v>0.31505</v>
      </c>
      <c r="U12" s="6">
        <v>29</v>
      </c>
      <c r="V12" s="13">
        <v>6.5550499999999996</v>
      </c>
      <c r="W12" s="6">
        <v>29</v>
      </c>
      <c r="X12" s="13">
        <v>54.806199999999997</v>
      </c>
    </row>
    <row r="13" spans="1:24" x14ac:dyDescent="0.4">
      <c r="B13" s="4" t="s">
        <v>585</v>
      </c>
      <c r="C13" s="4">
        <v>29</v>
      </c>
      <c r="D13" s="12">
        <v>27.9937</v>
      </c>
      <c r="E13" s="4">
        <v>29</v>
      </c>
      <c r="F13" s="12">
        <v>24.5656</v>
      </c>
      <c r="G13" s="4">
        <v>29</v>
      </c>
      <c r="H13" s="12">
        <v>0.24021999999999999</v>
      </c>
      <c r="I13" s="4">
        <v>29</v>
      </c>
      <c r="J13" s="12">
        <v>0.65575000000000006</v>
      </c>
      <c r="K13" s="4">
        <v>29</v>
      </c>
      <c r="L13" s="12">
        <v>46.544800000000002</v>
      </c>
      <c r="N13" s="6" t="s">
        <v>585</v>
      </c>
      <c r="O13" s="6">
        <v>29</v>
      </c>
      <c r="P13" s="13">
        <v>37.010100000000001</v>
      </c>
      <c r="Q13" s="6">
        <v>29</v>
      </c>
      <c r="R13" s="13">
        <v>26.290199999999999</v>
      </c>
      <c r="S13" s="6">
        <v>29</v>
      </c>
      <c r="T13" s="13">
        <v>0.55062999999999995</v>
      </c>
      <c r="U13" s="6">
        <v>29</v>
      </c>
      <c r="V13" s="13">
        <v>1.32545</v>
      </c>
      <c r="W13" s="6">
        <v>29</v>
      </c>
      <c r="X13" s="13">
        <v>34.823599999999999</v>
      </c>
    </row>
    <row r="14" spans="1:24" x14ac:dyDescent="0.4">
      <c r="B14" s="4" t="s">
        <v>586</v>
      </c>
      <c r="C14" s="4">
        <v>13</v>
      </c>
      <c r="D14" s="12">
        <v>5.6004699999999996</v>
      </c>
      <c r="E14" s="4">
        <v>13</v>
      </c>
      <c r="F14" s="12">
        <v>0.118627</v>
      </c>
      <c r="G14" s="4">
        <v>13</v>
      </c>
      <c r="H14" s="12">
        <v>0</v>
      </c>
      <c r="I14" s="4">
        <v>13</v>
      </c>
      <c r="J14" s="12">
        <v>6.8643000000000001</v>
      </c>
      <c r="K14" s="4">
        <v>13</v>
      </c>
      <c r="L14" s="12">
        <v>87.416600000000003</v>
      </c>
      <c r="N14" s="6" t="s">
        <v>586</v>
      </c>
      <c r="O14" s="6">
        <v>13</v>
      </c>
      <c r="P14" s="13">
        <v>10.7485</v>
      </c>
      <c r="Q14" s="6">
        <v>13</v>
      </c>
      <c r="R14" s="13">
        <v>0.12926399999999999</v>
      </c>
      <c r="S14" s="6">
        <v>13</v>
      </c>
      <c r="T14" s="13">
        <v>0</v>
      </c>
      <c r="U14" s="6">
        <v>13</v>
      </c>
      <c r="V14" s="13">
        <v>14.885</v>
      </c>
      <c r="W14" s="6">
        <v>13</v>
      </c>
      <c r="X14" s="13">
        <v>74.237200000000001</v>
      </c>
    </row>
    <row r="15" spans="1:24" x14ac:dyDescent="0.4">
      <c r="B15" s="4" t="s">
        <v>587</v>
      </c>
      <c r="C15" s="4">
        <v>13</v>
      </c>
      <c r="D15" s="12">
        <v>7.6290199999999997</v>
      </c>
      <c r="E15" s="4">
        <v>13</v>
      </c>
      <c r="F15" s="12">
        <v>22.831199999999999</v>
      </c>
      <c r="G15" s="4">
        <v>13</v>
      </c>
      <c r="H15" s="12">
        <v>0</v>
      </c>
      <c r="I15" s="4">
        <v>13</v>
      </c>
      <c r="J15" s="12">
        <v>5.0701999999999998</v>
      </c>
      <c r="K15" s="4">
        <v>13</v>
      </c>
      <c r="L15" s="12">
        <v>64.4696</v>
      </c>
      <c r="N15" s="6" t="s">
        <v>587</v>
      </c>
      <c r="O15" s="6">
        <v>13</v>
      </c>
      <c r="P15" s="13">
        <v>21.291699999999999</v>
      </c>
      <c r="Q15" s="6">
        <v>13</v>
      </c>
      <c r="R15" s="13">
        <v>22.990200000000002</v>
      </c>
      <c r="S15" s="6">
        <v>13</v>
      </c>
      <c r="T15" s="13">
        <v>0</v>
      </c>
      <c r="U15" s="6">
        <v>13</v>
      </c>
      <c r="V15" s="13">
        <v>8.5355899999999991</v>
      </c>
      <c r="W15" s="6">
        <v>13</v>
      </c>
      <c r="X15" s="13">
        <v>47.182499999999997</v>
      </c>
    </row>
    <row r="16" spans="1:24" x14ac:dyDescent="0.4">
      <c r="B16" s="4" t="s">
        <v>588</v>
      </c>
      <c r="C16" s="4">
        <v>16</v>
      </c>
      <c r="D16" s="12">
        <v>58.878</v>
      </c>
      <c r="E16" s="4">
        <v>16</v>
      </c>
      <c r="F16" s="12">
        <v>25.186599999999999</v>
      </c>
      <c r="G16" s="4">
        <v>16</v>
      </c>
      <c r="H16" s="12">
        <v>1.4198</v>
      </c>
      <c r="I16" s="4">
        <v>16</v>
      </c>
      <c r="J16" s="12">
        <v>0.23039000000000001</v>
      </c>
      <c r="K16" s="4">
        <v>16</v>
      </c>
      <c r="L16" s="12">
        <v>14.2852</v>
      </c>
      <c r="N16" s="6" t="s">
        <v>588</v>
      </c>
      <c r="O16" s="6">
        <v>16</v>
      </c>
      <c r="P16" s="13">
        <v>66.305499999999995</v>
      </c>
      <c r="Q16" s="6">
        <v>16</v>
      </c>
      <c r="R16" s="13">
        <v>21.247</v>
      </c>
      <c r="S16" s="6">
        <v>16</v>
      </c>
      <c r="T16" s="13">
        <v>2.4426999999999999</v>
      </c>
      <c r="U16" s="6">
        <v>16</v>
      </c>
      <c r="V16" s="13">
        <v>1.5372600000000001</v>
      </c>
      <c r="W16" s="6">
        <v>16</v>
      </c>
      <c r="X16" s="13">
        <v>8.4675899999999995</v>
      </c>
    </row>
    <row r="17" spans="2:24" x14ac:dyDescent="0.4">
      <c r="B17" s="4" t="s">
        <v>589</v>
      </c>
      <c r="C17" s="4">
        <v>16</v>
      </c>
      <c r="D17" s="12">
        <v>60.390700000000002</v>
      </c>
      <c r="E17" s="4">
        <v>16</v>
      </c>
      <c r="F17" s="12">
        <v>25.635300000000001</v>
      </c>
      <c r="G17" s="4">
        <v>16</v>
      </c>
      <c r="H17" s="12">
        <v>1.361</v>
      </c>
      <c r="I17" s="4">
        <v>16</v>
      </c>
      <c r="J17" s="12">
        <v>7.5731999999999994E-2</v>
      </c>
      <c r="K17" s="4">
        <v>16</v>
      </c>
      <c r="L17" s="12">
        <v>12.5372</v>
      </c>
      <c r="N17" s="6" t="s">
        <v>589</v>
      </c>
      <c r="O17" s="6">
        <v>16</v>
      </c>
      <c r="P17" s="13">
        <v>68.914100000000005</v>
      </c>
      <c r="Q17" s="6">
        <v>16</v>
      </c>
      <c r="R17" s="13">
        <v>21.067299999999999</v>
      </c>
      <c r="S17" s="6">
        <v>16</v>
      </c>
      <c r="T17" s="13">
        <v>2.3477999999999999</v>
      </c>
      <c r="U17" s="6">
        <v>16</v>
      </c>
      <c r="V17" s="13">
        <v>0.36994300000000002</v>
      </c>
      <c r="W17" s="6">
        <v>16</v>
      </c>
      <c r="X17" s="13">
        <v>7.3008499999999996</v>
      </c>
    </row>
  </sheetData>
  <mergeCells count="19">
    <mergeCell ref="A3:R3"/>
    <mergeCell ref="A4:R4"/>
    <mergeCell ref="A5:C5"/>
    <mergeCell ref="C7:L7"/>
    <mergeCell ref="B8:B9"/>
    <mergeCell ref="C8:D9"/>
    <mergeCell ref="E8:F9"/>
    <mergeCell ref="G8:H9"/>
    <mergeCell ref="I8:J9"/>
    <mergeCell ref="K8:L9"/>
    <mergeCell ref="C10:L10"/>
    <mergeCell ref="O7:X7"/>
    <mergeCell ref="N8:N9"/>
    <mergeCell ref="O8:P9"/>
    <mergeCell ref="Q8:R9"/>
    <mergeCell ref="S8:T9"/>
    <mergeCell ref="U8:V9"/>
    <mergeCell ref="W8:X9"/>
    <mergeCell ref="O10:X10"/>
  </mergeCells>
  <hyperlinks>
    <hyperlink ref="A5" location="'List of contents'!A1" display="Back to 'List of contents'" xr:uid="{00000000-0004-0000-5F00-000000000000}"/>
  </hyperlinks>
  <pageMargins left="0.7" right="0.7" top="0.75" bottom="0.75" header="0.3" footer="0.3"/>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sheetPr codeName="Sheet96"/>
  <dimension ref="A1:R17"/>
  <sheetViews>
    <sheetView workbookViewId="0">
      <pane ySplit="11" topLeftCell="A12" activePane="bottomLeft" state="frozen"/>
      <selection pane="bottomLeft" activeCell="E13" sqref="E13"/>
    </sheetView>
  </sheetViews>
  <sheetFormatPr defaultColWidth="8.77734375" defaultRowHeight="16.8" x14ac:dyDescent="0.4"/>
  <cols>
    <col min="1" max="1" width="10.77734375" style="14" customWidth="1"/>
    <col min="2" max="2" width="18.77734375" style="14" customWidth="1"/>
    <col min="3" max="4" width="10.77734375" style="14" customWidth="1"/>
    <col min="5" max="5" width="43.77734375" style="14" customWidth="1"/>
    <col min="6" max="100" width="10.77734375" style="14" customWidth="1"/>
    <col min="101" max="16384" width="8.77734375" style="14"/>
  </cols>
  <sheetData>
    <row r="1" spans="1:18" s="15" customFormat="1" ht="20.399999999999999" x14ac:dyDescent="0.45">
      <c r="A1" s="1" t="s">
        <v>593</v>
      </c>
    </row>
    <row r="2" spans="1:18" s="4" customFormat="1" ht="15" x14ac:dyDescent="0.35">
      <c r="A2" s="4" t="s">
        <v>225</v>
      </c>
    </row>
    <row r="3" spans="1:18" s="4" customFormat="1" ht="15" x14ac:dyDescent="0.35">
      <c r="A3" s="24" t="s">
        <v>866</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E7" s="6" t="s">
        <v>10</v>
      </c>
      <c r="F7" s="20" t="s">
        <v>598</v>
      </c>
      <c r="G7" s="20"/>
    </row>
    <row r="8" spans="1:18" ht="21" customHeight="1" x14ac:dyDescent="0.4">
      <c r="B8" s="4" t="s">
        <v>10</v>
      </c>
      <c r="C8" s="5" t="s">
        <v>594</v>
      </c>
      <c r="E8" s="21" t="s">
        <v>10</v>
      </c>
      <c r="F8" s="22" t="s">
        <v>427</v>
      </c>
      <c r="G8" s="22"/>
    </row>
    <row r="9" spans="1:18" ht="21" customHeight="1" x14ac:dyDescent="0.4">
      <c r="B9" s="18" t="s">
        <v>10</v>
      </c>
      <c r="C9" s="19" t="s">
        <v>427</v>
      </c>
      <c r="E9" s="21"/>
      <c r="F9" s="22"/>
      <c r="G9" s="22"/>
    </row>
    <row r="10" spans="1:18" ht="21" customHeight="1" x14ac:dyDescent="0.4">
      <c r="B10" s="18"/>
      <c r="C10" s="19"/>
      <c r="E10" s="6" t="s">
        <v>10</v>
      </c>
      <c r="F10" s="23" t="s">
        <v>81</v>
      </c>
      <c r="G10" s="23"/>
    </row>
    <row r="11" spans="1:18" ht="30" x14ac:dyDescent="0.4">
      <c r="B11" s="4" t="s">
        <v>10</v>
      </c>
      <c r="C11" s="10" t="s">
        <v>81</v>
      </c>
      <c r="E11" s="6" t="s">
        <v>10</v>
      </c>
      <c r="F11" s="9" t="s">
        <v>16</v>
      </c>
      <c r="G11" s="9" t="s">
        <v>17</v>
      </c>
    </row>
    <row r="12" spans="1:18" x14ac:dyDescent="0.4">
      <c r="B12" s="4" t="s">
        <v>595</v>
      </c>
      <c r="C12" s="12">
        <v>84.718559999999997</v>
      </c>
      <c r="E12" s="6" t="s">
        <v>869</v>
      </c>
      <c r="F12" s="6">
        <v>110</v>
      </c>
      <c r="G12" s="13">
        <v>9.1323133999999992</v>
      </c>
    </row>
    <row r="13" spans="1:18" x14ac:dyDescent="0.4">
      <c r="B13" s="4" t="s">
        <v>596</v>
      </c>
      <c r="C13" s="12">
        <v>128.51439999999999</v>
      </c>
      <c r="E13" s="6" t="s">
        <v>595</v>
      </c>
      <c r="F13" s="6">
        <v>122</v>
      </c>
      <c r="G13" s="13">
        <v>256.09044</v>
      </c>
    </row>
    <row r="14" spans="1:18" x14ac:dyDescent="0.4">
      <c r="B14" s="4" t="s">
        <v>597</v>
      </c>
      <c r="C14" s="12">
        <v>146.0617</v>
      </c>
      <c r="E14" s="6" t="s">
        <v>596</v>
      </c>
      <c r="F14" s="6">
        <v>122</v>
      </c>
      <c r="G14" s="13">
        <v>65.644430999999997</v>
      </c>
    </row>
    <row r="15" spans="1:18" x14ac:dyDescent="0.4">
      <c r="B15" s="4" t="s">
        <v>567</v>
      </c>
      <c r="C15" s="12">
        <v>78.409409999999994</v>
      </c>
      <c r="E15" s="6" t="s">
        <v>597</v>
      </c>
      <c r="F15" s="6">
        <v>122</v>
      </c>
      <c r="G15" s="13">
        <v>770.65291999999999</v>
      </c>
    </row>
    <row r="16" spans="1:18" x14ac:dyDescent="0.4">
      <c r="B16" s="4" t="s">
        <v>10</v>
      </c>
      <c r="C16" s="4" t="s">
        <v>10</v>
      </c>
      <c r="E16" s="6" t="s">
        <v>599</v>
      </c>
      <c r="F16" s="6">
        <v>122</v>
      </c>
      <c r="G16" s="13">
        <v>1.6055685</v>
      </c>
    </row>
    <row r="17" spans="2:7" x14ac:dyDescent="0.4">
      <c r="B17" s="4" t="s">
        <v>16</v>
      </c>
      <c r="C17" s="4">
        <v>122</v>
      </c>
      <c r="E17" s="6" t="s">
        <v>567</v>
      </c>
      <c r="F17" s="6">
        <v>122</v>
      </c>
      <c r="G17" s="13">
        <v>1016.4929</v>
      </c>
    </row>
  </sheetData>
  <mergeCells count="9">
    <mergeCell ref="A3:R3"/>
    <mergeCell ref="A4:R4"/>
    <mergeCell ref="A5:C5"/>
    <mergeCell ref="B9:B10"/>
    <mergeCell ref="C9:C10"/>
    <mergeCell ref="F7:G7"/>
    <mergeCell ref="E8:E9"/>
    <mergeCell ref="F8:G9"/>
    <mergeCell ref="F10:G10"/>
  </mergeCells>
  <hyperlinks>
    <hyperlink ref="A5" location="'List of contents'!A1" display="Back to 'List of contents'" xr:uid="{00000000-0004-0000-6000-000000000000}"/>
  </hyperlinks>
  <pageMargins left="0.7" right="0.7" top="0.75" bottom="0.75" header="0.3" footer="0.3"/>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sheetPr codeName="Sheet97"/>
  <dimension ref="A1:R18"/>
  <sheetViews>
    <sheetView workbookViewId="0">
      <pane ySplit="11" topLeftCell="A12" activePane="bottomLeft" state="frozen"/>
      <selection pane="bottomLeft"/>
    </sheetView>
  </sheetViews>
  <sheetFormatPr defaultColWidth="8.77734375" defaultRowHeight="16.8" x14ac:dyDescent="0.4"/>
  <cols>
    <col min="1" max="1" width="10.77734375" style="14" customWidth="1"/>
    <col min="2" max="2" width="18.77734375" style="14" customWidth="1"/>
    <col min="3" max="100" width="10.77734375" style="14" customWidth="1"/>
    <col min="101" max="16384" width="8.77734375" style="14"/>
  </cols>
  <sheetData>
    <row r="1" spans="1:18" s="15" customFormat="1" ht="21.6" x14ac:dyDescent="0.45">
      <c r="A1" s="1" t="s">
        <v>867</v>
      </c>
    </row>
    <row r="2" spans="1:18" s="4" customFormat="1" ht="15" x14ac:dyDescent="0.35">
      <c r="A2" s="4" t="s">
        <v>225</v>
      </c>
    </row>
    <row r="3" spans="1:18" s="4" customFormat="1" ht="15" x14ac:dyDescent="0.35">
      <c r="A3" s="24" t="s">
        <v>868</v>
      </c>
      <c r="B3" s="24"/>
      <c r="C3" s="24"/>
      <c r="D3" s="24"/>
      <c r="E3" s="24"/>
      <c r="F3" s="24"/>
      <c r="G3" s="24"/>
      <c r="H3" s="24"/>
      <c r="I3" s="24"/>
      <c r="J3" s="24"/>
      <c r="K3" s="24"/>
      <c r="L3" s="24"/>
      <c r="M3" s="24"/>
      <c r="N3" s="24"/>
      <c r="O3" s="24"/>
      <c r="P3" s="24"/>
      <c r="Q3" s="24"/>
      <c r="R3" s="24"/>
    </row>
    <row r="4" spans="1:18" s="4" customFormat="1" ht="15" x14ac:dyDescent="0.35">
      <c r="A4" s="18" t="s">
        <v>338</v>
      </c>
      <c r="B4" s="24"/>
      <c r="C4" s="24"/>
      <c r="D4" s="24"/>
      <c r="E4" s="24"/>
      <c r="F4" s="24"/>
      <c r="G4" s="24"/>
      <c r="H4" s="24"/>
      <c r="I4" s="24"/>
      <c r="J4" s="24"/>
      <c r="K4" s="24"/>
      <c r="L4" s="24"/>
      <c r="M4" s="24"/>
      <c r="N4" s="24"/>
      <c r="O4" s="24"/>
      <c r="P4" s="24"/>
      <c r="Q4" s="24"/>
      <c r="R4" s="24"/>
    </row>
    <row r="5" spans="1:18" x14ac:dyDescent="0.4">
      <c r="A5" s="25" t="s">
        <v>9</v>
      </c>
      <c r="B5" s="25"/>
      <c r="C5" s="25"/>
    </row>
    <row r="8" spans="1:18" x14ac:dyDescent="0.4">
      <c r="B8" s="4" t="s">
        <v>10</v>
      </c>
      <c r="C8" s="17" t="s">
        <v>10</v>
      </c>
      <c r="D8" s="17"/>
    </row>
    <row r="9" spans="1:18" ht="21" customHeight="1" x14ac:dyDescent="0.4">
      <c r="B9" s="18" t="s">
        <v>10</v>
      </c>
      <c r="C9" s="19" t="s">
        <v>594</v>
      </c>
      <c r="D9" s="19" t="s">
        <v>598</v>
      </c>
    </row>
    <row r="10" spans="1:18" ht="21" customHeight="1" x14ac:dyDescent="0.4">
      <c r="B10" s="18"/>
      <c r="C10" s="19"/>
      <c r="D10" s="19"/>
    </row>
    <row r="11" spans="1:18" x14ac:dyDescent="0.4">
      <c r="B11" s="4" t="s">
        <v>10</v>
      </c>
      <c r="C11" s="16" t="s">
        <v>15</v>
      </c>
      <c r="D11" s="16"/>
    </row>
    <row r="12" spans="1:18" x14ac:dyDescent="0.4">
      <c r="B12" s="4" t="s">
        <v>595</v>
      </c>
      <c r="C12" s="12">
        <v>12.037800000000001</v>
      </c>
      <c r="D12" s="12">
        <v>20.7943</v>
      </c>
    </row>
    <row r="13" spans="1:18" x14ac:dyDescent="0.4">
      <c r="B13" s="4" t="s">
        <v>596</v>
      </c>
      <c r="C13" s="12">
        <v>14.9589</v>
      </c>
      <c r="D13" s="12">
        <v>27.0002</v>
      </c>
    </row>
    <row r="14" spans="1:18" x14ac:dyDescent="0.4">
      <c r="B14" s="4" t="s">
        <v>597</v>
      </c>
      <c r="C14" s="12">
        <v>11.069800000000001</v>
      </c>
      <c r="D14" s="12">
        <v>22.178599999999999</v>
      </c>
    </row>
    <row r="15" spans="1:18" x14ac:dyDescent="0.4">
      <c r="B15" s="4" t="s">
        <v>567</v>
      </c>
      <c r="C15" s="12">
        <v>10.9788</v>
      </c>
      <c r="D15" s="12">
        <v>35.207099999999997</v>
      </c>
    </row>
    <row r="16" spans="1:18" x14ac:dyDescent="0.4">
      <c r="B16" s="4" t="s">
        <v>67</v>
      </c>
      <c r="C16" s="12">
        <v>12.379799999999999</v>
      </c>
      <c r="D16" s="12">
        <v>29.297899999999998</v>
      </c>
    </row>
    <row r="17" spans="2:4" x14ac:dyDescent="0.4">
      <c r="B17" s="4" t="s">
        <v>10</v>
      </c>
      <c r="C17" s="4" t="s">
        <v>10</v>
      </c>
      <c r="D17" s="4" t="s">
        <v>10</v>
      </c>
    </row>
    <row r="18" spans="2:4" x14ac:dyDescent="0.4">
      <c r="B18" s="4" t="s">
        <v>16</v>
      </c>
      <c r="C18" s="4">
        <v>123</v>
      </c>
      <c r="D18" s="4">
        <v>123</v>
      </c>
    </row>
  </sheetData>
  <mergeCells count="8">
    <mergeCell ref="C11:D11"/>
    <mergeCell ref="A3:R3"/>
    <mergeCell ref="A4:R4"/>
    <mergeCell ref="A5:C5"/>
    <mergeCell ref="C8:D8"/>
    <mergeCell ref="B9:B10"/>
    <mergeCell ref="C9:C10"/>
    <mergeCell ref="D9:D10"/>
  </mergeCells>
  <hyperlinks>
    <hyperlink ref="A5" location="'List of contents'!A1" display="Back to 'List of contents'" xr:uid="{00000000-0004-0000-6100-000000000000}"/>
  </hyperlinks>
  <pageMargins left="0.7" right="0.7" top="0.75" bottom="0.75" header="0.3" footer="0.3"/>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sheetPr codeName="Sheet98"/>
  <dimension ref="A1:R176"/>
  <sheetViews>
    <sheetView workbookViewId="0">
      <pane ySplit="11" topLeftCell="A12" activePane="bottomLeft" state="frozen"/>
      <selection pane="bottomLeft" activeCell="A5" sqref="A5:C5"/>
    </sheetView>
  </sheetViews>
  <sheetFormatPr defaultColWidth="8.77734375" defaultRowHeight="16.8" x14ac:dyDescent="0.4"/>
  <cols>
    <col min="1" max="100" width="10.77734375" style="14" customWidth="1"/>
    <col min="101" max="16384" width="8.77734375" style="14"/>
  </cols>
  <sheetData>
    <row r="1" spans="1:18" s="15" customFormat="1" ht="20.399999999999999" x14ac:dyDescent="0.45">
      <c r="A1" s="1" t="s">
        <v>605</v>
      </c>
    </row>
    <row r="2" spans="1:18" s="4" customFormat="1" ht="15" x14ac:dyDescent="0.35">
      <c r="A2" s="4" t="s">
        <v>604</v>
      </c>
    </row>
    <row r="3" spans="1:18" s="4" customFormat="1" ht="28.8" customHeight="1" x14ac:dyDescent="0.35">
      <c r="A3" s="24" t="s">
        <v>606</v>
      </c>
      <c r="B3" s="24"/>
      <c r="C3" s="24"/>
      <c r="D3" s="24"/>
      <c r="E3" s="24"/>
      <c r="F3" s="24"/>
      <c r="G3" s="24"/>
      <c r="H3" s="24"/>
      <c r="I3" s="24"/>
      <c r="J3" s="24"/>
      <c r="K3" s="24"/>
      <c r="L3" s="24"/>
      <c r="M3" s="24"/>
      <c r="N3" s="24"/>
      <c r="O3" s="24"/>
      <c r="P3" s="24"/>
      <c r="Q3" s="24"/>
      <c r="R3" s="24"/>
    </row>
    <row r="4" spans="1:18" s="4" customFormat="1" ht="15" x14ac:dyDescent="0.35">
      <c r="A4" s="18" t="s">
        <v>199</v>
      </c>
      <c r="B4" s="24"/>
      <c r="C4" s="24"/>
      <c r="D4" s="24"/>
      <c r="E4" s="24"/>
      <c r="F4" s="24"/>
      <c r="G4" s="24"/>
      <c r="H4" s="24"/>
      <c r="I4" s="24"/>
      <c r="J4" s="24"/>
      <c r="K4" s="24"/>
      <c r="L4" s="24"/>
      <c r="M4" s="24"/>
      <c r="N4" s="24"/>
      <c r="O4" s="24"/>
      <c r="P4" s="24"/>
      <c r="Q4" s="24"/>
      <c r="R4" s="24"/>
    </row>
    <row r="5" spans="1:18" x14ac:dyDescent="0.4">
      <c r="A5" s="25" t="s">
        <v>9</v>
      </c>
      <c r="B5" s="25"/>
      <c r="C5" s="25"/>
    </row>
    <row r="7" spans="1:18" x14ac:dyDescent="0.4">
      <c r="B7" s="4" t="s">
        <v>10</v>
      </c>
      <c r="C7" s="17" t="s">
        <v>10</v>
      </c>
      <c r="D7" s="17"/>
      <c r="E7" s="17"/>
      <c r="F7" s="17"/>
    </row>
    <row r="8" spans="1:18" ht="21" customHeight="1" x14ac:dyDescent="0.4">
      <c r="B8" s="18" t="s">
        <v>10</v>
      </c>
      <c r="C8" s="19" t="s">
        <v>775</v>
      </c>
      <c r="D8" s="19"/>
      <c r="E8" s="19" t="s">
        <v>607</v>
      </c>
      <c r="F8" s="19"/>
    </row>
    <row r="9" spans="1:18" ht="21" customHeight="1" x14ac:dyDescent="0.4">
      <c r="B9" s="18"/>
      <c r="C9" s="19"/>
      <c r="D9" s="19"/>
      <c r="E9" s="19"/>
      <c r="F9" s="19"/>
    </row>
    <row r="10" spans="1:18" x14ac:dyDescent="0.4">
      <c r="B10" s="4" t="s">
        <v>10</v>
      </c>
      <c r="C10" s="16" t="s">
        <v>10</v>
      </c>
      <c r="D10" s="16"/>
      <c r="E10" s="16"/>
      <c r="F10" s="16"/>
    </row>
    <row r="11" spans="1:18" ht="30" x14ac:dyDescent="0.4">
      <c r="B11" s="4" t="s">
        <v>10</v>
      </c>
      <c r="C11" s="8" t="s">
        <v>16</v>
      </c>
      <c r="D11" s="8" t="s">
        <v>17</v>
      </c>
      <c r="E11" s="8" t="s">
        <v>16</v>
      </c>
      <c r="F11" s="8" t="s">
        <v>17</v>
      </c>
    </row>
    <row r="12" spans="1:18" x14ac:dyDescent="0.4">
      <c r="B12" s="4" t="s">
        <v>608</v>
      </c>
      <c r="C12" s="4">
        <v>1</v>
      </c>
      <c r="D12" s="12">
        <v>43.0304</v>
      </c>
      <c r="E12" s="4">
        <v>1</v>
      </c>
      <c r="F12" s="12">
        <v>10.5548</v>
      </c>
    </row>
    <row r="13" spans="1:18" x14ac:dyDescent="0.4">
      <c r="B13" s="4" t="s">
        <v>609</v>
      </c>
      <c r="C13" s="4">
        <v>1</v>
      </c>
      <c r="D13" s="12">
        <v>19.1812</v>
      </c>
      <c r="E13" s="4">
        <v>1</v>
      </c>
      <c r="F13" s="12">
        <v>11.6951</v>
      </c>
    </row>
    <row r="14" spans="1:18" x14ac:dyDescent="0.4">
      <c r="B14" s="4" t="s">
        <v>610</v>
      </c>
      <c r="C14" s="4">
        <v>1</v>
      </c>
      <c r="D14" s="12">
        <v>15.1919</v>
      </c>
      <c r="E14" s="4">
        <v>1</v>
      </c>
      <c r="F14" s="12">
        <v>4.3897500000000003</v>
      </c>
    </row>
    <row r="15" spans="1:18" x14ac:dyDescent="0.4">
      <c r="B15" s="4" t="s">
        <v>611</v>
      </c>
      <c r="C15" s="4">
        <v>1</v>
      </c>
      <c r="D15" s="12">
        <v>15.656000000000001</v>
      </c>
      <c r="E15" s="4">
        <v>1</v>
      </c>
      <c r="F15" s="12">
        <v>5.2248200000000002</v>
      </c>
    </row>
    <row r="16" spans="1:18" x14ac:dyDescent="0.4">
      <c r="B16" s="4" t="s">
        <v>612</v>
      </c>
      <c r="C16" s="4">
        <v>1</v>
      </c>
      <c r="D16" s="12">
        <v>15.561</v>
      </c>
      <c r="E16" s="4">
        <v>1</v>
      </c>
      <c r="F16" s="12">
        <v>5.5432699999999997</v>
      </c>
    </row>
    <row r="17" spans="2:6" x14ac:dyDescent="0.4">
      <c r="B17" s="4" t="s">
        <v>613</v>
      </c>
      <c r="C17" s="4">
        <v>1</v>
      </c>
      <c r="D17" s="12">
        <v>19.991800000000001</v>
      </c>
      <c r="E17" s="4">
        <v>1</v>
      </c>
      <c r="F17" s="12">
        <v>10.6806</v>
      </c>
    </row>
    <row r="18" spans="2:6" x14ac:dyDescent="0.4">
      <c r="B18" s="4" t="s">
        <v>614</v>
      </c>
      <c r="C18" s="4">
        <v>1</v>
      </c>
      <c r="D18" s="12">
        <v>21.132899999999999</v>
      </c>
      <c r="E18" s="4">
        <v>1</v>
      </c>
      <c r="F18" s="12">
        <v>6.8543200000000004</v>
      </c>
    </row>
    <row r="19" spans="2:6" x14ac:dyDescent="0.4">
      <c r="B19" s="4" t="s">
        <v>615</v>
      </c>
      <c r="C19" s="4">
        <v>1</v>
      </c>
      <c r="D19" s="12">
        <v>13.0587</v>
      </c>
      <c r="E19" s="4">
        <v>1</v>
      </c>
      <c r="F19" s="12">
        <v>7.3958500000000003</v>
      </c>
    </row>
    <row r="20" spans="2:6" x14ac:dyDescent="0.4">
      <c r="B20" s="4" t="s">
        <v>616</v>
      </c>
      <c r="C20" s="4">
        <v>1</v>
      </c>
      <c r="D20" s="12">
        <v>15.499599999999999</v>
      </c>
      <c r="E20" s="4">
        <v>1</v>
      </c>
      <c r="F20" s="12">
        <v>4.2900700000000001</v>
      </c>
    </row>
    <row r="21" spans="2:6" x14ac:dyDescent="0.4">
      <c r="B21" s="4" t="s">
        <v>617</v>
      </c>
      <c r="C21" s="4">
        <v>1</v>
      </c>
      <c r="D21" s="12">
        <v>22.059200000000001</v>
      </c>
      <c r="E21" s="4">
        <v>1</v>
      </c>
      <c r="F21" s="12">
        <v>19.492100000000001</v>
      </c>
    </row>
    <row r="22" spans="2:6" x14ac:dyDescent="0.4">
      <c r="B22" s="4" t="s">
        <v>618</v>
      </c>
      <c r="C22" s="4">
        <v>1</v>
      </c>
      <c r="D22" s="12">
        <v>17.466000000000001</v>
      </c>
      <c r="E22" s="4">
        <v>1</v>
      </c>
      <c r="F22" s="12">
        <v>3.6783199999999998</v>
      </c>
    </row>
    <row r="23" spans="2:6" x14ac:dyDescent="0.4">
      <c r="B23" s="4" t="s">
        <v>431</v>
      </c>
      <c r="C23" s="4">
        <v>1</v>
      </c>
      <c r="D23" s="12">
        <v>13.516999999999999</v>
      </c>
      <c r="E23" s="4">
        <v>1</v>
      </c>
      <c r="F23" s="12">
        <v>9.0851000000000006</v>
      </c>
    </row>
    <row r="24" spans="2:6" x14ac:dyDescent="0.4">
      <c r="B24" s="4" t="s">
        <v>619</v>
      </c>
      <c r="C24" s="4">
        <v>1</v>
      </c>
      <c r="D24" s="12">
        <v>15.621600000000001</v>
      </c>
      <c r="E24" s="4">
        <v>1</v>
      </c>
      <c r="F24" s="12">
        <v>6.9868399999999999</v>
      </c>
    </row>
    <row r="25" spans="2:6" x14ac:dyDescent="0.4">
      <c r="B25" s="4" t="s">
        <v>620</v>
      </c>
      <c r="C25" s="4">
        <v>1</v>
      </c>
      <c r="D25" s="12">
        <v>15.5352</v>
      </c>
      <c r="E25" s="4">
        <v>1</v>
      </c>
      <c r="F25" s="12">
        <v>8.7992100000000004</v>
      </c>
    </row>
    <row r="26" spans="2:6" x14ac:dyDescent="0.4">
      <c r="B26" s="4" t="s">
        <v>621</v>
      </c>
      <c r="C26" s="4">
        <v>1</v>
      </c>
      <c r="D26" s="12">
        <v>14.2561</v>
      </c>
      <c r="E26" s="4">
        <v>1</v>
      </c>
      <c r="F26" s="12">
        <v>6.6927199999999996</v>
      </c>
    </row>
    <row r="27" spans="2:6" x14ac:dyDescent="0.4">
      <c r="B27" s="4" t="s">
        <v>622</v>
      </c>
      <c r="C27" s="4">
        <v>1</v>
      </c>
      <c r="D27" s="12">
        <v>16.161300000000001</v>
      </c>
      <c r="E27" s="4">
        <v>1</v>
      </c>
      <c r="F27" s="12">
        <v>4.6493099999999998</v>
      </c>
    </row>
    <row r="28" spans="2:6" x14ac:dyDescent="0.4">
      <c r="B28" s="4" t="s">
        <v>623</v>
      </c>
      <c r="C28" s="4">
        <v>1</v>
      </c>
      <c r="D28" s="12">
        <v>14.231199999999999</v>
      </c>
      <c r="E28" s="4">
        <v>1</v>
      </c>
      <c r="F28" s="12">
        <v>11.630599999999999</v>
      </c>
    </row>
    <row r="29" spans="2:6" x14ac:dyDescent="0.4">
      <c r="B29" s="4" t="s">
        <v>624</v>
      </c>
      <c r="C29" s="4">
        <v>1</v>
      </c>
      <c r="D29" s="12">
        <v>34.423299999999998</v>
      </c>
      <c r="E29" s="4">
        <v>1</v>
      </c>
      <c r="F29" s="12">
        <v>24.2957</v>
      </c>
    </row>
    <row r="30" spans="2:6" x14ac:dyDescent="0.4">
      <c r="B30" s="4" t="s">
        <v>625</v>
      </c>
      <c r="C30" s="4">
        <v>1</v>
      </c>
      <c r="D30" s="12">
        <v>16.686499999999999</v>
      </c>
      <c r="E30" s="4">
        <v>1</v>
      </c>
      <c r="F30" s="12">
        <v>12.020300000000001</v>
      </c>
    </row>
    <row r="31" spans="2:6" x14ac:dyDescent="0.4">
      <c r="B31" s="4" t="s">
        <v>626</v>
      </c>
      <c r="C31" s="4">
        <v>1</v>
      </c>
      <c r="D31" s="12">
        <v>17.4819</v>
      </c>
      <c r="E31" s="4">
        <v>1</v>
      </c>
      <c r="F31" s="12">
        <v>5.5354400000000004</v>
      </c>
    </row>
    <row r="32" spans="2:6" x14ac:dyDescent="0.4">
      <c r="B32" s="4" t="s">
        <v>627</v>
      </c>
      <c r="C32" s="4">
        <v>1</v>
      </c>
      <c r="D32" s="12">
        <v>12.254</v>
      </c>
      <c r="E32" s="4">
        <v>1</v>
      </c>
      <c r="F32" s="12">
        <v>7.11463</v>
      </c>
    </row>
    <row r="33" spans="2:6" x14ac:dyDescent="0.4">
      <c r="B33" s="4" t="s">
        <v>628</v>
      </c>
      <c r="C33" s="4">
        <v>1</v>
      </c>
      <c r="D33" s="12">
        <v>26.833200000000001</v>
      </c>
      <c r="E33" s="4">
        <v>1</v>
      </c>
      <c r="F33" s="12">
        <v>4.2497299999999996</v>
      </c>
    </row>
    <row r="34" spans="2:6" x14ac:dyDescent="0.4">
      <c r="B34" s="4" t="s">
        <v>629</v>
      </c>
      <c r="C34" s="4">
        <v>1</v>
      </c>
      <c r="D34" s="12">
        <v>25.674700000000001</v>
      </c>
      <c r="E34" s="4">
        <v>1</v>
      </c>
      <c r="F34" s="12">
        <v>19.502800000000001</v>
      </c>
    </row>
    <row r="35" spans="2:6" x14ac:dyDescent="0.4">
      <c r="B35" s="4" t="s">
        <v>630</v>
      </c>
      <c r="C35" s="4">
        <v>1</v>
      </c>
      <c r="D35" s="12">
        <v>18.4937</v>
      </c>
      <c r="E35" s="4">
        <v>1</v>
      </c>
      <c r="F35" s="12">
        <v>5.4961399999999996</v>
      </c>
    </row>
    <row r="36" spans="2:6" x14ac:dyDescent="0.4">
      <c r="B36" s="4" t="s">
        <v>631</v>
      </c>
      <c r="C36" s="4">
        <v>1</v>
      </c>
      <c r="D36" s="12">
        <v>20.978300000000001</v>
      </c>
      <c r="E36" s="4">
        <v>1</v>
      </c>
      <c r="F36" s="12">
        <v>8.9031599999999997</v>
      </c>
    </row>
    <row r="37" spans="2:6" x14ac:dyDescent="0.4">
      <c r="B37" s="4" t="s">
        <v>632</v>
      </c>
      <c r="C37" s="4">
        <v>1</v>
      </c>
      <c r="D37" s="12">
        <v>16.902799999999999</v>
      </c>
      <c r="E37" s="4">
        <v>1</v>
      </c>
      <c r="F37" s="12">
        <v>5.4644700000000004</v>
      </c>
    </row>
    <row r="38" spans="2:6" x14ac:dyDescent="0.4">
      <c r="B38" s="4" t="s">
        <v>633</v>
      </c>
      <c r="C38" s="4">
        <v>1</v>
      </c>
      <c r="D38" s="12">
        <v>15.9194</v>
      </c>
      <c r="E38" s="4">
        <v>1</v>
      </c>
      <c r="F38" s="12">
        <v>5.3277299999999999</v>
      </c>
    </row>
    <row r="39" spans="2:6" x14ac:dyDescent="0.4">
      <c r="B39" s="4" t="s">
        <v>634</v>
      </c>
      <c r="C39" s="4">
        <v>1</v>
      </c>
      <c r="D39" s="12">
        <v>18.492799999999999</v>
      </c>
      <c r="E39" s="4">
        <v>1</v>
      </c>
      <c r="F39" s="12">
        <v>14.3863</v>
      </c>
    </row>
    <row r="40" spans="2:6" x14ac:dyDescent="0.4">
      <c r="B40" s="4" t="s">
        <v>635</v>
      </c>
      <c r="C40" s="4">
        <v>1</v>
      </c>
      <c r="D40" s="12">
        <v>16.220199999999998</v>
      </c>
      <c r="E40" s="4">
        <v>1</v>
      </c>
      <c r="F40" s="12">
        <v>7.24057</v>
      </c>
    </row>
    <row r="41" spans="2:6" x14ac:dyDescent="0.4">
      <c r="B41" s="4" t="s">
        <v>443</v>
      </c>
      <c r="C41" s="4">
        <v>1</v>
      </c>
      <c r="D41" s="12">
        <v>14.992599999999999</v>
      </c>
      <c r="E41" s="4">
        <v>1</v>
      </c>
      <c r="F41" s="12">
        <v>6.4432499999999999</v>
      </c>
    </row>
    <row r="42" spans="2:6" x14ac:dyDescent="0.4">
      <c r="B42" s="4" t="s">
        <v>636</v>
      </c>
      <c r="C42" s="4">
        <v>1</v>
      </c>
      <c r="D42" s="12">
        <v>14.02</v>
      </c>
      <c r="E42" s="4">
        <v>1</v>
      </c>
      <c r="F42" s="12">
        <v>6.8272899999999996</v>
      </c>
    </row>
    <row r="43" spans="2:6" x14ac:dyDescent="0.4">
      <c r="B43" s="4" t="s">
        <v>637</v>
      </c>
      <c r="C43" s="4">
        <v>1</v>
      </c>
      <c r="D43" s="12">
        <v>18.275200000000002</v>
      </c>
      <c r="E43" s="4">
        <v>1</v>
      </c>
      <c r="F43" s="12">
        <v>5.2296399999999998</v>
      </c>
    </row>
    <row r="44" spans="2:6" x14ac:dyDescent="0.4">
      <c r="B44" s="4" t="s">
        <v>638</v>
      </c>
      <c r="C44" s="4">
        <v>1</v>
      </c>
      <c r="D44" s="12">
        <v>13.7081</v>
      </c>
      <c r="E44" s="4">
        <v>1</v>
      </c>
      <c r="F44" s="12">
        <v>5.9437600000000002</v>
      </c>
    </row>
    <row r="45" spans="2:6" x14ac:dyDescent="0.4">
      <c r="B45" s="4" t="s">
        <v>639</v>
      </c>
      <c r="C45" s="4">
        <v>1</v>
      </c>
      <c r="D45" s="12">
        <v>13.443300000000001</v>
      </c>
      <c r="E45" s="4">
        <v>1</v>
      </c>
      <c r="F45" s="12">
        <v>5.98001</v>
      </c>
    </row>
    <row r="46" spans="2:6" x14ac:dyDescent="0.4">
      <c r="B46" s="4" t="s">
        <v>640</v>
      </c>
      <c r="C46" s="4">
        <v>1</v>
      </c>
      <c r="D46" s="12">
        <v>21.031500000000001</v>
      </c>
      <c r="E46" s="4">
        <v>1</v>
      </c>
      <c r="F46" s="12">
        <v>6.5583799999999997</v>
      </c>
    </row>
    <row r="47" spans="2:6" x14ac:dyDescent="0.4">
      <c r="B47" s="4" t="s">
        <v>641</v>
      </c>
      <c r="C47" s="4">
        <v>1</v>
      </c>
      <c r="D47" s="12">
        <v>20.238299999999999</v>
      </c>
      <c r="E47" s="4">
        <v>1</v>
      </c>
      <c r="F47" s="12">
        <v>12.3896</v>
      </c>
    </row>
    <row r="48" spans="2:6" x14ac:dyDescent="0.4">
      <c r="B48" s="4" t="s">
        <v>642</v>
      </c>
      <c r="C48" s="4">
        <v>1</v>
      </c>
      <c r="D48" s="12">
        <v>13.7903</v>
      </c>
      <c r="E48" s="4">
        <v>1</v>
      </c>
      <c r="F48" s="12">
        <v>5.8259600000000002</v>
      </c>
    </row>
    <row r="49" spans="2:6" x14ac:dyDescent="0.4">
      <c r="B49" s="4" t="s">
        <v>643</v>
      </c>
      <c r="C49" s="4">
        <v>1</v>
      </c>
      <c r="D49" s="12">
        <v>15.0715</v>
      </c>
      <c r="E49" s="4">
        <v>1</v>
      </c>
      <c r="F49" s="12">
        <v>9.3540200000000002</v>
      </c>
    </row>
    <row r="50" spans="2:6" x14ac:dyDescent="0.4">
      <c r="B50" s="4" t="s">
        <v>435</v>
      </c>
      <c r="C50" s="4">
        <v>1</v>
      </c>
      <c r="D50" s="12">
        <v>14.0419</v>
      </c>
      <c r="E50" s="4">
        <v>1</v>
      </c>
      <c r="F50" s="12">
        <v>7.3444099999999999</v>
      </c>
    </row>
    <row r="51" spans="2:6" x14ac:dyDescent="0.4">
      <c r="B51" s="4" t="s">
        <v>644</v>
      </c>
      <c r="C51" s="4">
        <v>1</v>
      </c>
      <c r="D51" s="12">
        <v>16.981100000000001</v>
      </c>
      <c r="E51" s="4">
        <v>1</v>
      </c>
      <c r="F51" s="12">
        <v>5.1037100000000004</v>
      </c>
    </row>
    <row r="52" spans="2:6" x14ac:dyDescent="0.4">
      <c r="B52" s="4" t="s">
        <v>645</v>
      </c>
      <c r="C52" s="4">
        <v>1</v>
      </c>
      <c r="D52" s="12">
        <v>26.273599999999998</v>
      </c>
      <c r="E52" s="4">
        <v>1</v>
      </c>
      <c r="F52" s="12">
        <v>4.9849600000000001</v>
      </c>
    </row>
    <row r="53" spans="2:6" x14ac:dyDescent="0.4">
      <c r="B53" s="4" t="s">
        <v>646</v>
      </c>
      <c r="C53" s="4">
        <v>1</v>
      </c>
      <c r="D53" s="12">
        <v>21.041799999999999</v>
      </c>
      <c r="E53" s="4">
        <v>1</v>
      </c>
      <c r="F53" s="12">
        <v>7.8109000000000002</v>
      </c>
    </row>
    <row r="54" spans="2:6" x14ac:dyDescent="0.4">
      <c r="B54" s="4" t="s">
        <v>647</v>
      </c>
      <c r="C54" s="4">
        <v>1</v>
      </c>
      <c r="D54" s="12">
        <v>20.564699999999998</v>
      </c>
      <c r="E54" s="4">
        <v>1</v>
      </c>
      <c r="F54" s="12">
        <v>7.3967099999999997</v>
      </c>
    </row>
    <row r="55" spans="2:6" x14ac:dyDescent="0.4">
      <c r="B55" s="4" t="s">
        <v>648</v>
      </c>
      <c r="C55" s="4">
        <v>1</v>
      </c>
      <c r="D55" s="12">
        <v>16.2105</v>
      </c>
      <c r="E55" s="4">
        <v>1</v>
      </c>
      <c r="F55" s="12">
        <v>5.3476100000000004</v>
      </c>
    </row>
    <row r="56" spans="2:6" x14ac:dyDescent="0.4">
      <c r="B56" s="4" t="s">
        <v>649</v>
      </c>
      <c r="C56" s="4">
        <v>1</v>
      </c>
      <c r="D56" s="12">
        <v>20.9984</v>
      </c>
      <c r="E56" s="4">
        <v>1</v>
      </c>
      <c r="F56" s="12">
        <v>5.7854999999999999</v>
      </c>
    </row>
    <row r="57" spans="2:6" x14ac:dyDescent="0.4">
      <c r="B57" s="4" t="s">
        <v>650</v>
      </c>
      <c r="C57" s="4">
        <v>1</v>
      </c>
      <c r="D57" s="12">
        <v>15.349600000000001</v>
      </c>
      <c r="E57" s="4">
        <v>1</v>
      </c>
      <c r="F57" s="12">
        <v>6.0575999999999999</v>
      </c>
    </row>
    <row r="58" spans="2:6" x14ac:dyDescent="0.4">
      <c r="B58" s="4" t="s">
        <v>651</v>
      </c>
      <c r="C58" s="4">
        <v>1</v>
      </c>
      <c r="D58" s="12">
        <v>17.501200000000001</v>
      </c>
      <c r="E58" s="4">
        <v>1</v>
      </c>
      <c r="F58" s="12">
        <v>4.7660499999999999</v>
      </c>
    </row>
    <row r="59" spans="2:6" x14ac:dyDescent="0.4">
      <c r="B59" s="4" t="s">
        <v>652</v>
      </c>
      <c r="C59" s="4">
        <v>1</v>
      </c>
      <c r="D59" s="12">
        <v>14.0436</v>
      </c>
      <c r="E59" s="4">
        <v>1</v>
      </c>
      <c r="F59" s="12">
        <v>5.58134</v>
      </c>
    </row>
    <row r="60" spans="2:6" x14ac:dyDescent="0.4">
      <c r="B60" s="4" t="s">
        <v>433</v>
      </c>
      <c r="C60" s="4">
        <v>1</v>
      </c>
      <c r="D60" s="12">
        <v>13.012499999999999</v>
      </c>
      <c r="E60" s="4">
        <v>1</v>
      </c>
      <c r="F60" s="12">
        <v>8.8329400000000007</v>
      </c>
    </row>
    <row r="61" spans="2:6" x14ac:dyDescent="0.4">
      <c r="B61" s="4" t="s">
        <v>653</v>
      </c>
      <c r="C61" s="4">
        <v>1</v>
      </c>
      <c r="D61" s="12">
        <v>20.609500000000001</v>
      </c>
      <c r="E61" s="4">
        <v>1</v>
      </c>
      <c r="F61" s="12">
        <v>8.8114399999999993</v>
      </c>
    </row>
    <row r="62" spans="2:6" x14ac:dyDescent="0.4">
      <c r="B62" s="4" t="s">
        <v>654</v>
      </c>
      <c r="C62" s="4">
        <v>1</v>
      </c>
      <c r="D62" s="12">
        <v>12.0444</v>
      </c>
      <c r="E62" s="4">
        <v>1</v>
      </c>
      <c r="F62" s="12">
        <v>8.8290799999999994</v>
      </c>
    </row>
    <row r="63" spans="2:6" x14ac:dyDescent="0.4">
      <c r="B63" s="4" t="s">
        <v>655</v>
      </c>
      <c r="C63" s="4">
        <v>1</v>
      </c>
      <c r="D63" s="12">
        <v>14.1196</v>
      </c>
      <c r="E63" s="4">
        <v>1</v>
      </c>
      <c r="F63" s="12">
        <v>4.1659600000000001</v>
      </c>
    </row>
    <row r="64" spans="2:6" x14ac:dyDescent="0.4">
      <c r="B64" s="4" t="s">
        <v>656</v>
      </c>
      <c r="C64" s="4">
        <v>1</v>
      </c>
      <c r="D64" s="12">
        <v>14.353300000000001</v>
      </c>
      <c r="E64" s="4">
        <v>1</v>
      </c>
      <c r="F64" s="12">
        <v>5.6951200000000002</v>
      </c>
    </row>
    <row r="65" spans="2:6" x14ac:dyDescent="0.4">
      <c r="B65" s="4" t="s">
        <v>657</v>
      </c>
      <c r="C65" s="4">
        <v>1</v>
      </c>
      <c r="D65" s="12">
        <v>14.3675</v>
      </c>
      <c r="E65" s="4">
        <v>1</v>
      </c>
      <c r="F65" s="12">
        <v>5.7702600000000004</v>
      </c>
    </row>
    <row r="66" spans="2:6" x14ac:dyDescent="0.4">
      <c r="B66" s="4" t="s">
        <v>658</v>
      </c>
      <c r="C66" s="4">
        <v>1</v>
      </c>
      <c r="D66" s="12">
        <v>37.0944</v>
      </c>
      <c r="E66" s="4">
        <v>1</v>
      </c>
      <c r="F66" s="12">
        <v>5.2204899999999999</v>
      </c>
    </row>
    <row r="67" spans="2:6" x14ac:dyDescent="0.4">
      <c r="B67" s="4" t="s">
        <v>440</v>
      </c>
      <c r="C67" s="4">
        <v>1</v>
      </c>
      <c r="D67" s="12">
        <v>13.8888</v>
      </c>
      <c r="E67" s="4">
        <v>1</v>
      </c>
      <c r="F67" s="12">
        <v>4.7506399999999998</v>
      </c>
    </row>
    <row r="68" spans="2:6" x14ac:dyDescent="0.4">
      <c r="B68" s="4" t="s">
        <v>659</v>
      </c>
      <c r="C68" s="4">
        <v>1</v>
      </c>
      <c r="D68" s="12">
        <v>18.440799999999999</v>
      </c>
      <c r="E68" s="4">
        <v>1</v>
      </c>
      <c r="F68" s="12">
        <v>8.8513099999999998</v>
      </c>
    </row>
    <row r="69" spans="2:6" x14ac:dyDescent="0.4">
      <c r="B69" s="4" t="s">
        <v>660</v>
      </c>
      <c r="C69" s="4">
        <v>1</v>
      </c>
      <c r="D69" s="12">
        <v>23.667300000000001</v>
      </c>
      <c r="E69" s="4">
        <v>1</v>
      </c>
      <c r="F69" s="12">
        <v>9.0154800000000002</v>
      </c>
    </row>
    <row r="70" spans="2:6" x14ac:dyDescent="0.4">
      <c r="B70" s="4" t="s">
        <v>661</v>
      </c>
      <c r="C70" s="4">
        <v>1</v>
      </c>
      <c r="D70" s="12">
        <v>15.3362</v>
      </c>
      <c r="E70" s="4">
        <v>1</v>
      </c>
      <c r="F70" s="12">
        <v>6.60954</v>
      </c>
    </row>
    <row r="71" spans="2:6" x14ac:dyDescent="0.4">
      <c r="B71" s="4" t="s">
        <v>662</v>
      </c>
      <c r="C71" s="4">
        <v>1</v>
      </c>
      <c r="D71" s="12">
        <v>14.190200000000001</v>
      </c>
      <c r="E71" s="4">
        <v>1</v>
      </c>
      <c r="F71" s="12">
        <v>10.014699999999999</v>
      </c>
    </row>
    <row r="72" spans="2:6" x14ac:dyDescent="0.4">
      <c r="B72" s="4" t="s">
        <v>663</v>
      </c>
      <c r="C72" s="4">
        <v>1</v>
      </c>
      <c r="D72" s="12">
        <v>15.694800000000001</v>
      </c>
      <c r="E72" s="4">
        <v>1</v>
      </c>
      <c r="F72" s="12">
        <v>6.9132899999999999</v>
      </c>
    </row>
    <row r="73" spans="2:6" x14ac:dyDescent="0.4">
      <c r="B73" s="4" t="s">
        <v>664</v>
      </c>
      <c r="C73" s="4">
        <v>1</v>
      </c>
      <c r="D73" s="12">
        <v>14.094099999999999</v>
      </c>
      <c r="E73" s="4">
        <v>1</v>
      </c>
      <c r="F73" s="12">
        <v>6.2351400000000003</v>
      </c>
    </row>
    <row r="74" spans="2:6" x14ac:dyDescent="0.4">
      <c r="B74" s="4" t="s">
        <v>434</v>
      </c>
      <c r="C74" s="4">
        <v>1</v>
      </c>
      <c r="D74" s="12">
        <v>16.027999999999999</v>
      </c>
      <c r="E74" s="4">
        <v>1</v>
      </c>
      <c r="F74" s="12">
        <v>5.7820499999999999</v>
      </c>
    </row>
    <row r="75" spans="2:6" x14ac:dyDescent="0.4">
      <c r="B75" s="4" t="s">
        <v>665</v>
      </c>
      <c r="C75" s="4">
        <v>1</v>
      </c>
      <c r="D75" s="12">
        <v>13.0884</v>
      </c>
      <c r="E75" s="4">
        <v>1</v>
      </c>
      <c r="F75" s="12">
        <v>5.9501400000000002</v>
      </c>
    </row>
    <row r="76" spans="2:6" x14ac:dyDescent="0.4">
      <c r="B76" s="4" t="s">
        <v>666</v>
      </c>
      <c r="C76" s="4">
        <v>1</v>
      </c>
      <c r="D76" s="12">
        <v>15.349</v>
      </c>
      <c r="E76" s="4">
        <v>1</v>
      </c>
      <c r="F76" s="12">
        <v>7.0670700000000002</v>
      </c>
    </row>
    <row r="77" spans="2:6" x14ac:dyDescent="0.4">
      <c r="B77" s="4" t="s">
        <v>667</v>
      </c>
      <c r="C77" s="4">
        <v>1</v>
      </c>
      <c r="D77" s="12">
        <v>12.620699999999999</v>
      </c>
      <c r="E77" s="4">
        <v>1</v>
      </c>
      <c r="F77" s="12">
        <v>6.7043799999999996</v>
      </c>
    </row>
    <row r="78" spans="2:6" x14ac:dyDescent="0.4">
      <c r="B78" s="4" t="s">
        <v>668</v>
      </c>
      <c r="C78" s="4">
        <v>1</v>
      </c>
      <c r="D78" s="12">
        <v>17.587399999999999</v>
      </c>
      <c r="E78" s="4">
        <v>1</v>
      </c>
      <c r="F78" s="12">
        <v>8.7349499999999995</v>
      </c>
    </row>
    <row r="79" spans="2:6" x14ac:dyDescent="0.4">
      <c r="B79" s="4" t="s">
        <v>669</v>
      </c>
      <c r="C79" s="4">
        <v>1</v>
      </c>
      <c r="D79" s="12">
        <v>15.6798</v>
      </c>
      <c r="E79" s="4">
        <v>1</v>
      </c>
      <c r="F79" s="12">
        <v>4.3671699999999998</v>
      </c>
    </row>
    <row r="80" spans="2:6" x14ac:dyDescent="0.4">
      <c r="B80" s="4" t="s">
        <v>670</v>
      </c>
      <c r="C80" s="4">
        <v>1</v>
      </c>
      <c r="D80" s="12">
        <v>14.728199999999999</v>
      </c>
      <c r="E80" s="4">
        <v>1</v>
      </c>
      <c r="F80" s="12">
        <v>4.3010700000000002</v>
      </c>
    </row>
    <row r="81" spans="2:6" x14ac:dyDescent="0.4">
      <c r="B81" s="4" t="s">
        <v>671</v>
      </c>
      <c r="C81" s="4">
        <v>1</v>
      </c>
      <c r="D81" s="12">
        <v>22.582100000000001</v>
      </c>
      <c r="E81" s="4">
        <v>1</v>
      </c>
      <c r="F81" s="12">
        <v>8.7190799999999999</v>
      </c>
    </row>
    <row r="82" spans="2:6" x14ac:dyDescent="0.4">
      <c r="B82" s="4" t="s">
        <v>672</v>
      </c>
      <c r="C82" s="4">
        <v>1</v>
      </c>
      <c r="D82" s="12">
        <v>16.5383</v>
      </c>
      <c r="E82" s="4">
        <v>1</v>
      </c>
      <c r="F82" s="12">
        <v>5.0159799999999999</v>
      </c>
    </row>
    <row r="83" spans="2:6" x14ac:dyDescent="0.4">
      <c r="B83" s="4" t="s">
        <v>673</v>
      </c>
      <c r="C83" s="4">
        <v>1</v>
      </c>
      <c r="D83" s="12">
        <v>17.183199999999999</v>
      </c>
      <c r="E83" s="4">
        <v>1</v>
      </c>
      <c r="F83" s="12">
        <v>4.14229</v>
      </c>
    </row>
    <row r="84" spans="2:6" x14ac:dyDescent="0.4">
      <c r="B84" s="4" t="s">
        <v>674</v>
      </c>
      <c r="C84" s="4">
        <v>1</v>
      </c>
      <c r="D84" s="12">
        <v>14.0341</v>
      </c>
      <c r="E84" s="4">
        <v>1</v>
      </c>
      <c r="F84" s="12">
        <v>5.7539899999999999</v>
      </c>
    </row>
    <row r="85" spans="2:6" x14ac:dyDescent="0.4">
      <c r="B85" s="4" t="s">
        <v>675</v>
      </c>
      <c r="C85" s="4">
        <v>1</v>
      </c>
      <c r="D85" s="12">
        <v>20.139099999999999</v>
      </c>
      <c r="E85" s="4">
        <v>1</v>
      </c>
      <c r="F85" s="12">
        <v>6.7599099999999996</v>
      </c>
    </row>
    <row r="86" spans="2:6" x14ac:dyDescent="0.4">
      <c r="B86" s="4" t="s">
        <v>437</v>
      </c>
      <c r="C86" s="4">
        <v>1</v>
      </c>
      <c r="D86" s="12">
        <v>45.427799999999998</v>
      </c>
      <c r="E86" s="4">
        <v>1</v>
      </c>
      <c r="F86" s="12">
        <v>19.116700000000002</v>
      </c>
    </row>
    <row r="87" spans="2:6" x14ac:dyDescent="0.4">
      <c r="B87" s="4" t="s">
        <v>676</v>
      </c>
      <c r="C87" s="4">
        <v>1</v>
      </c>
      <c r="D87" s="12">
        <v>42.310400000000001</v>
      </c>
      <c r="E87" s="4">
        <v>1</v>
      </c>
      <c r="F87" s="12">
        <v>17.508099999999999</v>
      </c>
    </row>
    <row r="88" spans="2:6" x14ac:dyDescent="0.4">
      <c r="B88" s="4" t="s">
        <v>677</v>
      </c>
      <c r="C88" s="4">
        <v>1</v>
      </c>
      <c r="D88" s="12">
        <v>18.068200000000001</v>
      </c>
      <c r="E88" s="4">
        <v>1</v>
      </c>
      <c r="F88" s="12">
        <v>6.6917600000000004</v>
      </c>
    </row>
    <row r="89" spans="2:6" x14ac:dyDescent="0.4">
      <c r="B89" s="4" t="s">
        <v>678</v>
      </c>
      <c r="C89" s="4">
        <v>1</v>
      </c>
      <c r="D89" s="12">
        <v>18.395800000000001</v>
      </c>
      <c r="E89" s="4">
        <v>1</v>
      </c>
      <c r="F89" s="12">
        <v>6.8166700000000002</v>
      </c>
    </row>
    <row r="90" spans="2:6" x14ac:dyDescent="0.4">
      <c r="B90" s="4" t="s">
        <v>679</v>
      </c>
      <c r="C90" s="4">
        <v>1</v>
      </c>
      <c r="D90" s="12">
        <v>15.5525</v>
      </c>
      <c r="E90" s="4">
        <v>1</v>
      </c>
      <c r="F90" s="12">
        <v>7.9096599999999997</v>
      </c>
    </row>
    <row r="91" spans="2:6" x14ac:dyDescent="0.4">
      <c r="B91" s="4" t="s">
        <v>680</v>
      </c>
      <c r="C91" s="4">
        <v>1</v>
      </c>
      <c r="D91" s="12">
        <v>17.148399999999999</v>
      </c>
      <c r="E91" s="4">
        <v>1</v>
      </c>
      <c r="F91" s="12">
        <v>11.190300000000001</v>
      </c>
    </row>
    <row r="92" spans="2:6" x14ac:dyDescent="0.4">
      <c r="B92" s="4" t="s">
        <v>681</v>
      </c>
      <c r="C92" s="4">
        <v>1</v>
      </c>
      <c r="D92" s="12">
        <v>15.5585</v>
      </c>
      <c r="E92" s="4">
        <v>1</v>
      </c>
      <c r="F92" s="12">
        <v>4.9466900000000003</v>
      </c>
    </row>
    <row r="93" spans="2:6" x14ac:dyDescent="0.4">
      <c r="B93" s="4" t="s">
        <v>682</v>
      </c>
      <c r="C93" s="4">
        <v>1</v>
      </c>
      <c r="D93" s="12">
        <v>15.6982</v>
      </c>
      <c r="E93" s="4">
        <v>1</v>
      </c>
      <c r="F93" s="12">
        <v>7.7288399999999999</v>
      </c>
    </row>
    <row r="94" spans="2:6" x14ac:dyDescent="0.4">
      <c r="B94" s="4" t="s">
        <v>683</v>
      </c>
      <c r="C94" s="4">
        <v>1</v>
      </c>
      <c r="D94" s="12">
        <v>16.078099999999999</v>
      </c>
      <c r="E94" s="4">
        <v>1</v>
      </c>
      <c r="F94" s="12">
        <v>9.5146599999999992</v>
      </c>
    </row>
    <row r="95" spans="2:6" x14ac:dyDescent="0.4">
      <c r="B95" s="4" t="s">
        <v>684</v>
      </c>
      <c r="C95" s="4">
        <v>1</v>
      </c>
      <c r="D95" s="12">
        <v>23.6022</v>
      </c>
      <c r="E95" s="4">
        <v>1</v>
      </c>
      <c r="F95" s="12">
        <v>12.662599999999999</v>
      </c>
    </row>
    <row r="96" spans="2:6" x14ac:dyDescent="0.4">
      <c r="B96" s="4" t="s">
        <v>685</v>
      </c>
      <c r="C96" s="4">
        <v>1</v>
      </c>
      <c r="D96" s="12">
        <v>17.439900000000002</v>
      </c>
      <c r="E96" s="4">
        <v>1</v>
      </c>
      <c r="F96" s="12">
        <v>5.0499400000000003</v>
      </c>
    </row>
    <row r="97" spans="2:6" x14ac:dyDescent="0.4">
      <c r="B97" s="4" t="s">
        <v>686</v>
      </c>
      <c r="C97" s="4">
        <v>1</v>
      </c>
      <c r="D97" s="12">
        <v>12.6652</v>
      </c>
      <c r="E97" s="4">
        <v>1</v>
      </c>
      <c r="F97" s="12">
        <v>5.6041400000000001</v>
      </c>
    </row>
    <row r="98" spans="2:6" x14ac:dyDescent="0.4">
      <c r="B98" s="4" t="s">
        <v>687</v>
      </c>
      <c r="C98" s="4">
        <v>1</v>
      </c>
      <c r="D98" s="12">
        <v>37.1753</v>
      </c>
      <c r="E98" s="4">
        <v>1</v>
      </c>
      <c r="F98" s="12">
        <v>10.203200000000001</v>
      </c>
    </row>
    <row r="99" spans="2:6" x14ac:dyDescent="0.4">
      <c r="B99" s="4" t="s">
        <v>688</v>
      </c>
      <c r="C99" s="4">
        <v>1</v>
      </c>
      <c r="D99" s="12">
        <v>13.3758</v>
      </c>
      <c r="E99" s="4">
        <v>1</v>
      </c>
      <c r="F99" s="12">
        <v>9.9130400000000005</v>
      </c>
    </row>
    <row r="100" spans="2:6" x14ac:dyDescent="0.4">
      <c r="B100" s="4" t="s">
        <v>689</v>
      </c>
      <c r="C100" s="4">
        <v>1</v>
      </c>
      <c r="D100" s="12">
        <v>15.582100000000001</v>
      </c>
      <c r="E100" s="4">
        <v>1</v>
      </c>
      <c r="F100" s="12">
        <v>7.8873600000000001</v>
      </c>
    </row>
    <row r="101" spans="2:6" x14ac:dyDescent="0.4">
      <c r="B101" s="4" t="s">
        <v>690</v>
      </c>
      <c r="C101" s="4">
        <v>1</v>
      </c>
      <c r="D101" s="12">
        <v>29.267499999999998</v>
      </c>
      <c r="E101" s="4">
        <v>1</v>
      </c>
      <c r="F101" s="12">
        <v>5.6483400000000001</v>
      </c>
    </row>
    <row r="102" spans="2:6" x14ac:dyDescent="0.4">
      <c r="B102" s="4" t="s">
        <v>691</v>
      </c>
      <c r="C102" s="4">
        <v>1</v>
      </c>
      <c r="D102" s="12">
        <v>16.574000000000002</v>
      </c>
      <c r="E102" s="4">
        <v>1</v>
      </c>
      <c r="F102" s="12">
        <v>6.0912300000000004</v>
      </c>
    </row>
    <row r="103" spans="2:6" x14ac:dyDescent="0.4">
      <c r="B103" s="4" t="s">
        <v>692</v>
      </c>
      <c r="C103" s="4">
        <v>1</v>
      </c>
      <c r="D103" s="12">
        <v>15.078200000000001</v>
      </c>
      <c r="E103" s="4">
        <v>1</v>
      </c>
      <c r="F103" s="12">
        <v>5.7851299999999997</v>
      </c>
    </row>
    <row r="104" spans="2:6" x14ac:dyDescent="0.4">
      <c r="B104" s="4" t="s">
        <v>693</v>
      </c>
      <c r="C104" s="4">
        <v>1</v>
      </c>
      <c r="D104" s="12">
        <v>14.837999999999999</v>
      </c>
      <c r="E104" s="4">
        <v>1</v>
      </c>
      <c r="F104" s="12">
        <v>4.7092099999999997</v>
      </c>
    </row>
    <row r="105" spans="2:6" x14ac:dyDescent="0.4">
      <c r="B105" s="4" t="s">
        <v>694</v>
      </c>
      <c r="C105" s="4">
        <v>1</v>
      </c>
      <c r="D105" s="12">
        <v>21.410799999999998</v>
      </c>
      <c r="E105" s="4">
        <v>1</v>
      </c>
      <c r="F105" s="12">
        <v>5.2044899999999998</v>
      </c>
    </row>
    <row r="106" spans="2:6" x14ac:dyDescent="0.4">
      <c r="B106" s="4" t="s">
        <v>695</v>
      </c>
      <c r="C106" s="4">
        <v>1</v>
      </c>
      <c r="D106" s="12">
        <v>15.060700000000001</v>
      </c>
      <c r="E106" s="4">
        <v>1</v>
      </c>
      <c r="F106" s="12">
        <v>4.4495699999999996</v>
      </c>
    </row>
    <row r="107" spans="2:6" x14ac:dyDescent="0.4">
      <c r="B107" s="4" t="s">
        <v>696</v>
      </c>
      <c r="C107" s="4">
        <v>1</v>
      </c>
      <c r="D107" s="12">
        <v>16.6206</v>
      </c>
      <c r="E107" s="4">
        <v>1</v>
      </c>
      <c r="F107" s="12">
        <v>4.47933</v>
      </c>
    </row>
    <row r="108" spans="2:6" x14ac:dyDescent="0.4">
      <c r="B108" s="4" t="s">
        <v>697</v>
      </c>
      <c r="C108" s="4">
        <v>1</v>
      </c>
      <c r="D108" s="12">
        <v>17.436299999999999</v>
      </c>
      <c r="E108" s="4">
        <v>1</v>
      </c>
      <c r="F108" s="12">
        <v>4.1692799999999997</v>
      </c>
    </row>
    <row r="109" spans="2:6" x14ac:dyDescent="0.4">
      <c r="B109" s="4" t="s">
        <v>698</v>
      </c>
      <c r="C109" s="4">
        <v>1</v>
      </c>
      <c r="D109" s="12">
        <v>14.0413</v>
      </c>
      <c r="E109" s="4">
        <v>1</v>
      </c>
      <c r="F109" s="12">
        <v>5.0469499999999998</v>
      </c>
    </row>
    <row r="110" spans="2:6" x14ac:dyDescent="0.4">
      <c r="B110" s="4" t="s">
        <v>699</v>
      </c>
      <c r="C110" s="4">
        <v>1</v>
      </c>
      <c r="D110" s="12">
        <v>15.695399999999999</v>
      </c>
      <c r="E110" s="4">
        <v>1</v>
      </c>
      <c r="F110" s="12">
        <v>4.1728300000000003</v>
      </c>
    </row>
    <row r="111" spans="2:6" x14ac:dyDescent="0.4">
      <c r="B111" s="4" t="s">
        <v>700</v>
      </c>
      <c r="C111" s="4">
        <v>1</v>
      </c>
      <c r="D111" s="12">
        <v>16.321200000000001</v>
      </c>
      <c r="E111" s="4">
        <v>1</v>
      </c>
      <c r="F111" s="12">
        <v>7.9001099999999997</v>
      </c>
    </row>
    <row r="112" spans="2:6" x14ac:dyDescent="0.4">
      <c r="B112" s="4" t="s">
        <v>701</v>
      </c>
      <c r="C112" s="4">
        <v>1</v>
      </c>
      <c r="D112" s="12">
        <v>14.794</v>
      </c>
      <c r="E112" s="4">
        <v>1</v>
      </c>
      <c r="F112" s="12">
        <v>9.3595500000000005</v>
      </c>
    </row>
    <row r="113" spans="2:6" x14ac:dyDescent="0.4">
      <c r="B113" s="4" t="s">
        <v>702</v>
      </c>
      <c r="C113" s="4">
        <v>1</v>
      </c>
      <c r="D113" s="12">
        <v>16.422999999999998</v>
      </c>
      <c r="E113" s="4">
        <v>1</v>
      </c>
      <c r="F113" s="12">
        <v>5.94834</v>
      </c>
    </row>
    <row r="114" spans="2:6" x14ac:dyDescent="0.4">
      <c r="B114" s="4" t="s">
        <v>703</v>
      </c>
      <c r="C114" s="4">
        <v>1</v>
      </c>
      <c r="D114" s="12">
        <v>18.401299999999999</v>
      </c>
      <c r="E114" s="4">
        <v>1</v>
      </c>
      <c r="F114" s="12">
        <v>12.0457</v>
      </c>
    </row>
    <row r="115" spans="2:6" x14ac:dyDescent="0.4">
      <c r="B115" s="4" t="s">
        <v>704</v>
      </c>
      <c r="C115" s="4">
        <v>1</v>
      </c>
      <c r="D115" s="12">
        <v>15.589600000000001</v>
      </c>
      <c r="E115" s="4">
        <v>1</v>
      </c>
      <c r="F115" s="12">
        <v>5.1922699999999997</v>
      </c>
    </row>
    <row r="116" spans="2:6" x14ac:dyDescent="0.4">
      <c r="B116" s="4" t="s">
        <v>705</v>
      </c>
      <c r="C116" s="4">
        <v>1</v>
      </c>
      <c r="D116" s="12">
        <v>14.7658</v>
      </c>
      <c r="E116" s="4">
        <v>1</v>
      </c>
      <c r="F116" s="12">
        <v>6.8830400000000003</v>
      </c>
    </row>
    <row r="117" spans="2:6" x14ac:dyDescent="0.4">
      <c r="B117" s="4" t="s">
        <v>706</v>
      </c>
      <c r="C117" s="4">
        <v>1</v>
      </c>
      <c r="D117" s="12">
        <v>20.198699999999999</v>
      </c>
      <c r="E117" s="4">
        <v>1</v>
      </c>
      <c r="F117" s="12">
        <v>7.6933199999999999</v>
      </c>
    </row>
    <row r="118" spans="2:6" x14ac:dyDescent="0.4">
      <c r="B118" s="4" t="s">
        <v>707</v>
      </c>
      <c r="C118" s="4">
        <v>1</v>
      </c>
      <c r="D118" s="12">
        <v>16.5762</v>
      </c>
      <c r="E118" s="4">
        <v>1</v>
      </c>
      <c r="F118" s="12">
        <v>4.3857900000000001</v>
      </c>
    </row>
    <row r="119" spans="2:6" x14ac:dyDescent="0.4">
      <c r="B119" s="4" t="s">
        <v>708</v>
      </c>
      <c r="C119" s="4">
        <v>1</v>
      </c>
      <c r="D119" s="12">
        <v>17.639900000000001</v>
      </c>
      <c r="E119" s="4">
        <v>1</v>
      </c>
      <c r="F119" s="12">
        <v>5.2109399999999999</v>
      </c>
    </row>
    <row r="120" spans="2:6" x14ac:dyDescent="0.4">
      <c r="B120" s="4" t="s">
        <v>709</v>
      </c>
      <c r="C120" s="4">
        <v>1</v>
      </c>
      <c r="D120" s="12">
        <v>22.946000000000002</v>
      </c>
      <c r="E120" s="4">
        <v>1</v>
      </c>
      <c r="F120" s="12">
        <v>6.6886900000000002</v>
      </c>
    </row>
    <row r="121" spans="2:6" x14ac:dyDescent="0.4">
      <c r="B121" s="4" t="s">
        <v>710</v>
      </c>
      <c r="C121" s="4">
        <v>1</v>
      </c>
      <c r="D121" s="12">
        <v>17.4085</v>
      </c>
      <c r="E121" s="4">
        <v>1</v>
      </c>
      <c r="F121" s="12">
        <v>4.4162999999999997</v>
      </c>
    </row>
    <row r="122" spans="2:6" x14ac:dyDescent="0.4">
      <c r="B122" s="4" t="s">
        <v>711</v>
      </c>
      <c r="C122" s="4">
        <v>1</v>
      </c>
      <c r="D122" s="12">
        <v>16.509599999999999</v>
      </c>
      <c r="E122" s="4">
        <v>1</v>
      </c>
      <c r="F122" s="12">
        <v>6.54739</v>
      </c>
    </row>
    <row r="123" spans="2:6" x14ac:dyDescent="0.4">
      <c r="B123" s="4" t="s">
        <v>712</v>
      </c>
      <c r="C123" s="4">
        <v>1</v>
      </c>
      <c r="D123" s="12">
        <v>17.804500000000001</v>
      </c>
      <c r="E123" s="4">
        <v>1</v>
      </c>
      <c r="F123" s="12">
        <v>5.7754399999999997</v>
      </c>
    </row>
    <row r="124" spans="2:6" x14ac:dyDescent="0.4">
      <c r="B124" s="4" t="s">
        <v>713</v>
      </c>
      <c r="C124" s="4">
        <v>1</v>
      </c>
      <c r="D124" s="12">
        <v>12.3325</v>
      </c>
      <c r="E124" s="4">
        <v>1</v>
      </c>
      <c r="F124" s="12">
        <v>6.6657299999999999</v>
      </c>
    </row>
    <row r="125" spans="2:6" x14ac:dyDescent="0.4">
      <c r="B125" s="4" t="s">
        <v>714</v>
      </c>
      <c r="C125" s="4">
        <v>1</v>
      </c>
      <c r="D125" s="12">
        <v>17.400500000000001</v>
      </c>
      <c r="E125" s="4">
        <v>1</v>
      </c>
      <c r="F125" s="12">
        <v>5.41831</v>
      </c>
    </row>
    <row r="126" spans="2:6" x14ac:dyDescent="0.4">
      <c r="B126" s="4" t="s">
        <v>715</v>
      </c>
      <c r="C126" s="4">
        <v>1</v>
      </c>
      <c r="D126" s="12">
        <v>16.965499999999999</v>
      </c>
      <c r="E126" s="4">
        <v>1</v>
      </c>
      <c r="F126" s="12">
        <v>5.5329600000000001</v>
      </c>
    </row>
    <row r="127" spans="2:6" x14ac:dyDescent="0.4">
      <c r="B127" s="4" t="s">
        <v>716</v>
      </c>
      <c r="C127" s="4">
        <v>1</v>
      </c>
      <c r="D127" s="12">
        <v>22.731400000000001</v>
      </c>
      <c r="E127" s="4">
        <v>1</v>
      </c>
      <c r="F127" s="12">
        <v>8.3755500000000005</v>
      </c>
    </row>
    <row r="128" spans="2:6" x14ac:dyDescent="0.4">
      <c r="B128" s="4" t="s">
        <v>717</v>
      </c>
      <c r="C128" s="4">
        <v>1</v>
      </c>
      <c r="D128" s="12">
        <v>21.107900000000001</v>
      </c>
      <c r="E128" s="4">
        <v>1</v>
      </c>
      <c r="F128" s="12">
        <v>6.6545300000000003</v>
      </c>
    </row>
    <row r="129" spans="2:6" x14ac:dyDescent="0.4">
      <c r="B129" s="4" t="s">
        <v>718</v>
      </c>
      <c r="C129" s="4">
        <v>1</v>
      </c>
      <c r="D129" s="12">
        <v>14.4681</v>
      </c>
      <c r="E129" s="4">
        <v>1</v>
      </c>
      <c r="F129" s="12">
        <v>6.9489099999999997</v>
      </c>
    </row>
    <row r="130" spans="2:6" x14ac:dyDescent="0.4">
      <c r="B130" s="4" t="s">
        <v>719</v>
      </c>
      <c r="C130" s="4">
        <v>1</v>
      </c>
      <c r="D130" s="12">
        <v>14.9137</v>
      </c>
      <c r="E130" s="4">
        <v>1</v>
      </c>
      <c r="F130" s="12">
        <v>7.8092300000000003</v>
      </c>
    </row>
    <row r="131" spans="2:6" x14ac:dyDescent="0.4">
      <c r="B131" s="4" t="s">
        <v>720</v>
      </c>
      <c r="C131" s="4">
        <v>1</v>
      </c>
      <c r="D131" s="12">
        <v>11.4573</v>
      </c>
      <c r="E131" s="4">
        <v>1</v>
      </c>
      <c r="F131" s="12">
        <v>5.7695699999999999</v>
      </c>
    </row>
    <row r="132" spans="2:6" x14ac:dyDescent="0.4">
      <c r="B132" s="4" t="s">
        <v>721</v>
      </c>
      <c r="C132" s="4">
        <v>1</v>
      </c>
      <c r="D132" s="12">
        <v>18.501300000000001</v>
      </c>
      <c r="E132" s="4">
        <v>1</v>
      </c>
      <c r="F132" s="12">
        <v>4.6198699999999997</v>
      </c>
    </row>
    <row r="133" spans="2:6" x14ac:dyDescent="0.4">
      <c r="B133" s="4" t="s">
        <v>722</v>
      </c>
      <c r="C133" s="4">
        <v>1</v>
      </c>
      <c r="D133" s="12">
        <v>14.499499999999999</v>
      </c>
      <c r="E133" s="4">
        <v>1</v>
      </c>
      <c r="F133" s="12">
        <v>5.2716099999999999</v>
      </c>
    </row>
    <row r="134" spans="2:6" x14ac:dyDescent="0.4">
      <c r="B134" s="4" t="s">
        <v>723</v>
      </c>
      <c r="C134" s="4">
        <v>1</v>
      </c>
      <c r="D134" s="12">
        <v>17.730799999999999</v>
      </c>
      <c r="E134" s="4">
        <v>1</v>
      </c>
      <c r="F134" s="12">
        <v>5.5116899999999998</v>
      </c>
    </row>
    <row r="135" spans="2:6" x14ac:dyDescent="0.4">
      <c r="B135" s="4" t="s">
        <v>724</v>
      </c>
      <c r="C135" s="4">
        <v>1</v>
      </c>
      <c r="D135" s="12">
        <v>16.414300000000001</v>
      </c>
      <c r="E135" s="4">
        <v>1</v>
      </c>
      <c r="F135" s="12">
        <v>5.0352499999999996</v>
      </c>
    </row>
    <row r="136" spans="2:6" x14ac:dyDescent="0.4">
      <c r="B136" s="4" t="s">
        <v>725</v>
      </c>
      <c r="C136" s="4">
        <v>1</v>
      </c>
      <c r="D136" s="12">
        <v>16.472200000000001</v>
      </c>
      <c r="E136" s="4">
        <v>1</v>
      </c>
      <c r="F136" s="12">
        <v>6.0914000000000001</v>
      </c>
    </row>
    <row r="137" spans="2:6" x14ac:dyDescent="0.4">
      <c r="B137" s="4" t="s">
        <v>726</v>
      </c>
      <c r="C137" s="4">
        <v>1</v>
      </c>
      <c r="D137" s="12">
        <v>15.3718</v>
      </c>
      <c r="E137" s="4">
        <v>1</v>
      </c>
      <c r="F137" s="12">
        <v>5.2799899999999997</v>
      </c>
    </row>
    <row r="138" spans="2:6" x14ac:dyDescent="0.4">
      <c r="B138" s="4" t="s">
        <v>727</v>
      </c>
      <c r="C138" s="4">
        <v>1</v>
      </c>
      <c r="D138" s="12">
        <v>14.557399999999999</v>
      </c>
      <c r="E138" s="4">
        <v>1</v>
      </c>
      <c r="F138" s="12">
        <v>9.6584900000000005</v>
      </c>
    </row>
    <row r="139" spans="2:6" x14ac:dyDescent="0.4">
      <c r="B139" s="4" t="s">
        <v>728</v>
      </c>
      <c r="C139" s="4">
        <v>1</v>
      </c>
      <c r="D139" s="12">
        <v>20.245699999999999</v>
      </c>
      <c r="E139" s="4">
        <v>1</v>
      </c>
      <c r="F139" s="12">
        <v>5.86904</v>
      </c>
    </row>
    <row r="140" spans="2:6" x14ac:dyDescent="0.4">
      <c r="B140" s="4" t="s">
        <v>729</v>
      </c>
      <c r="C140" s="4">
        <v>1</v>
      </c>
      <c r="D140" s="12">
        <v>15.464399999999999</v>
      </c>
      <c r="E140" s="4">
        <v>1</v>
      </c>
      <c r="F140" s="12">
        <v>6.0373599999999996</v>
      </c>
    </row>
    <row r="141" spans="2:6" x14ac:dyDescent="0.4">
      <c r="B141" s="4" t="s">
        <v>730</v>
      </c>
      <c r="C141" s="4">
        <v>1</v>
      </c>
      <c r="D141" s="12">
        <v>14.7036</v>
      </c>
      <c r="E141" s="4">
        <v>1</v>
      </c>
      <c r="F141" s="12">
        <v>6.8559900000000003</v>
      </c>
    </row>
    <row r="142" spans="2:6" x14ac:dyDescent="0.4">
      <c r="B142" s="4" t="s">
        <v>731</v>
      </c>
      <c r="C142" s="4">
        <v>1</v>
      </c>
      <c r="D142" s="12">
        <v>18.2438</v>
      </c>
      <c r="E142" s="4">
        <v>1</v>
      </c>
      <c r="F142" s="12">
        <v>7.2089100000000004</v>
      </c>
    </row>
    <row r="143" spans="2:6" x14ac:dyDescent="0.4">
      <c r="B143" s="4" t="s">
        <v>732</v>
      </c>
      <c r="C143" s="4">
        <v>1</v>
      </c>
      <c r="D143" s="12">
        <v>16.916899999999998</v>
      </c>
      <c r="E143" s="4">
        <v>1</v>
      </c>
      <c r="F143" s="12">
        <v>4.3216799999999997</v>
      </c>
    </row>
    <row r="144" spans="2:6" x14ac:dyDescent="0.4">
      <c r="B144" s="4" t="s">
        <v>432</v>
      </c>
      <c r="C144" s="4">
        <v>1</v>
      </c>
      <c r="D144" s="12">
        <v>13.178599999999999</v>
      </c>
      <c r="E144" s="4">
        <v>1</v>
      </c>
      <c r="F144" s="12">
        <v>8.9342100000000002</v>
      </c>
    </row>
    <row r="145" spans="2:6" x14ac:dyDescent="0.4">
      <c r="B145" s="4" t="s">
        <v>733</v>
      </c>
      <c r="C145" s="4">
        <v>1</v>
      </c>
      <c r="D145" s="12">
        <v>12.410399999999999</v>
      </c>
      <c r="E145" s="4">
        <v>1</v>
      </c>
      <c r="F145" s="12">
        <v>10.0489</v>
      </c>
    </row>
    <row r="146" spans="2:6" x14ac:dyDescent="0.4">
      <c r="B146" s="4" t="s">
        <v>734</v>
      </c>
      <c r="C146" s="4">
        <v>1</v>
      </c>
      <c r="D146" s="12">
        <v>37.315899999999999</v>
      </c>
      <c r="E146" s="4">
        <v>1</v>
      </c>
      <c r="F146" s="12">
        <v>9.8809699999999996</v>
      </c>
    </row>
    <row r="147" spans="2:6" x14ac:dyDescent="0.4">
      <c r="B147" s="4" t="s">
        <v>735</v>
      </c>
      <c r="C147" s="4">
        <v>1</v>
      </c>
      <c r="D147" s="12">
        <v>14.795</v>
      </c>
      <c r="E147" s="4">
        <v>1</v>
      </c>
      <c r="F147" s="12">
        <v>4.8804400000000001</v>
      </c>
    </row>
    <row r="148" spans="2:6" x14ac:dyDescent="0.4">
      <c r="B148" s="4" t="s">
        <v>736</v>
      </c>
      <c r="C148" s="4">
        <v>1</v>
      </c>
      <c r="D148" s="12">
        <v>20.135400000000001</v>
      </c>
      <c r="E148" s="4">
        <v>1</v>
      </c>
      <c r="F148" s="12">
        <v>4.77468</v>
      </c>
    </row>
    <row r="149" spans="2:6" x14ac:dyDescent="0.4">
      <c r="B149" s="4" t="s">
        <v>737</v>
      </c>
      <c r="C149" s="4">
        <v>1</v>
      </c>
      <c r="D149" s="12">
        <v>14.949</v>
      </c>
      <c r="E149" s="4">
        <v>1</v>
      </c>
      <c r="F149" s="12">
        <v>4.2685500000000003</v>
      </c>
    </row>
    <row r="150" spans="2:6" x14ac:dyDescent="0.4">
      <c r="B150" s="4" t="s">
        <v>738</v>
      </c>
      <c r="C150" s="4">
        <v>1</v>
      </c>
      <c r="D150" s="12">
        <v>18.036799999999999</v>
      </c>
      <c r="E150" s="4">
        <v>1</v>
      </c>
      <c r="F150" s="12">
        <v>6.8873800000000003</v>
      </c>
    </row>
    <row r="151" spans="2:6" x14ac:dyDescent="0.4">
      <c r="B151" s="4" t="s">
        <v>739</v>
      </c>
      <c r="C151" s="4">
        <v>1</v>
      </c>
      <c r="D151" s="12">
        <v>78.995099999999994</v>
      </c>
      <c r="E151" s="4">
        <v>1</v>
      </c>
      <c r="F151" s="12">
        <v>41.460599999999999</v>
      </c>
    </row>
    <row r="152" spans="2:6" x14ac:dyDescent="0.4">
      <c r="B152" s="4" t="s">
        <v>740</v>
      </c>
      <c r="C152" s="4">
        <v>1</v>
      </c>
      <c r="D152" s="12">
        <v>36.598500000000001</v>
      </c>
      <c r="E152" s="4">
        <v>1</v>
      </c>
      <c r="F152" s="12">
        <v>28.761800000000001</v>
      </c>
    </row>
    <row r="153" spans="2:6" x14ac:dyDescent="0.4">
      <c r="B153" s="4" t="s">
        <v>741</v>
      </c>
      <c r="C153" s="4">
        <v>1</v>
      </c>
      <c r="D153" s="12">
        <v>17.074100000000001</v>
      </c>
      <c r="E153" s="4">
        <v>1</v>
      </c>
      <c r="F153" s="12">
        <v>8.7464600000000008</v>
      </c>
    </row>
    <row r="154" spans="2:6" x14ac:dyDescent="0.4">
      <c r="B154" s="4" t="s">
        <v>742</v>
      </c>
      <c r="C154" s="4">
        <v>1</v>
      </c>
      <c r="D154" s="12">
        <v>18.545999999999999</v>
      </c>
      <c r="E154" s="4">
        <v>1</v>
      </c>
      <c r="F154" s="12">
        <v>7.1889900000000004</v>
      </c>
    </row>
    <row r="155" spans="2:6" x14ac:dyDescent="0.4">
      <c r="B155" s="4" t="s">
        <v>743</v>
      </c>
      <c r="C155" s="4">
        <v>1</v>
      </c>
      <c r="D155" s="12">
        <v>16.594899999999999</v>
      </c>
      <c r="E155" s="4">
        <v>1</v>
      </c>
      <c r="F155" s="12">
        <v>5.44862</v>
      </c>
    </row>
    <row r="156" spans="2:6" x14ac:dyDescent="0.4">
      <c r="B156" s="4" t="s">
        <v>744</v>
      </c>
      <c r="C156" s="4">
        <v>1</v>
      </c>
      <c r="D156" s="12">
        <v>14.9069</v>
      </c>
      <c r="E156" s="4">
        <v>1</v>
      </c>
      <c r="F156" s="12">
        <v>4.2720200000000004</v>
      </c>
    </row>
    <row r="157" spans="2:6" x14ac:dyDescent="0.4">
      <c r="B157" s="4" t="s">
        <v>745</v>
      </c>
      <c r="C157" s="4">
        <v>1</v>
      </c>
      <c r="D157" s="12">
        <v>14.275700000000001</v>
      </c>
      <c r="E157" s="4">
        <v>1</v>
      </c>
      <c r="F157" s="12">
        <v>6.7523400000000002</v>
      </c>
    </row>
    <row r="158" spans="2:6" x14ac:dyDescent="0.4">
      <c r="B158" s="4" t="s">
        <v>746</v>
      </c>
      <c r="C158" s="4">
        <v>1</v>
      </c>
      <c r="D158" s="12">
        <v>15.676600000000001</v>
      </c>
      <c r="E158" s="4">
        <v>1</v>
      </c>
      <c r="F158" s="12">
        <v>7.0631300000000001</v>
      </c>
    </row>
    <row r="159" spans="2:6" x14ac:dyDescent="0.4">
      <c r="B159" s="4" t="s">
        <v>747</v>
      </c>
      <c r="C159" s="4">
        <v>1</v>
      </c>
      <c r="D159" s="12">
        <v>15.373900000000001</v>
      </c>
      <c r="E159" s="4">
        <v>1</v>
      </c>
      <c r="F159" s="12">
        <v>6.62643</v>
      </c>
    </row>
    <row r="160" spans="2:6" x14ac:dyDescent="0.4">
      <c r="B160" s="4" t="s">
        <v>748</v>
      </c>
      <c r="C160" s="4">
        <v>1</v>
      </c>
      <c r="D160" s="12">
        <v>16.270299999999999</v>
      </c>
      <c r="E160" s="4">
        <v>1</v>
      </c>
      <c r="F160" s="12">
        <v>4.5959199999999996</v>
      </c>
    </row>
    <row r="161" spans="2:6" x14ac:dyDescent="0.4">
      <c r="B161" s="4" t="s">
        <v>749</v>
      </c>
      <c r="C161" s="4">
        <v>1</v>
      </c>
      <c r="D161" s="12">
        <v>12.0282</v>
      </c>
      <c r="E161" s="4">
        <v>1</v>
      </c>
      <c r="F161" s="12">
        <v>6.0367499999999996</v>
      </c>
    </row>
    <row r="162" spans="2:6" x14ac:dyDescent="0.4">
      <c r="B162" s="4" t="s">
        <v>750</v>
      </c>
      <c r="C162" s="4">
        <v>1</v>
      </c>
      <c r="D162" s="12">
        <v>17.824000000000002</v>
      </c>
      <c r="E162" s="4">
        <v>1</v>
      </c>
      <c r="F162" s="12">
        <v>6.1842699999999997</v>
      </c>
    </row>
    <row r="163" spans="2:6" x14ac:dyDescent="0.4">
      <c r="B163" s="4" t="s">
        <v>446</v>
      </c>
      <c r="C163" s="4">
        <v>1</v>
      </c>
      <c r="D163" s="12">
        <v>13.5975</v>
      </c>
      <c r="E163" s="4">
        <v>1</v>
      </c>
      <c r="F163" s="12">
        <v>5.8918799999999996</v>
      </c>
    </row>
    <row r="164" spans="2:6" x14ac:dyDescent="0.4">
      <c r="B164" s="4" t="s">
        <v>751</v>
      </c>
      <c r="C164" s="4">
        <v>1</v>
      </c>
      <c r="D164" s="12">
        <v>13.1328</v>
      </c>
      <c r="E164" s="4">
        <v>1</v>
      </c>
      <c r="F164" s="12">
        <v>6.27074</v>
      </c>
    </row>
    <row r="165" spans="2:6" x14ac:dyDescent="0.4">
      <c r="B165" s="4" t="s">
        <v>752</v>
      </c>
      <c r="C165" s="4">
        <v>1</v>
      </c>
      <c r="D165" s="12">
        <v>15.0655</v>
      </c>
      <c r="E165" s="4">
        <v>1</v>
      </c>
      <c r="F165" s="12">
        <v>9.9821899999999992</v>
      </c>
    </row>
    <row r="166" spans="2:6" x14ac:dyDescent="0.4">
      <c r="B166" s="4" t="s">
        <v>753</v>
      </c>
      <c r="C166" s="4">
        <v>1</v>
      </c>
      <c r="D166" s="12">
        <v>50.9283</v>
      </c>
      <c r="E166" s="4">
        <v>1</v>
      </c>
      <c r="F166" s="12">
        <v>35.762</v>
      </c>
    </row>
    <row r="167" spans="2:6" x14ac:dyDescent="0.4">
      <c r="B167" s="4" t="s">
        <v>754</v>
      </c>
      <c r="C167" s="4">
        <v>1</v>
      </c>
      <c r="D167" s="12">
        <v>12.651300000000001</v>
      </c>
      <c r="E167" s="4">
        <v>1</v>
      </c>
      <c r="F167" s="12">
        <v>5.2580900000000002</v>
      </c>
    </row>
    <row r="168" spans="2:6" x14ac:dyDescent="0.4">
      <c r="B168" s="4" t="s">
        <v>755</v>
      </c>
      <c r="C168" s="4">
        <v>1</v>
      </c>
      <c r="D168" s="12">
        <v>15.468400000000001</v>
      </c>
      <c r="E168" s="4">
        <v>1</v>
      </c>
      <c r="F168" s="12">
        <v>5.1957199999999997</v>
      </c>
    </row>
    <row r="169" spans="2:6" x14ac:dyDescent="0.4">
      <c r="B169" s="4" t="s">
        <v>756</v>
      </c>
      <c r="C169" s="4">
        <v>1</v>
      </c>
      <c r="D169" s="12">
        <v>12.2584</v>
      </c>
      <c r="E169" s="4">
        <v>1</v>
      </c>
      <c r="F169" s="12">
        <v>5.4949899999999996</v>
      </c>
    </row>
    <row r="170" spans="2:6" x14ac:dyDescent="0.4">
      <c r="B170" s="4" t="s">
        <v>757</v>
      </c>
      <c r="C170" s="4">
        <v>1</v>
      </c>
      <c r="D170" s="12">
        <v>15.444000000000001</v>
      </c>
      <c r="E170" s="4">
        <v>1</v>
      </c>
      <c r="F170" s="12">
        <v>7.10534</v>
      </c>
    </row>
    <row r="171" spans="2:6" x14ac:dyDescent="0.4">
      <c r="B171" s="4" t="s">
        <v>451</v>
      </c>
      <c r="C171" s="4">
        <v>1</v>
      </c>
      <c r="D171" s="12">
        <v>15.7094</v>
      </c>
      <c r="E171" s="4">
        <v>1</v>
      </c>
      <c r="F171" s="12">
        <v>9.8530300000000004</v>
      </c>
    </row>
    <row r="172" spans="2:6" x14ac:dyDescent="0.4">
      <c r="B172" s="4" t="s">
        <v>758</v>
      </c>
      <c r="C172" s="4">
        <v>1</v>
      </c>
      <c r="D172" s="12">
        <v>14.3405</v>
      </c>
      <c r="E172" s="4">
        <v>1</v>
      </c>
      <c r="F172" s="12">
        <v>6.7686999999999999</v>
      </c>
    </row>
    <row r="173" spans="2:6" x14ac:dyDescent="0.4">
      <c r="B173" s="4" t="s">
        <v>759</v>
      </c>
      <c r="C173" s="4">
        <v>1</v>
      </c>
      <c r="D173" s="12">
        <v>22.507899999999999</v>
      </c>
      <c r="E173" s="4">
        <v>1</v>
      </c>
      <c r="F173" s="12">
        <v>6.1261900000000002</v>
      </c>
    </row>
    <row r="174" spans="2:6" x14ac:dyDescent="0.4">
      <c r="B174" s="4" t="s">
        <v>760</v>
      </c>
      <c r="C174" s="4">
        <v>1</v>
      </c>
      <c r="D174" s="12">
        <v>20.569199999999999</v>
      </c>
      <c r="E174" s="4">
        <v>1</v>
      </c>
      <c r="F174" s="12">
        <v>4.7138999999999998</v>
      </c>
    </row>
    <row r="175" spans="2:6" x14ac:dyDescent="0.4">
      <c r="B175" s="4" t="s">
        <v>761</v>
      </c>
      <c r="C175" s="4">
        <v>1</v>
      </c>
      <c r="D175" s="12">
        <v>16.2117</v>
      </c>
      <c r="E175" s="4">
        <v>1</v>
      </c>
      <c r="F175" s="12">
        <v>6.5321899999999999</v>
      </c>
    </row>
    <row r="176" spans="2:6" x14ac:dyDescent="0.4">
      <c r="B176" s="4" t="s">
        <v>762</v>
      </c>
      <c r="C176" s="4">
        <v>1</v>
      </c>
      <c r="D176" s="12">
        <v>16.255600000000001</v>
      </c>
      <c r="E176" s="4">
        <v>1</v>
      </c>
      <c r="F176" s="12">
        <v>4.3882700000000003</v>
      </c>
    </row>
  </sheetData>
  <mergeCells count="8">
    <mergeCell ref="C10:F10"/>
    <mergeCell ref="A3:R3"/>
    <mergeCell ref="A4:R4"/>
    <mergeCell ref="A5:C5"/>
    <mergeCell ref="C7:F7"/>
    <mergeCell ref="B8:B9"/>
    <mergeCell ref="C8:D9"/>
    <mergeCell ref="E8:F9"/>
  </mergeCells>
  <hyperlinks>
    <hyperlink ref="A5" location="'List of contents'!A1" display="Back to 'List of contents'" xr:uid="{00000000-0004-0000-6200-000000000000}"/>
  </hyperlinks>
  <pageMargins left="0.7" right="0.7" top="0.75" bottom="0.75" header="0.3" footer="0.3"/>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0-000000000000}">
  <sheetPr codeName="Sheet99"/>
  <dimension ref="A1:AF13"/>
  <sheetViews>
    <sheetView workbookViewId="0">
      <pane ySplit="11" topLeftCell="A12" activePane="bottomLeft" state="frozen"/>
      <selection pane="bottomLeft"/>
    </sheetView>
  </sheetViews>
  <sheetFormatPr defaultColWidth="8.77734375" defaultRowHeight="16.8" x14ac:dyDescent="0.4"/>
  <cols>
    <col min="1" max="100" width="10.77734375" style="14" customWidth="1"/>
    <col min="101" max="16384" width="8.77734375" style="14"/>
  </cols>
  <sheetData>
    <row r="1" spans="1:32" s="15" customFormat="1" ht="20.399999999999999" x14ac:dyDescent="0.45">
      <c r="A1" s="1" t="s">
        <v>765</v>
      </c>
    </row>
    <row r="2" spans="1:32" s="4" customFormat="1" ht="15" x14ac:dyDescent="0.35">
      <c r="A2" s="4" t="s">
        <v>10</v>
      </c>
    </row>
    <row r="3" spans="1:32" s="4" customFormat="1" ht="15" x14ac:dyDescent="0.35">
      <c r="A3" s="24" t="s">
        <v>10</v>
      </c>
      <c r="B3" s="24"/>
      <c r="C3" s="24"/>
      <c r="D3" s="24"/>
      <c r="E3" s="24"/>
      <c r="F3" s="24"/>
      <c r="G3" s="24"/>
      <c r="H3" s="24"/>
      <c r="I3" s="24"/>
      <c r="J3" s="24"/>
      <c r="K3" s="24"/>
      <c r="L3" s="24"/>
      <c r="M3" s="24"/>
      <c r="N3" s="24"/>
      <c r="O3" s="24"/>
      <c r="P3" s="24"/>
      <c r="Q3" s="24"/>
      <c r="R3" s="24"/>
    </row>
    <row r="4" spans="1:32" s="4" customFormat="1" ht="15" x14ac:dyDescent="0.35">
      <c r="A4" s="18" t="s">
        <v>338</v>
      </c>
      <c r="B4" s="24"/>
      <c r="C4" s="24"/>
      <c r="D4" s="24"/>
      <c r="E4" s="24"/>
      <c r="F4" s="24"/>
      <c r="G4" s="24"/>
      <c r="H4" s="24"/>
      <c r="I4" s="24"/>
      <c r="J4" s="24"/>
      <c r="K4" s="24"/>
      <c r="L4" s="24"/>
      <c r="M4" s="24"/>
      <c r="N4" s="24"/>
      <c r="O4" s="24"/>
      <c r="P4" s="24"/>
      <c r="Q4" s="24"/>
      <c r="R4" s="24"/>
    </row>
    <row r="5" spans="1:32" x14ac:dyDescent="0.4">
      <c r="A5" s="25" t="s">
        <v>9</v>
      </c>
      <c r="B5" s="25"/>
      <c r="C5" s="25"/>
    </row>
    <row r="7" spans="1:32" x14ac:dyDescent="0.4">
      <c r="B7" s="4" t="s">
        <v>10</v>
      </c>
      <c r="C7" s="17" t="s">
        <v>78</v>
      </c>
      <c r="D7" s="17"/>
      <c r="E7" s="17"/>
      <c r="F7" s="17"/>
      <c r="G7" s="17"/>
      <c r="H7" s="17"/>
      <c r="J7" s="6" t="s">
        <v>10</v>
      </c>
      <c r="K7" s="20" t="s">
        <v>68</v>
      </c>
      <c r="L7" s="20"/>
      <c r="M7" s="20"/>
      <c r="N7" s="20"/>
      <c r="O7" s="20"/>
      <c r="P7" s="20"/>
      <c r="R7" s="4" t="s">
        <v>10</v>
      </c>
      <c r="S7" s="17" t="s">
        <v>770</v>
      </c>
      <c r="T7" s="17"/>
      <c r="U7" s="17"/>
      <c r="V7" s="17"/>
      <c r="W7" s="17"/>
      <c r="X7" s="17"/>
      <c r="Z7" s="6" t="s">
        <v>10</v>
      </c>
      <c r="AA7" s="20" t="s">
        <v>771</v>
      </c>
      <c r="AB7" s="20"/>
      <c r="AC7" s="20"/>
      <c r="AD7" s="20"/>
      <c r="AE7" s="20"/>
      <c r="AF7" s="20"/>
    </row>
    <row r="8" spans="1:32" ht="21" customHeight="1" x14ac:dyDescent="0.4">
      <c r="B8" s="18" t="s">
        <v>10</v>
      </c>
      <c r="C8" s="19" t="s">
        <v>766</v>
      </c>
      <c r="D8" s="19"/>
      <c r="E8" s="19" t="s">
        <v>64</v>
      </c>
      <c r="F8" s="19"/>
      <c r="G8" s="19" t="s">
        <v>65</v>
      </c>
      <c r="H8" s="19"/>
      <c r="J8" s="21" t="s">
        <v>10</v>
      </c>
      <c r="K8" s="22" t="s">
        <v>769</v>
      </c>
      <c r="L8" s="22"/>
      <c r="M8" s="22" t="s">
        <v>64</v>
      </c>
      <c r="N8" s="22"/>
      <c r="O8" s="22" t="s">
        <v>65</v>
      </c>
      <c r="P8" s="22"/>
      <c r="R8" s="18" t="s">
        <v>10</v>
      </c>
      <c r="S8" s="19" t="s">
        <v>769</v>
      </c>
      <c r="T8" s="19"/>
      <c r="U8" s="19" t="s">
        <v>64</v>
      </c>
      <c r="V8" s="19"/>
      <c r="W8" s="19" t="s">
        <v>65</v>
      </c>
      <c r="X8" s="19"/>
      <c r="Z8" s="21" t="s">
        <v>10</v>
      </c>
      <c r="AA8" s="22" t="s">
        <v>65</v>
      </c>
      <c r="AB8" s="22"/>
      <c r="AC8" s="22" t="s">
        <v>64</v>
      </c>
      <c r="AD8" s="22"/>
      <c r="AE8" s="22" t="s">
        <v>769</v>
      </c>
      <c r="AF8" s="22"/>
    </row>
    <row r="9" spans="1:32" ht="21" customHeight="1" x14ac:dyDescent="0.4">
      <c r="B9" s="18"/>
      <c r="C9" s="19"/>
      <c r="D9" s="19"/>
      <c r="E9" s="19"/>
      <c r="F9" s="19"/>
      <c r="G9" s="19"/>
      <c r="H9" s="19"/>
      <c r="J9" s="21"/>
      <c r="K9" s="22"/>
      <c r="L9" s="22"/>
      <c r="M9" s="22"/>
      <c r="N9" s="22"/>
      <c r="O9" s="22"/>
      <c r="P9" s="22"/>
      <c r="R9" s="18"/>
      <c r="S9" s="19"/>
      <c r="T9" s="19"/>
      <c r="U9" s="19"/>
      <c r="V9" s="19"/>
      <c r="W9" s="19"/>
      <c r="X9" s="19"/>
      <c r="Z9" s="21"/>
      <c r="AA9" s="22"/>
      <c r="AB9" s="22"/>
      <c r="AC9" s="22"/>
      <c r="AD9" s="22"/>
      <c r="AE9" s="22"/>
      <c r="AF9" s="22"/>
    </row>
    <row r="10" spans="1:32"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c r="Z10" s="6" t="s">
        <v>10</v>
      </c>
      <c r="AA10" s="23" t="s">
        <v>15</v>
      </c>
      <c r="AB10" s="23"/>
      <c r="AC10" s="23"/>
      <c r="AD10" s="23"/>
      <c r="AE10" s="23"/>
      <c r="AF10" s="23"/>
    </row>
    <row r="11" spans="1:32"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c r="Z11" s="6" t="s">
        <v>10</v>
      </c>
      <c r="AA11" s="9" t="s">
        <v>16</v>
      </c>
      <c r="AB11" s="9" t="s">
        <v>17</v>
      </c>
      <c r="AC11" s="9" t="s">
        <v>16</v>
      </c>
      <c r="AD11" s="9" t="s">
        <v>17</v>
      </c>
      <c r="AE11" s="9" t="s">
        <v>16</v>
      </c>
      <c r="AF11" s="9" t="s">
        <v>17</v>
      </c>
    </row>
    <row r="12" spans="1:32" x14ac:dyDescent="0.4">
      <c r="B12" s="4" t="s">
        <v>767</v>
      </c>
      <c r="C12" s="4">
        <v>93</v>
      </c>
      <c r="D12" s="12">
        <v>36.559100000000001</v>
      </c>
      <c r="E12" s="4">
        <v>93</v>
      </c>
      <c r="F12" s="12">
        <v>21.505400000000002</v>
      </c>
      <c r="G12" s="4">
        <v>93</v>
      </c>
      <c r="H12" s="12">
        <v>41.935499999999998</v>
      </c>
      <c r="J12" s="6" t="s">
        <v>767</v>
      </c>
      <c r="K12" s="6">
        <v>27</v>
      </c>
      <c r="L12" s="13">
        <v>18.5185</v>
      </c>
      <c r="M12" s="6">
        <v>27</v>
      </c>
      <c r="N12" s="13">
        <v>18.5185</v>
      </c>
      <c r="O12" s="6">
        <v>27</v>
      </c>
      <c r="P12" s="13">
        <v>62.963000000000001</v>
      </c>
      <c r="R12" s="4" t="s">
        <v>767</v>
      </c>
      <c r="S12" s="4">
        <v>23</v>
      </c>
      <c r="T12" s="12">
        <v>26.087</v>
      </c>
      <c r="U12" s="4">
        <v>23</v>
      </c>
      <c r="V12" s="12">
        <v>21.739100000000001</v>
      </c>
      <c r="W12" s="4">
        <v>23</v>
      </c>
      <c r="X12" s="12">
        <v>52.173900000000003</v>
      </c>
      <c r="Z12" s="6" t="s">
        <v>767</v>
      </c>
      <c r="AA12" s="6">
        <v>15</v>
      </c>
      <c r="AB12" s="13">
        <v>86.666700000000006</v>
      </c>
      <c r="AC12" s="6">
        <v>15</v>
      </c>
      <c r="AD12" s="13">
        <v>0</v>
      </c>
      <c r="AE12" s="6">
        <v>15</v>
      </c>
      <c r="AF12" s="13">
        <v>13.333299999999999</v>
      </c>
    </row>
    <row r="13" spans="1:32" x14ac:dyDescent="0.4">
      <c r="B13" s="4" t="s">
        <v>768</v>
      </c>
      <c r="C13" s="4">
        <v>93</v>
      </c>
      <c r="D13" s="12">
        <v>52.688200000000002</v>
      </c>
      <c r="E13" s="4">
        <v>93</v>
      </c>
      <c r="F13" s="12">
        <v>1.0752699999999999</v>
      </c>
      <c r="G13" s="4">
        <v>93</v>
      </c>
      <c r="H13" s="12">
        <v>46.236600000000003</v>
      </c>
      <c r="J13" s="6" t="s">
        <v>768</v>
      </c>
      <c r="K13" s="6">
        <v>27</v>
      </c>
      <c r="L13" s="13">
        <v>18.5185</v>
      </c>
      <c r="M13" s="6">
        <v>27</v>
      </c>
      <c r="N13" s="13">
        <v>3.7037</v>
      </c>
      <c r="O13" s="6">
        <v>27</v>
      </c>
      <c r="P13" s="13">
        <v>77.777799999999999</v>
      </c>
      <c r="R13" s="4" t="s">
        <v>768</v>
      </c>
      <c r="S13" s="4">
        <v>23</v>
      </c>
      <c r="T13" s="12">
        <v>43.478299999999997</v>
      </c>
      <c r="U13" s="4">
        <v>23</v>
      </c>
      <c r="V13" s="12">
        <v>0</v>
      </c>
      <c r="W13" s="4">
        <v>23</v>
      </c>
      <c r="X13" s="12">
        <v>56.521700000000003</v>
      </c>
      <c r="Z13" s="6" t="s">
        <v>768</v>
      </c>
      <c r="AA13" s="6">
        <v>15</v>
      </c>
      <c r="AB13" s="13">
        <v>73.333299999999994</v>
      </c>
      <c r="AC13" s="6">
        <v>15</v>
      </c>
      <c r="AD13" s="13">
        <v>0</v>
      </c>
      <c r="AE13" s="6">
        <v>15</v>
      </c>
      <c r="AF13" s="13">
        <v>26.666699999999999</v>
      </c>
    </row>
  </sheetData>
  <mergeCells count="27">
    <mergeCell ref="R8:R9"/>
    <mergeCell ref="C10:H10"/>
    <mergeCell ref="K10:P10"/>
    <mergeCell ref="S10:X10"/>
    <mergeCell ref="A3:R3"/>
    <mergeCell ref="A4:R4"/>
    <mergeCell ref="A5:C5"/>
    <mergeCell ref="C7:H7"/>
    <mergeCell ref="B8:B9"/>
    <mergeCell ref="C8:D9"/>
    <mergeCell ref="E8:F9"/>
    <mergeCell ref="G8:H9"/>
    <mergeCell ref="K7:P7"/>
    <mergeCell ref="J8:J9"/>
    <mergeCell ref="K8:L9"/>
    <mergeCell ref="M8:N9"/>
    <mergeCell ref="O8:P9"/>
    <mergeCell ref="AA10:AF10"/>
    <mergeCell ref="S7:X7"/>
    <mergeCell ref="AA7:AF7"/>
    <mergeCell ref="Z8:Z9"/>
    <mergeCell ref="AA8:AB9"/>
    <mergeCell ref="AC8:AD9"/>
    <mergeCell ref="AE8:AF9"/>
    <mergeCell ref="S8:T9"/>
    <mergeCell ref="U8:V9"/>
    <mergeCell ref="W8:X9"/>
  </mergeCells>
  <hyperlinks>
    <hyperlink ref="A5" location="'List of contents'!A1" display="Back to 'List of contents'" xr:uid="{00000000-0004-0000-6300-000000000000}"/>
  </hyperlinks>
  <pageMargins left="0.7" right="0.7" top="0.75" bottom="0.75" header="0.3" footer="0.3"/>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0-000000000000}">
  <sheetPr codeName="Sheet100"/>
  <dimension ref="A1:X13"/>
  <sheetViews>
    <sheetView workbookViewId="0">
      <pane ySplit="11" topLeftCell="A12" activePane="bottomLeft" state="frozen"/>
      <selection pane="bottomLeft" activeCell="A5" sqref="A5:C5"/>
    </sheetView>
  </sheetViews>
  <sheetFormatPr defaultColWidth="8.77734375" defaultRowHeight="16.8" x14ac:dyDescent="0.4"/>
  <cols>
    <col min="1" max="100" width="10.77734375" style="14" customWidth="1"/>
    <col min="101" max="16384" width="8.77734375" style="14"/>
  </cols>
  <sheetData>
    <row r="1" spans="1:24" s="15" customFormat="1" ht="20.399999999999999" x14ac:dyDescent="0.45">
      <c r="A1" s="1" t="s">
        <v>774</v>
      </c>
    </row>
    <row r="2" spans="1:24" s="4" customFormat="1" ht="15" x14ac:dyDescent="0.35">
      <c r="A2" s="4" t="s">
        <v>78</v>
      </c>
    </row>
    <row r="3" spans="1:24" s="4" customFormat="1" ht="15" x14ac:dyDescent="0.35">
      <c r="A3" s="24" t="s">
        <v>10</v>
      </c>
      <c r="B3" s="24"/>
      <c r="C3" s="24"/>
      <c r="D3" s="24"/>
      <c r="E3" s="24"/>
      <c r="F3" s="24"/>
      <c r="G3" s="24"/>
      <c r="H3" s="24"/>
      <c r="I3" s="24"/>
      <c r="J3" s="24"/>
      <c r="K3" s="24"/>
      <c r="L3" s="24"/>
      <c r="M3" s="24"/>
      <c r="N3" s="24"/>
      <c r="O3" s="24"/>
      <c r="P3" s="24"/>
      <c r="Q3" s="24"/>
      <c r="R3" s="24"/>
    </row>
    <row r="4" spans="1:24" s="4" customFormat="1" ht="15" x14ac:dyDescent="0.35">
      <c r="A4" s="18" t="s">
        <v>338</v>
      </c>
      <c r="B4" s="24"/>
      <c r="C4" s="24"/>
      <c r="D4" s="24"/>
      <c r="E4" s="24"/>
      <c r="F4" s="24"/>
      <c r="G4" s="24"/>
      <c r="H4" s="24"/>
      <c r="I4" s="24"/>
      <c r="J4" s="24"/>
      <c r="K4" s="24"/>
      <c r="L4" s="24"/>
      <c r="M4" s="24"/>
      <c r="N4" s="24"/>
      <c r="O4" s="24"/>
      <c r="P4" s="24"/>
      <c r="Q4" s="24"/>
      <c r="R4" s="24"/>
    </row>
    <row r="5" spans="1:24" x14ac:dyDescent="0.4">
      <c r="A5" s="25" t="s">
        <v>9</v>
      </c>
      <c r="B5" s="25"/>
      <c r="C5" s="25"/>
    </row>
    <row r="7" spans="1:24" x14ac:dyDescent="0.4">
      <c r="B7" s="4" t="s">
        <v>10</v>
      </c>
      <c r="C7" s="17" t="s">
        <v>52</v>
      </c>
      <c r="D7" s="17"/>
      <c r="E7" s="17"/>
      <c r="F7" s="17"/>
      <c r="G7" s="17"/>
      <c r="H7" s="17"/>
      <c r="J7" s="6" t="s">
        <v>10</v>
      </c>
      <c r="K7" s="20" t="s">
        <v>51</v>
      </c>
      <c r="L7" s="20"/>
      <c r="M7" s="20"/>
      <c r="N7" s="20"/>
      <c r="O7" s="20"/>
      <c r="P7" s="20"/>
      <c r="R7" s="4" t="s">
        <v>10</v>
      </c>
      <c r="S7" s="17" t="s">
        <v>50</v>
      </c>
      <c r="T7" s="17"/>
      <c r="U7" s="17"/>
      <c r="V7" s="17"/>
      <c r="W7" s="17"/>
      <c r="X7" s="17"/>
    </row>
    <row r="8" spans="1:24" ht="21" customHeight="1" x14ac:dyDescent="0.4">
      <c r="B8" s="18" t="s">
        <v>10</v>
      </c>
      <c r="C8" s="19" t="s">
        <v>766</v>
      </c>
      <c r="D8" s="19"/>
      <c r="E8" s="19" t="s">
        <v>64</v>
      </c>
      <c r="F8" s="19"/>
      <c r="G8" s="19" t="s">
        <v>65</v>
      </c>
      <c r="H8" s="19"/>
      <c r="J8" s="21" t="s">
        <v>10</v>
      </c>
      <c r="K8" s="22" t="s">
        <v>65</v>
      </c>
      <c r="L8" s="22"/>
      <c r="M8" s="22" t="s">
        <v>64</v>
      </c>
      <c r="N8" s="22"/>
      <c r="O8" s="22" t="s">
        <v>769</v>
      </c>
      <c r="P8" s="22"/>
      <c r="R8" s="18" t="s">
        <v>10</v>
      </c>
      <c r="S8" s="19" t="s">
        <v>769</v>
      </c>
      <c r="T8" s="19"/>
      <c r="U8" s="19" t="s">
        <v>64</v>
      </c>
      <c r="V8" s="19"/>
      <c r="W8" s="19" t="s">
        <v>65</v>
      </c>
      <c r="X8" s="19"/>
    </row>
    <row r="9" spans="1:24" ht="21" customHeight="1" x14ac:dyDescent="0.4">
      <c r="B9" s="18"/>
      <c r="C9" s="19"/>
      <c r="D9" s="19"/>
      <c r="E9" s="19"/>
      <c r="F9" s="19"/>
      <c r="G9" s="19"/>
      <c r="H9" s="19"/>
      <c r="J9" s="21"/>
      <c r="K9" s="22"/>
      <c r="L9" s="22"/>
      <c r="M9" s="22"/>
      <c r="N9" s="22"/>
      <c r="O9" s="22"/>
      <c r="P9" s="22"/>
      <c r="R9" s="18"/>
      <c r="S9" s="19"/>
      <c r="T9" s="19"/>
      <c r="U9" s="19"/>
      <c r="V9" s="19"/>
      <c r="W9" s="19"/>
      <c r="X9" s="19"/>
    </row>
    <row r="10" spans="1:24" x14ac:dyDescent="0.4">
      <c r="B10" s="4" t="s">
        <v>10</v>
      </c>
      <c r="C10" s="16" t="s">
        <v>15</v>
      </c>
      <c r="D10" s="16"/>
      <c r="E10" s="16"/>
      <c r="F10" s="16"/>
      <c r="G10" s="16"/>
      <c r="H10" s="16"/>
      <c r="J10" s="6" t="s">
        <v>10</v>
      </c>
      <c r="K10" s="23" t="s">
        <v>15</v>
      </c>
      <c r="L10" s="23"/>
      <c r="M10" s="23"/>
      <c r="N10" s="23"/>
      <c r="O10" s="23"/>
      <c r="P10" s="23"/>
      <c r="R10" s="4" t="s">
        <v>10</v>
      </c>
      <c r="S10" s="16" t="s">
        <v>15</v>
      </c>
      <c r="T10" s="16"/>
      <c r="U10" s="16"/>
      <c r="V10" s="16"/>
      <c r="W10" s="16"/>
      <c r="X10" s="16"/>
    </row>
    <row r="11" spans="1:24" ht="30" x14ac:dyDescent="0.4">
      <c r="B11" s="4" t="s">
        <v>10</v>
      </c>
      <c r="C11" s="8" t="s">
        <v>16</v>
      </c>
      <c r="D11" s="8" t="s">
        <v>17</v>
      </c>
      <c r="E11" s="8" t="s">
        <v>16</v>
      </c>
      <c r="F11" s="8" t="s">
        <v>17</v>
      </c>
      <c r="G11" s="8" t="s">
        <v>16</v>
      </c>
      <c r="H11" s="8" t="s">
        <v>17</v>
      </c>
      <c r="J11" s="6" t="s">
        <v>10</v>
      </c>
      <c r="K11" s="9" t="s">
        <v>16</v>
      </c>
      <c r="L11" s="9" t="s">
        <v>17</v>
      </c>
      <c r="M11" s="9" t="s">
        <v>16</v>
      </c>
      <c r="N11" s="9" t="s">
        <v>17</v>
      </c>
      <c r="O11" s="9" t="s">
        <v>16</v>
      </c>
      <c r="P11" s="9" t="s">
        <v>17</v>
      </c>
      <c r="R11" s="4" t="s">
        <v>10</v>
      </c>
      <c r="S11" s="8" t="s">
        <v>16</v>
      </c>
      <c r="T11" s="8" t="s">
        <v>17</v>
      </c>
      <c r="U11" s="8" t="s">
        <v>16</v>
      </c>
      <c r="V11" s="8" t="s">
        <v>17</v>
      </c>
      <c r="W11" s="8" t="s">
        <v>16</v>
      </c>
      <c r="X11" s="8" t="s">
        <v>17</v>
      </c>
    </row>
    <row r="12" spans="1:24" x14ac:dyDescent="0.4">
      <c r="B12" s="4" t="s">
        <v>767</v>
      </c>
      <c r="C12" s="4">
        <v>29</v>
      </c>
      <c r="D12" s="12">
        <v>27.586200000000002</v>
      </c>
      <c r="E12" s="4">
        <v>29</v>
      </c>
      <c r="F12" s="12">
        <v>20.689699999999998</v>
      </c>
      <c r="G12" s="4">
        <v>29</v>
      </c>
      <c r="H12" s="12">
        <v>51.7241</v>
      </c>
      <c r="J12" s="6" t="s">
        <v>767</v>
      </c>
      <c r="K12" s="6">
        <v>16</v>
      </c>
      <c r="L12" s="13">
        <v>31.25</v>
      </c>
      <c r="M12" s="6">
        <v>16</v>
      </c>
      <c r="N12" s="13">
        <v>0</v>
      </c>
      <c r="O12" s="6">
        <v>16</v>
      </c>
      <c r="P12" s="13">
        <v>68.75</v>
      </c>
      <c r="R12" s="4" t="s">
        <v>767</v>
      </c>
      <c r="S12" s="4">
        <v>48</v>
      </c>
      <c r="T12" s="12">
        <v>43.75</v>
      </c>
      <c r="U12" s="4">
        <v>48</v>
      </c>
      <c r="V12" s="12">
        <v>29.166699999999999</v>
      </c>
      <c r="W12" s="4">
        <v>48</v>
      </c>
      <c r="X12" s="12">
        <v>27.083300000000001</v>
      </c>
    </row>
    <row r="13" spans="1:24" x14ac:dyDescent="0.4">
      <c r="B13" s="4" t="s">
        <v>768</v>
      </c>
      <c r="C13" s="4">
        <v>29</v>
      </c>
      <c r="D13" s="12">
        <v>27.586200000000002</v>
      </c>
      <c r="E13" s="4">
        <v>29</v>
      </c>
      <c r="F13" s="12">
        <v>0</v>
      </c>
      <c r="G13" s="4">
        <v>29</v>
      </c>
      <c r="H13" s="12">
        <v>72.413799999999995</v>
      </c>
      <c r="J13" s="6" t="s">
        <v>768</v>
      </c>
      <c r="K13" s="6">
        <v>16</v>
      </c>
      <c r="L13" s="13">
        <v>31.25</v>
      </c>
      <c r="M13" s="6">
        <v>16</v>
      </c>
      <c r="N13" s="13">
        <v>6.25</v>
      </c>
      <c r="O13" s="6">
        <v>16</v>
      </c>
      <c r="P13" s="13">
        <v>62.5</v>
      </c>
      <c r="R13" s="4" t="s">
        <v>768</v>
      </c>
      <c r="S13" s="4">
        <v>48</v>
      </c>
      <c r="T13" s="12">
        <v>75</v>
      </c>
      <c r="U13" s="4">
        <v>48</v>
      </c>
      <c r="V13" s="12">
        <v>0</v>
      </c>
      <c r="W13" s="4">
        <v>48</v>
      </c>
      <c r="X13" s="12">
        <v>25</v>
      </c>
    </row>
  </sheetData>
  <mergeCells count="21">
    <mergeCell ref="A3:R3"/>
    <mergeCell ref="A4:R4"/>
    <mergeCell ref="A5:C5"/>
    <mergeCell ref="C7:H7"/>
    <mergeCell ref="B8:B9"/>
    <mergeCell ref="C8:D9"/>
    <mergeCell ref="E8:F9"/>
    <mergeCell ref="G8:H9"/>
    <mergeCell ref="C10:H10"/>
    <mergeCell ref="K7:P7"/>
    <mergeCell ref="J8:J9"/>
    <mergeCell ref="K8:L9"/>
    <mergeCell ref="M8:N9"/>
    <mergeCell ref="O8:P9"/>
    <mergeCell ref="K10:P10"/>
    <mergeCell ref="S10:X10"/>
    <mergeCell ref="S7:X7"/>
    <mergeCell ref="R8:R9"/>
    <mergeCell ref="S8:T9"/>
    <mergeCell ref="U8:V9"/>
    <mergeCell ref="W8:X9"/>
  </mergeCells>
  <hyperlinks>
    <hyperlink ref="A5" location="'List of contents'!A1" display="Back to 'List of contents'" xr:uid="{00000000-0004-0000-6400-000000000000}"/>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BisBCBSDocumentNumber xmlns="cd415ad1-3b24-48c0-88de-f99cb5a0cf10" xsi:nil="true"/>
    <BisAuthorssTaxHTField0 xmlns="cd415ad1-3b24-48c0-88de-f99cb5a0cf10">
      <Terms xmlns="http://schemas.microsoft.com/office/infopath/2007/PartnerControls"/>
    </BisAuthorssTaxHTField0>
    <BisBCBSMeetingEnd xmlns="cd415ad1-3b24-48c0-88de-f99cb5a0cf10" xsi:nil="true"/>
    <BisBCBSEventID xmlns="cd415ad1-3b24-48c0-88de-f99cb5a0cf10" xsi:nil="true"/>
    <BisDocumentTypeTaxHTField0 xmlns="cd415ad1-3b24-48c0-88de-f99cb5a0cf10">
      <Terms xmlns="http://schemas.microsoft.com/office/infopath/2007/PartnerControls"/>
    </BisDocumentTypeTaxHTField0>
    <BisAdditionalLinks xmlns="f958c47b-301b-418c-8b9f-3fcbaeb930b1" xsi:nil="true"/>
    <BisInstitutionTaxHTField0 xmlns="f958c47b-301b-418c-8b9f-3fcbaeb930b1">
      <Terms xmlns="http://schemas.microsoft.com/office/infopath/2007/PartnerControls"/>
    </BisInstitutionTaxHTField0>
    <_dlc_DocId xmlns="cd415ad1-3b24-48c0-88de-f99cb5a0cf10">d6d615bf-0f9a-44f9-995b-d54779137316-0.4</_dlc_DocId>
    <TaxCatchAll xmlns="cd415ad1-3b24-48c0-88de-f99cb5a0cf10">
      <Value>6</Value>
      <Value>180</Value>
    </TaxCatchAll>
    <BisConfidentiality xmlns="f958c47b-301b-418c-8b9f-3fcbaeb930b1">Confidential</BisConfidentiality>
    <TaxKeywordTaxHTField xmlns="cd415ad1-3b24-48c0-88de-f99cb5a0cf10">
      <Terms xmlns="http://schemas.microsoft.com/office/infopath/2007/PartnerControls">
        <TermInfo xmlns="http://schemas.microsoft.com/office/infopath/2007/PartnerControls">
          <TermName xmlns="http://schemas.microsoft.com/office/infopath/2007/PartnerControls">Quantitative Impact Study Group</TermName>
          <TermId xmlns="http://schemas.microsoft.com/office/infopath/2007/PartnerControls">0216b5e4-61d9-44e1-8b86-be9e0b460279</TermId>
        </TermInfo>
      </Terms>
    </TaxKeywordTaxHTField>
    <BisRecipientsTaxHTField0 xmlns="f958c47b-301b-418c-8b9f-3fcbaeb930b1">
      <Terms xmlns="http://schemas.microsoft.com/office/infopath/2007/PartnerControls">
        <TermInfo xmlns="http://schemas.microsoft.com/office/infopath/2007/PartnerControls">
          <TermName xmlns="http://schemas.microsoft.com/office/infopath/2007/PartnerControls">bcbs</TermName>
          <TermId xmlns="http://schemas.microsoft.com/office/infopath/2007/PartnerControls">a55ca13a-4bf8-4ec7-a61c-fcb252a22108</TermId>
        </TermInfo>
      </Terms>
    </BisRecipientsTaxHTField0>
    <BisDocumentDate xmlns="f958c47b-301b-418c-8b9f-3fcbaeb930b1">2025-02-04T10:38:50+00:00</BisDocumentDate>
    <BisPermalink xmlns="f958c47b-301b-418c-8b9f-3fcbaeb930b1">
      <Url xsi:nil="true"/>
      <Description xsi:nil="true"/>
    </BisPermalink>
    <BisCurrentVersion xmlns="f958c47b-301b-418c-8b9f-3fcbaeb930b1" xsi:nil="true"/>
    <BisBCBSMeetingStart xmlns="cd415ad1-3b24-48c0-88de-f99cb5a0cf10" xsi:nil="true"/>
    <BisTransmission xmlns="f958c47b-301b-418c-8b9f-3fcbaeb930b1">Internal</BisTransmission>
    <IconOverlay xmlns="http://schemas.microsoft.com/sharepoint/v4" xsi:nil="true"/>
    <ab461364a2cf4ddeb5f1ba2331951439 xmlns="cd415ad1-3b24-48c0-88de-f99cb5a0cf10">
      <Terms xmlns="http://schemas.microsoft.com/office/infopath/2007/PartnerControls"/>
    </ab461364a2cf4ddeb5f1ba2331951439>
    <BisRetention xmlns="f958c47b-301b-418c-8b9f-3fcbaeb930b1">Permanent</BisRetention>
    <_dlc_DocIdUrl xmlns="cd415ad1-3b24-48c0-88de-f99cb5a0cf10">
      <Url>https://sp.bisinfo.org/teams/bcbs/dc/_layouts/15/DocIdRedir.aspx?ID=d6d615bf-0f9a-44f9-995b-d54779137316-0.4</Url>
      <Description>d6d615bf-0f9a-44f9-995b-d54779137316-0.4</Description>
    </_dlc_DocIdUrl>
    <IsMyDocuments xmlns="f958c47b-301b-418c-8b9f-3fcbaeb930b1">false</IsMyDocuments>
    <SharedWithUsers xmlns="356cb211-d464-45ae-8a8e-4a88e2ac873d">
      <UserInfo>
        <DisplayName>Soughley, Alan</DisplayName>
        <AccountId>125</AccountId>
        <AccountType/>
      </UserInfo>
      <UserInfo>
        <DisplayName>Bruschi, Massimo</DisplayName>
        <AccountId>313</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BCBS Agenda" ma:contentTypeID="0x01010066E6577C753B40CABFD9C9409CB523E500245953EB223C21449CA2DA72425DABBB0200135517EC95FD864792C9308CA5569283" ma:contentTypeVersion="54" ma:contentTypeDescription="" ma:contentTypeScope="" ma:versionID="6c32c391d00dba71d6a978424b521ed4">
  <xsd:schema xmlns:xsd="http://www.w3.org/2001/XMLSchema" xmlns:xs="http://www.w3.org/2001/XMLSchema" xmlns:p="http://schemas.microsoft.com/office/2006/metadata/properties" xmlns:ns1="cd415ad1-3b24-48c0-88de-f99cb5a0cf10" xmlns:ns3="f958c47b-301b-418c-8b9f-3fcbaeb930b1" xmlns:ns4="http://schemas.microsoft.com/sharepoint/v4" xmlns:ns5="356cb211-d464-45ae-8a8e-4a88e2ac873d" targetNamespace="http://schemas.microsoft.com/office/2006/metadata/properties" ma:root="true" ma:fieldsID="3a2a933805baf9547fa862b93ccc4fd8" ns1:_="" ns3:_="" ns4:_="" ns5:_="">
    <xsd:import namespace="cd415ad1-3b24-48c0-88de-f99cb5a0cf10"/>
    <xsd:import namespace="f958c47b-301b-418c-8b9f-3fcbaeb930b1"/>
    <xsd:import namespace="http://schemas.microsoft.com/sharepoint/v4"/>
    <xsd:import namespace="356cb211-d464-45ae-8a8e-4a88e2ac873d"/>
    <xsd:element name="properties">
      <xsd:complexType>
        <xsd:sequence>
          <xsd:element name="documentManagement">
            <xsd:complexType>
              <xsd:all>
                <xsd:element ref="ns1:BisBCBSDocumentNumber" minOccurs="0"/>
                <xsd:element ref="ns3:BisDocumentDate" minOccurs="0"/>
                <xsd:element ref="ns1:BisBCBSEventID" minOccurs="0"/>
                <xsd:element ref="ns1:BisBCBSMeetingStart" minOccurs="0"/>
                <xsd:element ref="ns1:BisBCBSMeetingEnd" minOccurs="0"/>
                <xsd:element ref="ns3:BisPermalink" minOccurs="0"/>
                <xsd:element ref="ns1:_dlc_DocIdUrl" minOccurs="0"/>
                <xsd:element ref="ns1:TaxKeywordTaxHTField" minOccurs="0"/>
                <xsd:element ref="ns1:_dlc_DocIdPersistId" minOccurs="0"/>
                <xsd:element ref="ns1:TaxCatchAll" minOccurs="0"/>
                <xsd:element ref="ns3:BisCurrentVersion" minOccurs="0"/>
                <xsd:element ref="ns3:BisRecipientsTaxHTField0" minOccurs="0"/>
                <xsd:element ref="ns4:IconOverlay" minOccurs="0"/>
                <xsd:element ref="ns1:BisAuthorssTaxHTField0" minOccurs="0"/>
                <xsd:element ref="ns3:IsMyDocuments" minOccurs="0"/>
                <xsd:element ref="ns1:ab461364a2cf4ddeb5f1ba2331951439" minOccurs="0"/>
                <xsd:element ref="ns3:BisInstitutionTaxHTField0" minOccurs="0"/>
                <xsd:element ref="ns1:BisDocumentTypeTaxHTField0" minOccurs="0"/>
                <xsd:element ref="ns3:BisConfidentiality"/>
                <xsd:element ref="ns3:BisRetention" minOccurs="0"/>
                <xsd:element ref="ns1:_dlc_DocId" minOccurs="0"/>
                <xsd:element ref="ns3:BisTransmission" minOccurs="0"/>
                <xsd:element ref="ns5:SharedWithUsers" minOccurs="0"/>
                <xsd:element ref="ns5:SharedWithDetails" minOccurs="0"/>
                <xsd:element ref="ns3:BisAdditionalLink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415ad1-3b24-48c0-88de-f99cb5a0cf10" elementFormDefault="qualified">
    <xsd:import namespace="http://schemas.microsoft.com/office/2006/documentManagement/types"/>
    <xsd:import namespace="http://schemas.microsoft.com/office/infopath/2007/PartnerControls"/>
    <xsd:element name="BisBCBSDocumentNumber" ma:index="0" nillable="true" ma:displayName="Document Number" ma:internalName="BisBCBSDocumentNumber">
      <xsd:simpleType>
        <xsd:restriction base="dms:Text">
          <xsd:maxLength value="255"/>
        </xsd:restriction>
      </xsd:simpleType>
    </xsd:element>
    <xsd:element name="BisBCBSEventID" ma:index="4" nillable="true" ma:displayName="Event ID" ma:internalName="BisBCBSEventID">
      <xsd:simpleType>
        <xsd:restriction base="dms:Text">
          <xsd:maxLength value="255"/>
        </xsd:restriction>
      </xsd:simpleType>
    </xsd:element>
    <xsd:element name="BisBCBSMeetingStart" ma:index="5" nillable="true" ma:displayName="Meeting start date" ma:format="DateTime" ma:internalName="BisBCBSMeetingStart">
      <xsd:simpleType>
        <xsd:restriction base="dms:DateTime"/>
      </xsd:simpleType>
    </xsd:element>
    <xsd:element name="BisBCBSMeetingEnd" ma:index="6" nillable="true" ma:displayName="Meeting end date" ma:format="DateTime" ma:internalName="BisBCBSMeetingEnd">
      <xsd:simpleType>
        <xsd:restriction base="dms:DateTime"/>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TaxKeywordTaxHTField" ma:index="15" nillable="true" ma:taxonomy="true" ma:internalName="TaxKeywordTaxHTField" ma:taxonomyFieldName="TaxKeyword" ma:displayName="Enterprise Keywords" ma:fieldId="{23f27201-bee3-471e-b2e7-b64fd8b7ca38}" ma:taxonomyMulti="true" ma:sspId="218490a2-a8bd-4701-ac03-3028876db9c3" ma:termSetId="00000000-0000-0000-0000-000000000000" ma:anchorId="00000000-0000-0000-0000-000000000000" ma:open="true" ma:isKeyword="true">
      <xsd:complexType>
        <xsd:sequence>
          <xsd:element ref="pc:Terms" minOccurs="0" maxOccurs="1"/>
        </xsd:sequence>
      </xsd:complexType>
    </xsd:element>
    <xsd:element name="_dlc_DocIdPersistId" ma:index="16"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5e5bcf51-f81a-47a9-a8ad-64dc49dbad30}" ma:internalName="TaxCatchAll" ma:showField="CatchAllData" ma:web="cd415ad1-3b24-48c0-88de-f99cb5a0cf10">
      <xsd:complexType>
        <xsd:complexContent>
          <xsd:extension base="dms:MultiChoiceLookup">
            <xsd:sequence>
              <xsd:element name="Value" type="dms:Lookup" maxOccurs="unbounded" minOccurs="0" nillable="true"/>
            </xsd:sequence>
          </xsd:extension>
        </xsd:complexContent>
      </xsd:complexType>
    </xsd:element>
    <xsd:element name="BisAuthorssTaxHTField0" ma:index="22" nillable="true" ma:taxonomy="true" ma:internalName="BisAuthorssTaxHTField0" ma:taxonomyFieldName="BisAuthors" ma:displayName="Author" ma:fieldId="{0b3121bf-a404-47f3-89a2-8100c52bbe6e}" ma:taxonomyMulti="true" ma:sspId="218490a2-a8bd-4701-ac03-3028876db9c3" ma:termSetId="f60d76a3-74ac-4579-8d83-fa03eb287a33" ma:anchorId="349201b0-55be-4fd0-a41a-985dc4cfdf31" ma:open="false" ma:isKeyword="false">
      <xsd:complexType>
        <xsd:sequence>
          <xsd:element ref="pc:Terms" minOccurs="0" maxOccurs="1"/>
        </xsd:sequence>
      </xsd:complexType>
    </xsd:element>
    <xsd:element name="ab461364a2cf4ddeb5f1ba2331951439" ma:index="27" nillable="true" ma:taxonomy="true" ma:internalName="ab461364a2cf4ddeb5f1ba2331951439" ma:taxonomyFieldName="BisBCBSPurpose" ma:displayName="Purpose" ma:readOnly="false" ma:default="" ma:fieldId="{ab461364-a2cf-4dde-b5f1-ba2331951439}" ma:taxonomyMulti="true" ma:sspId="218490a2-a8bd-4701-ac03-3028876db9c3" ma:termSetId="f0cb95e7-3db9-47fc-88a4-89326bc60752" ma:anchorId="00000000-0000-0000-0000-000000000000" ma:open="false" ma:isKeyword="false">
      <xsd:complexType>
        <xsd:sequence>
          <xsd:element ref="pc:Terms" minOccurs="0" maxOccurs="1"/>
        </xsd:sequence>
      </xsd:complexType>
    </xsd:element>
    <xsd:element name="BisDocumentTypeTaxHTField0" ma:index="31" nillable="true" ma:taxonomy="true" ma:internalName="BisDocumentTypeTaxHTField0" ma:taxonomyFieldName="BisDocumentType" ma:displayName="Document Type" ma:fieldId="{3d4bd279-eb4d-4358-a57b-72096c80fdc3}" ma:taxonomyMulti="true" ma:sspId="218490a2-a8bd-4701-ac03-3028876db9c3" ma:termSetId="f0cb95e7-3db9-47fc-88a4-89326bc60752" ma:anchorId="c786001b-2301-4abe-adca-015d172bb848" ma:open="false" ma:isKeyword="false">
      <xsd:complexType>
        <xsd:sequence>
          <xsd:element ref="pc:Terms" minOccurs="0" maxOccurs="1"/>
        </xsd:sequence>
      </xsd:complexType>
    </xsd:element>
    <xsd:element name="_dlc_DocId" ma:index="34" nillable="true" ma:displayName="Document ID Value" ma:description="The value of the document ID assigned to this item." ma:internalName="_dlc_Doc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958c47b-301b-418c-8b9f-3fcbaeb930b1" elementFormDefault="qualified">
    <xsd:import namespace="http://schemas.microsoft.com/office/2006/documentManagement/types"/>
    <xsd:import namespace="http://schemas.microsoft.com/office/infopath/2007/PartnerControls"/>
    <xsd:element name="BisDocumentDate" ma:index="3" nillable="true" ma:displayName="Document Date" ma:default="[today]" ma:description="The document date associated with the container or item." ma:format="DateOnly" ma:internalName="BisDocumentDate">
      <xsd:simpleType>
        <xsd:restriction base="dms:DateTime"/>
      </xsd:simpleType>
    </xsd:element>
    <xsd:element name="BisPermalink" ma:index="9" nillable="true" ma:displayName="Permalink" ma:description="The permanent link to the document." ma:format="Hyperlink" ma:hidden="true" ma:internalName="BisPermalink">
      <xsd:complexType>
        <xsd:complexContent>
          <xsd:extension base="dms:URL">
            <xsd:sequence>
              <xsd:element name="Url" type="dms:ValidUrl" minOccurs="0" nillable="true"/>
              <xsd:element name="Description" type="xsd:string" nillable="true"/>
            </xsd:sequence>
          </xsd:extension>
        </xsd:complexContent>
      </xsd:complexType>
    </xsd:element>
    <xsd:element name="BisCurrentVersion" ma:index="18" nillable="true" ma:displayName="Current Version" ma:description="The current version of the document." ma:hidden="true" ma:internalName="BisCurrentVersion">
      <xsd:simpleType>
        <xsd:restriction base="dms:Text"/>
      </xsd:simpleType>
    </xsd:element>
    <xsd:element name="BisRecipientsTaxHTField0" ma:index="19" nillable="true" ma:taxonomy="true" ma:internalName="BisRecipientsTaxHTField0" ma:taxonomyFieldName="BisRecipients" ma:displayName="Recipients" ma:readOnly="false" ma:default="6;#bcbs|a55ca13a-4bf8-4ec7-a61c-fcb252a22108" ma:fieldId="{e7fea616-6871-49b2-95f5-be5c1d92eabc}" ma:taxonomyMulti="true" ma:sspId="218490a2-a8bd-4701-ac03-3028876db9c3" ma:termSetId="f60d76a3-74ac-4579-8d83-fa03eb287a33" ma:anchorId="92a2ae79-9e98-4510-ab5d-ce240243069b" ma:open="false" ma:isKeyword="false">
      <xsd:complexType>
        <xsd:sequence>
          <xsd:element ref="pc:Terms" minOccurs="0" maxOccurs="1"/>
        </xsd:sequence>
      </xsd:complexType>
    </xsd:element>
    <xsd:element name="IsMyDocuments" ma:index="24" nillable="true" ma:displayName="Is My Documents" ma:default="0" ma:description="This field is added to all BIS contenttypes to allow files and folders from MySite to be copied/moved to Bis Document Libraries" ma:hidden="true" ma:internalName="IsMyDocuments">
      <xsd:simpleType>
        <xsd:restriction base="dms:Boolean"/>
      </xsd:simpleType>
    </xsd:element>
    <xsd:element name="BisInstitutionTaxHTField0" ma:index="28" nillable="true" ma:taxonomy="true" ma:internalName="BisInstitutionTaxHTField0" ma:taxonomyFieldName="BisInstitution" ma:displayName="Institution" ma:fieldId="{35f4c919-cca5-4807-8085-d895c74d72a0}" ma:taxonomyMulti="true" ma:sspId="218490a2-a8bd-4701-ac03-3028876db9c3" ma:termSetId="69f701bf-a3ed-40c8-acf8-dd2a2400442d" ma:anchorId="00000000-0000-0000-0000-000000000000" ma:open="false" ma:isKeyword="false">
      <xsd:complexType>
        <xsd:sequence>
          <xsd:element ref="pc:Terms" minOccurs="0" maxOccurs="1"/>
        </xsd:sequence>
      </xsd:complexType>
    </xsd:element>
    <xsd:element name="BisConfidentiality" ma:index="32" ma:displayName="Confidentiality" ma:default="Restricted" ma:description="The confidentiality of the document in a Document Library." ma:format="Dropdown" ma:internalName="BisConfidentiality">
      <xsd:simpleType>
        <xsd:restriction base="dms:Choice">
          <xsd:enumeration value="Public"/>
          <xsd:enumeration value="Unrestricted"/>
          <xsd:enumeration value="Restricted"/>
          <xsd:enumeration value="Confidential"/>
          <xsd:enumeration value="Strictly Confidential"/>
        </xsd:restriction>
      </xsd:simpleType>
    </xsd:element>
    <xsd:element name="BisRetention" ma:index="33" nillable="true" ma:displayName="Retention" ma:default="Permanent" ma:description="The retention period associated with the container or item (applied when the item archived)." ma:format="Dropdown" ma:hidden="true" ma:internalName="BisRetention" ma:readOnly="false">
      <xsd:simpleType>
        <xsd:restriction base="dms:Choice">
          <xsd:enumeration value="Routine"/>
          <xsd:enumeration value="Compliance"/>
          <xsd:enumeration value="Permanent"/>
          <xsd:enumeration value="Unknown"/>
        </xsd:restriction>
      </xsd:simpleType>
    </xsd:element>
    <xsd:element name="BisTransmission" ma:index="35" nillable="true" ma:displayName="Transmission" ma:default="Internal" ma:description="The transmission associated with the container or item." ma:format="Dropdown" ma:hidden="true" ma:internalName="BisTransmission" ma:readOnly="false">
      <xsd:simpleType>
        <xsd:restriction base="dms:Choice">
          <xsd:enumeration value="Incoming"/>
          <xsd:enumeration value="Internal"/>
          <xsd:enumeration value="Outgoing"/>
        </xsd:restriction>
      </xsd:simpleType>
    </xsd:element>
    <xsd:element name="BisAdditionalLinks" ma:index="38" nillable="true" ma:displayName="Links" ma:description="Provides an easy way to copy various links of an item." ma:hidden="true" ma:internalName="BisAdditionalLink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1"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56cb211-d464-45ae-8a8e-4a88e2ac873d" elementFormDefault="qualified">
    <xsd:import namespace="http://schemas.microsoft.com/office/2006/documentManagement/types"/>
    <xsd:import namespace="http://schemas.microsoft.com/office/infopath/2007/PartnerControls"/>
    <xsd:element name="SharedWithUsers" ma:index="3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Receiver>
    <Name>Document Checked In (Document Id Service)</Name>
    <Synchronization>Synchronous</Synchronization>
    <Type>10004</Type>
    <SequenceNumber>20000</SequenceNumber>
    <Url/>
    <Assembly>Bis.CollaborationPlatform.SharePoint.Services, Version=15.2.0.0, Culture=neutral, PublicKeyToken=334ed2d369ac9e80</Assembly>
    <Class>Bis.CollaborationPlatform.SharePoint.Services.Events.DocumentEventReceiver</Class>
    <Data/>
    <Filter/>
  </Receiver>
  <Receiver>
    <Name>Document Updated (Document Id Service)</Name>
    <Synchronization>Synchronous</Synchronization>
    <Type>10002</Type>
    <SequenceNumber>20001</SequenceNumber>
    <Url/>
    <Assembly>Bis.CollaborationPlatform.SharePoint.Services, Version=15.2.0.0, Culture=neutral, PublicKeyToken=334ed2d369ac9e80</Assembly>
    <Class>Bis.CollaborationPlatform.SharePoint.Services.Events.DocumentEventReceiver</Class>
    <Data/>
    <Filter/>
  </Receiver>
  <Receiver>
    <Name>Document Adding (Document Id Service)</Name>
    <Synchronization>Synchronous</Synchronization>
    <Type>1</Type>
    <SequenceNumber>20002</SequenceNumber>
    <Url/>
    <Assembly>Bis.CollaborationPlatform.SharePoint.Services, Version=15.2.0.0, Culture=neutral, PublicKeyToken=334ed2d369ac9e80</Assembly>
    <Class>Bis.CollaborationPlatform.SharePoint.Services.Events.DocumentEventReceiver</Class>
    <Data/>
    <Filter/>
  </Receiver>
  <Receiver>
    <Name>Item Adding (Metadata Push)</Name>
    <Synchronization>Synchronous</Synchronization>
    <Type>1</Type>
    <SequenceNumber>1010</SequenceNumber>
    <Url/>
    <Assembly>Bis.CollaborationPlatform.SharePoint.Services, Version=15.2.0.0, Culture=neutral, PublicKeyToken=334ed2d369ac9e80</Assembly>
    <Class>Bis.CollaborationPlatform.SharePoint.Services.Events.MetadataPushEventReceiver</Class>
    <Data/>
    <Filter/>
  </Receiver>
  <Receiver>
    <Name>Item Updating (Metadata Push)</Name>
    <Synchronization>Synchronous</Synchronization>
    <Type>2</Type>
    <SequenceNumber>1010</SequenceNumber>
    <Url/>
    <Assembly>Bis.CollaborationPlatform.SharePoint.Services, Version=15.2.0.0, Culture=neutral, PublicKeyToken=334ed2d369ac9e80</Assembly>
    <Class>Bis.CollaborationPlatform.SharePoint.Services.Events.MetadataPushEventReceiver</Class>
    <Data/>
    <Filter/>
  </Receiver>
  <Receiver>
    <Name>Item File Moved (Metadata Push)</Name>
    <Synchronization>Synchronous</Synchronization>
    <Type>10009</Type>
    <SequenceNumber>1010</SequenceNumber>
    <Url/>
    <Assembly>Bis.CollaborationPlatform.SharePoint.Services, Version=15.2.0.0, Culture=neutral, PublicKeyToken=334ed2d369ac9e80</Assembly>
    <Class>Bis.CollaborationPlatform.SharePoint.Services.Events.MetadataPushEventReceiver</Class>
    <Data/>
    <Filter/>
  </Receiver>
</spe:Receivers>
</file>

<file path=customXml/itemProps1.xml><?xml version="1.0" encoding="utf-8"?>
<ds:datastoreItem xmlns:ds="http://schemas.openxmlformats.org/officeDocument/2006/customXml" ds:itemID="{6F68753F-CEB2-4604-BE5D-77B309DE2E03}">
  <ds:schemaRefs>
    <ds:schemaRef ds:uri="http://purl.org/dc/terms/"/>
    <ds:schemaRef ds:uri="http://schemas.microsoft.com/office/infopath/2007/PartnerControls"/>
    <ds:schemaRef ds:uri="cd415ad1-3b24-48c0-88de-f99cb5a0cf10"/>
    <ds:schemaRef ds:uri="http://schemas.openxmlformats.org/package/2006/metadata/core-properties"/>
    <ds:schemaRef ds:uri="356cb211-d464-45ae-8a8e-4a88e2ac873d"/>
    <ds:schemaRef ds:uri="http://schemas.microsoft.com/office/2006/documentManagement/types"/>
    <ds:schemaRef ds:uri="http://schemas.microsoft.com/sharepoint/v4"/>
    <ds:schemaRef ds:uri="f958c47b-301b-418c-8b9f-3fcbaeb930b1"/>
    <ds:schemaRef ds:uri="http://schemas.microsoft.com/office/2006/metadata/properties"/>
    <ds:schemaRef ds:uri="http://www.w3.org/XML/1998/namespace"/>
    <ds:schemaRef ds:uri="http://purl.org/dc/dcmitype/"/>
    <ds:schemaRef ds:uri="http://purl.org/dc/elements/1.1/"/>
  </ds:schemaRefs>
</ds:datastoreItem>
</file>

<file path=customXml/itemProps2.xml><?xml version="1.0" encoding="utf-8"?>
<ds:datastoreItem xmlns:ds="http://schemas.openxmlformats.org/officeDocument/2006/customXml" ds:itemID="{489FADDC-D178-4B24-9535-1A3A7EB86FD0}">
  <ds:schemaRefs>
    <ds:schemaRef ds:uri="http://schemas.microsoft.com/sharepoint/v3/contenttype/forms"/>
  </ds:schemaRefs>
</ds:datastoreItem>
</file>

<file path=customXml/itemProps3.xml><?xml version="1.0" encoding="utf-8"?>
<ds:datastoreItem xmlns:ds="http://schemas.openxmlformats.org/officeDocument/2006/customXml" ds:itemID="{9A3E40BE-BF23-41CF-845C-4E759E40CB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415ad1-3b24-48c0-88de-f99cb5a0cf10"/>
    <ds:schemaRef ds:uri="f958c47b-301b-418c-8b9f-3fcbaeb930b1"/>
    <ds:schemaRef ds:uri="http://schemas.microsoft.com/sharepoint/v4"/>
    <ds:schemaRef ds:uri="356cb211-d464-45ae-8a8e-4a88e2ac87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51623B9-DDF3-4942-9BD7-38FE1CC53D21}">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100</vt:i4>
      </vt:variant>
    </vt:vector>
  </HeadingPairs>
  <TitlesOfParts>
    <vt:vector size="100" baseType="lpstr">
      <vt:lpstr>List of contents</vt:lpstr>
      <vt:lpstr>Graph 1</vt:lpstr>
      <vt:lpstr>Graph 2</vt:lpstr>
      <vt:lpstr>Graph 3</vt:lpstr>
      <vt:lpstr>Graph 4</vt:lpstr>
      <vt:lpstr>Graph 5</vt:lpstr>
      <vt:lpstr>Graph 6</vt:lpstr>
      <vt:lpstr>Graph 7</vt:lpstr>
      <vt:lpstr>Graph 8</vt:lpstr>
      <vt:lpstr>Graph 9</vt:lpstr>
      <vt:lpstr>Graph 10</vt:lpstr>
      <vt:lpstr>Graph 11</vt:lpstr>
      <vt:lpstr>Graph 12</vt:lpstr>
      <vt:lpstr>Graph 13</vt:lpstr>
      <vt:lpstr>Graph 14</vt:lpstr>
      <vt:lpstr>Graph 15</vt:lpstr>
      <vt:lpstr>Graph 16</vt:lpstr>
      <vt:lpstr>Graph 17</vt:lpstr>
      <vt:lpstr>Graph 18</vt:lpstr>
      <vt:lpstr>Graph 19</vt:lpstr>
      <vt:lpstr>Graph 20</vt:lpstr>
      <vt:lpstr>Graph 21</vt:lpstr>
      <vt:lpstr>Graph 22</vt:lpstr>
      <vt:lpstr>Graph 23</vt:lpstr>
      <vt:lpstr>Graph 24</vt:lpstr>
      <vt:lpstr>Graph 25</vt:lpstr>
      <vt:lpstr>Graph 26</vt:lpstr>
      <vt:lpstr>Graph 27</vt:lpstr>
      <vt:lpstr>Graph 28</vt:lpstr>
      <vt:lpstr>Graph 29</vt:lpstr>
      <vt:lpstr>Graph 30</vt:lpstr>
      <vt:lpstr>Graph 31</vt:lpstr>
      <vt:lpstr>Graph 32</vt:lpstr>
      <vt:lpstr>Graph 33</vt:lpstr>
      <vt:lpstr>Graph 34</vt:lpstr>
      <vt:lpstr>Graph 35</vt:lpstr>
      <vt:lpstr>Graph 36</vt:lpstr>
      <vt:lpstr>Graph 37</vt:lpstr>
      <vt:lpstr>Graph 38</vt:lpstr>
      <vt:lpstr>Graph 39</vt:lpstr>
      <vt:lpstr>Graph 40</vt:lpstr>
      <vt:lpstr>Graph 41</vt:lpstr>
      <vt:lpstr>Graph 42</vt:lpstr>
      <vt:lpstr>Graph 43</vt:lpstr>
      <vt:lpstr>Graph 11a</vt:lpstr>
      <vt:lpstr>Graph 11b</vt:lpstr>
      <vt:lpstr>Graph 11c</vt:lpstr>
      <vt:lpstr>Graph 11d</vt:lpstr>
      <vt:lpstr>Graph 11e</vt:lpstr>
      <vt:lpstr>Graph 11f</vt:lpstr>
      <vt:lpstr>Graph 11g</vt:lpstr>
      <vt:lpstr>Graph 11h</vt:lpstr>
      <vt:lpstr>Graph 11i</vt:lpstr>
      <vt:lpstr>Graph 11j</vt:lpstr>
      <vt:lpstr>Graph 11k</vt:lpstr>
      <vt:lpstr>Graph 11l</vt:lpstr>
      <vt:lpstr>Graph 11m</vt:lpstr>
      <vt:lpstr>Graph 13a</vt:lpstr>
      <vt:lpstr>Graph 13a_2</vt:lpstr>
      <vt:lpstr>Graph 15a</vt:lpstr>
      <vt:lpstr>Graph 15b</vt:lpstr>
      <vt:lpstr>Graph 15c</vt:lpstr>
      <vt:lpstr>Graph 17a</vt:lpstr>
      <vt:lpstr>Graph 17ba</vt:lpstr>
      <vt:lpstr>Graph 17c</vt:lpstr>
      <vt:lpstr>Graph 25a</vt:lpstr>
      <vt:lpstr>Graph 25b</vt:lpstr>
      <vt:lpstr>Graph 25c</vt:lpstr>
      <vt:lpstr>Graph 25d</vt:lpstr>
      <vt:lpstr>Graph 25e</vt:lpstr>
      <vt:lpstr>Graph 25f</vt:lpstr>
      <vt:lpstr>Graph 25g</vt:lpstr>
      <vt:lpstr>Graph 25h</vt:lpstr>
      <vt:lpstr>Graph 25i</vt:lpstr>
      <vt:lpstr>Graph 25j</vt:lpstr>
      <vt:lpstr>Graph 25k</vt:lpstr>
      <vt:lpstr>Graph 25l</vt:lpstr>
      <vt:lpstr>Graph 25m</vt:lpstr>
      <vt:lpstr>Graph 25n</vt:lpstr>
      <vt:lpstr>Graph 25o</vt:lpstr>
      <vt:lpstr>Graph 26a</vt:lpstr>
      <vt:lpstr>Graph 26b</vt:lpstr>
      <vt:lpstr>Graph 26c</vt:lpstr>
      <vt:lpstr>Graph 26d</vt:lpstr>
      <vt:lpstr>Graph 26e</vt:lpstr>
      <vt:lpstr>Graph 26f</vt:lpstr>
      <vt:lpstr>Graph 26g</vt:lpstr>
      <vt:lpstr>Graph 26h</vt:lpstr>
      <vt:lpstr>Graph 26i</vt:lpstr>
      <vt:lpstr>Graph 26j</vt:lpstr>
      <vt:lpstr>Graph 26k</vt:lpstr>
      <vt:lpstr>Graph 26l</vt:lpstr>
      <vt:lpstr>Graph 26m</vt:lpstr>
      <vt:lpstr>Graph 26n</vt:lpstr>
      <vt:lpstr>Graph 26o</vt:lpstr>
      <vt:lpstr>Graph 26p</vt:lpstr>
      <vt:lpstr>Graph 26q</vt:lpstr>
      <vt:lpstr>Graph 26r</vt:lpstr>
      <vt:lpstr>Graph 26s</vt:lpstr>
      <vt:lpstr>Graph 26t</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Seidl, Verena</dc:creator>
  <cp:keywords>Quantitative Impact Study Group</cp:keywords>
  <cp:lastModifiedBy>Bruschi, Massimo</cp:lastModifiedBy>
  <dcterms:created xsi:type="dcterms:W3CDTF">2025-02-04T08:32:25Z</dcterms:created>
  <dcterms:modified xsi:type="dcterms:W3CDTF">2025-03-19T16:20:46Z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287aa97f-73da-4cdd-829f-ab2e3e3df269_Enabled">
    <vt:lpwstr>1</vt:lpwstr>
  </property>
  <property fmtid="{D5CDD505-2E9C-101B-9397-08002B2CF9AE}" pid="3" name="MSIP_Label_287aa97f-73da-4cdd-829f-ab2e3e3df269_SetDate">
    <vt:lpwstr>2024-09-20T06:13:01Z</vt:lpwstr>
  </property>
  <property fmtid="{D5CDD505-2E9C-101B-9397-08002B2CF9AE}" pid="4" name="MSIP_Label_287aa97f-73da-4cdd-829f-ab2e3e3df269_Method">
    <vt:lpwstr>Privileged</vt:lpwstr>
  </property>
  <property fmtid="{D5CDD505-2E9C-101B-9397-08002B2CF9AE}" pid="5" name="MSIP_Label_287aa97f-73da-4cdd-829f-ab2e3e3df269_Name">
    <vt:lpwstr>Restricted - Marking</vt:lpwstr>
  </property>
  <property fmtid="{D5CDD505-2E9C-101B-9397-08002B2CF9AE}" pid="6" name="MSIP_Label_287aa97f-73da-4cdd-829f-ab2e3e3df269_SiteId">
    <vt:lpwstr>03e82858-fc14-4f12-b078-aac6d25c87da</vt:lpwstr>
  </property>
  <property fmtid="{D5CDD505-2E9C-101B-9397-08002B2CF9AE}" pid="7" name="MSIP_Label_287aa97f-73da-4cdd-829f-ab2e3e3df269_ActionId">
    <vt:lpwstr>645a6160-b062-4a77-9125-3571481eb6f2</vt:lpwstr>
  </property>
  <property fmtid="{D5CDD505-2E9C-101B-9397-08002B2CF9AE}" pid="8" name="MSIP_Label_287aa97f-73da-4cdd-829f-ab2e3e3df269_ContentBits">
    <vt:lpwstr>1</vt:lpwstr>
  </property>
  <property fmtid="{D5CDD505-2E9C-101B-9397-08002B2CF9AE}" pid="9" name="BisBCBSPurpose">
    <vt:lpwstr/>
  </property>
  <property fmtid="{D5CDD505-2E9C-101B-9397-08002B2CF9AE}" pid="10" name="TaxKeyword">
    <vt:lpwstr>180;#Quantitative Impact Study Group|0216b5e4-61d9-44e1-8b86-be9e0b460279</vt:lpwstr>
  </property>
  <property fmtid="{D5CDD505-2E9C-101B-9397-08002B2CF9AE}" pid="11" name="ContentTypeId">
    <vt:lpwstr>0x01010066E6577C753B40CABFD9C9409CB523E500245953EB223C21449CA2DA72425DABBB0200135517EC95FD864792C9308CA5569283</vt:lpwstr>
  </property>
  <property fmtid="{D5CDD505-2E9C-101B-9397-08002B2CF9AE}" pid="12" name="BisDocumentType">
    <vt:lpwstr/>
  </property>
  <property fmtid="{D5CDD505-2E9C-101B-9397-08002B2CF9AE}" pid="13" name="BisInstitution">
    <vt:lpwstr/>
  </property>
  <property fmtid="{D5CDD505-2E9C-101B-9397-08002B2CF9AE}" pid="14" name="BisAuthors">
    <vt:lpwstr/>
  </property>
  <property fmtid="{D5CDD505-2E9C-101B-9397-08002B2CF9AE}" pid="15" name="BisRecipients">
    <vt:lpwstr>6;#bcbs|a55ca13a-4bf8-4ec7-a61c-fcb252a22108</vt:lpwstr>
  </property>
  <property fmtid="{D5CDD505-2E9C-101B-9397-08002B2CF9AE}" pid="16" name="_dlc_DocIdItemGuid">
    <vt:lpwstr>44a9459f-f787-480b-8f15-9da7579a65c9</vt:lpwstr>
  </property>
</Properties>
</file>